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A2FC4-3A7A-4808-9E7F-64A50E20F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B759E5-4D75-4DA1-AAB9-48B641420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AA8F3-3F43-4AD7-8395-AA6CFB90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41408-188B-4335-A1AD-85836FC5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BD1E4-1006-4055-8190-A62B622F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0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21573-75BF-41AF-8265-320DA53A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9BE31-AFDD-459D-8F51-F429ED76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B6BAD-AF27-44A5-AB8C-3C3AEE47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204E4-8BD4-4FB1-B2E3-26F8F4CD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C25D0-BA1F-4A73-B0FC-3471F845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5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F3E4A-8A0C-4E42-BCA2-9A5693E32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79A53-CF81-4148-8CD0-6B2D35A4D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71F19-A708-43A2-926A-4190F231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EA8D3-5ADC-48AE-961F-F233D72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082C9-3A54-40D3-B828-E375CB25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3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E6BB-4309-4679-B866-466CB206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62040-8CC5-4F29-8F66-4A87EED7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07385-78CF-4B27-9278-79FDB4B0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355AE-86DB-4987-90AD-C80F483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12236-639B-45B5-8186-CC6B64A8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9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B30CF-1258-4219-810D-771C2CD2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B4069-0683-4555-BEDC-2F79DD013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77BE7-79AF-4363-88BD-1568E380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367D2-BEDB-43AB-9472-CC9F1701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5C738-DCB5-405F-85D6-A0598249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8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CBCD1-4DFD-410E-916F-D29AC1BB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6C134-E9A9-46C3-97C9-AAA7AC305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B8A36-9F88-4B89-92F3-A15C4EAD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A4B36-29C9-4D2E-8D0F-BF952C3C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3C79D-7033-4BAD-9959-5E1876D8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F9411-C08B-4590-BB68-C50650EF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1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70830-1534-4EF0-A92C-BBF64F21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1CEBB-793F-4D4F-AA2C-AF093D98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A2763-8EC6-4937-827C-EB0D948D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244B8-19C4-4B26-983F-3583EE7D3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7C1A51-4048-4EE3-A609-06A3D3848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9B97A-E254-4189-9D07-0C8FB7BA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E8E9EB-0C4C-45B5-878D-B8E37A8B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766137-D188-43EE-8B4A-4D461004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01CAD-3179-4225-BA40-2477C067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91F39-592C-40A9-A993-D84A6F54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1E2CA-80FD-4C08-BA2C-C02D1351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A18032-0FEB-4C90-8B5D-5F87111D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BC703-B011-41CF-B2B0-EC111985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8206C-1DF2-46E2-9BF7-03071660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44FCB-2B89-440B-B744-5041F10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5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0701-25F1-4155-97F4-DCA348B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C5357-1EF5-4FC2-BB01-A91BE486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963E7-196E-46FB-B32C-886E175ED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9237DF-C39D-4BA2-8E3A-A9FEFB95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1A113-8762-4F3C-BA8E-36264AF9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E9087-8A3F-443E-A927-4E4DAFD0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2D9A0-DA34-48D3-9099-21A751FB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2D4050-EE6C-4A35-950C-125CEDA0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CF41F-17CA-44F3-B6F0-5E8E3247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AEEBC-F742-4457-B7CC-3CFB713B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CE313-B8C4-4FC0-AF22-7C1BA0D3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BE381-E2BD-4B51-8A06-C7FB318C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56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7AB27-7AE3-407E-97A4-98808C6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EEC3C7-22CA-4A10-ACAD-1569B8F9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6FD53-1A3F-46CD-8D6A-AFC690CB5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C3B7C-F460-4BE2-B69D-385ACE8DBEA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DE775-9A68-4DA3-8AE2-E08401B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1F07E-C1B0-4AF7-BBCA-D65709DE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FD6D-763B-4D44-9870-254D0ED0A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E494A-1B9D-4A48-AAD7-33AF304A1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105A2-2A0C-479F-B105-AC3EBBAFB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38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B820-0285-49C8-869D-F1D837F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Without disorder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BA5D97-E120-4681-B8C5-D5E9BE2F4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zh-CN" dirty="0"/>
                  <a:t>, single flip -&gt; ballistic motion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BA5D97-E120-4681-B8C5-D5E9BE2F4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40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B820-0285-49C8-869D-F1D837F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disorder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BA5D97-E120-4681-B8C5-D5E9BE2F4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,single flip -&gt; ballistic motion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(0,0.1))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,single flip -&gt; localization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,single flip -&gt; ballistic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(0,0.1))</m:t>
                    </m:r>
                  </m:oMath>
                </a14:m>
                <a:r>
                  <a:rPr lang="en-US" altLang="zh-CN" dirty="0"/>
                  <a:t>,,single flip -&gt; ballistic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BA5D97-E120-4681-B8C5-D5E9BE2F4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2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Result</vt:lpstr>
      <vt:lpstr>Without disorder</vt:lpstr>
      <vt:lpstr>With disorder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</dc:title>
  <dc:creator>吴 烁杭</dc:creator>
  <cp:lastModifiedBy>吴 烁杭</cp:lastModifiedBy>
  <cp:revision>1</cp:revision>
  <dcterms:created xsi:type="dcterms:W3CDTF">2023-10-16T07:47:31Z</dcterms:created>
  <dcterms:modified xsi:type="dcterms:W3CDTF">2023-10-16T07:57:37Z</dcterms:modified>
</cp:coreProperties>
</file>