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625E-C917-4B43-94CD-3839A747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26C9C6-17F6-47D8-B0F5-7E43FC3E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6947E-7849-4C48-9A7F-07991B8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8984-5011-40C8-8468-4ABBE26A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20B6F-8594-4400-AA64-C81C251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6CC63-7D28-4EB0-A384-06416B0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56C97-7DE3-462E-825E-6C565AB7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1327-6DD5-4D57-8F5A-6B64BA89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5C89C-DD5D-4528-A27A-D6ED22D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5A24A-AC22-488F-BFC3-83658B6D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E59CF-F10F-4F36-84DD-83CAE602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EDB30-E94C-44C0-9CB0-41430A4B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22697-4CE5-4B6D-8FF3-9DF82BE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B1E3E-BD99-4299-91B0-F9DD16B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CF5ED-C751-487E-A708-F8BDA83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E121E-7702-44B9-8DC1-BFB8B14F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E3D7F-08D3-46EA-9223-5BE4D7DC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7CA0-05ED-4B72-856B-4C59CE6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5A6B-B3AC-414E-8722-864A94A0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7E71C-46B3-4B74-8016-2F5C9A6B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CDED-02D9-4713-BF84-45FDE91E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6E294-94C5-4A56-B6E0-49AA2C85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F29-A920-493C-BB6A-4A1DDB20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4C8FB-FDDD-4D2B-B420-A0E7519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D53D6-F5C2-4EBF-B956-C7D1988C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6EBC-9593-4C03-86E8-92395FE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DD11F-F660-4AF3-95D1-356B3D968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B9712-BC65-45D0-BF21-94B48FE9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B984A-F8D9-452C-9A65-00367B62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409FE-1BB7-4C56-8B7B-5017AE0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5F58B-ABB6-42BF-85F8-E5BC9FC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D204-1797-4AAA-8942-B98411E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EC68D-88F6-4C6D-80E7-BEEB83DA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5E9B4-8FAB-4B94-A442-3ED2BC5B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C6E30-6AF8-4BB8-994E-EAB46EC1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71E78-9856-4FA9-B586-C21D9B81A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B2D96-F4CA-483A-BC3C-F71476C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C8172E-4F31-4B5C-9470-281E3C5F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E8BA0-A0B0-4FFC-BE5A-9FA659CA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4CB7-339B-41D4-885F-323A91E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AD0FD0-11A2-48B7-9A4E-FC34D60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23310-3280-468F-9F56-96DC4959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AE698-4609-4231-91E1-F0D9C04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DE18C-DEDE-4C4B-ABDC-0BE5EAC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6E7E6-6B33-49AB-BE02-1430068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52743-3329-42E9-98B7-78EFF47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FCA5-10B5-42B9-ABF3-D806658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2FE65-E815-4E2F-A346-6F1240A8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1D16E-F4EF-4A78-B28A-DD31764F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22B60-D618-437B-9EA2-C6B5436B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6B4CD-1025-4D00-9868-9E914E1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4CBCC-29D3-4989-8C31-BD7B9F9C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88ACC-8762-43ED-9650-89DB59D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84881-6EFA-4C5E-9B95-33E5D53F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3DA13-0787-464B-8040-EC912772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95859-A8BA-4B56-9358-565A1030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37BBC-A219-4704-8025-213262FF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0C8D5-451E-4262-9063-C158961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1E89A-5184-4812-9769-EB617883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BF076-DF11-4273-8EFF-80039AFB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A390B-B460-4771-8BD7-6BDF7894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2B1F-FD00-467C-89F2-503F251C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BB0A-06C1-43B5-BE61-516F63EF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C7A0CF-6A67-4F7C-98B3-8009990E7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9" y="459543"/>
            <a:ext cx="6173654" cy="55683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7439487" y="459543"/>
            <a:ext cx="435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9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7439487" y="459543"/>
            <a:ext cx="435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89CF16-2794-4E45-AEF4-C2FA1C77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3" y="459543"/>
            <a:ext cx="6421472" cy="5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68B438-1EF0-4942-9966-703CF907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" y="0"/>
            <a:ext cx="759592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38B679-A06F-489D-9FAA-D4771F6DB6C0}"/>
              </a:ext>
            </a:extLst>
          </p:cNvPr>
          <p:cNvSpPr txBox="1"/>
          <p:nvPr/>
        </p:nvSpPr>
        <p:spPr>
          <a:xfrm>
            <a:off x="8099394" y="122192"/>
            <a:ext cx="34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3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38B679-A06F-489D-9FAA-D4771F6DB6C0}"/>
              </a:ext>
            </a:extLst>
          </p:cNvPr>
          <p:cNvSpPr txBox="1"/>
          <p:nvPr/>
        </p:nvSpPr>
        <p:spPr>
          <a:xfrm>
            <a:off x="8099394" y="122192"/>
            <a:ext cx="34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20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361AB-6CE1-4CBE-8657-E1270216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8" y="0"/>
            <a:ext cx="761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7439487" y="459543"/>
            <a:ext cx="435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20</a:t>
            </a:r>
          </a:p>
          <a:p>
            <a:r>
              <a:rPr lang="en-US" altLang="zh-CN" sz="2400"/>
              <a:t>V = 0.001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F99E7-AEB1-4157-BB19-2A1CAB23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" y="361242"/>
            <a:ext cx="6550522" cy="59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63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2021-09-27T02:12:54Z</dcterms:created>
  <dcterms:modified xsi:type="dcterms:W3CDTF">2021-11-09T03:08:43Z</dcterms:modified>
</cp:coreProperties>
</file>