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34625E-C917-4B43-94CD-3839A7470C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A26C9C6-17F6-47D8-B0F5-7E43FC3EE7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96947E-7849-4C48-9A7F-07991B8AE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F3199-26DD-450C-A818-7171294AAEC2}" type="datetimeFigureOut">
              <a:rPr lang="zh-CN" altLang="en-US" smtClean="0"/>
              <a:t>2021/11/4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698984-5011-40C8-8468-4ABBE26AC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A20B6F-8594-4400-AA64-C81C2516C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B7106-9B9F-49F1-AC96-92C539F572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5146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26CC63-7D28-4EB0-A384-06416B06A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AD56C97-7DE3-462E-825E-6C565AB776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831327-6DD5-4D57-8F5A-6B64BA896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F3199-26DD-450C-A818-7171294AAEC2}" type="datetimeFigureOut">
              <a:rPr lang="zh-CN" altLang="en-US" smtClean="0"/>
              <a:t>2021/11/4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D5C89C-DD5D-4528-A27A-D6ED22D3C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75A24A-AC22-488F-BFC3-83658B6D6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B7106-9B9F-49F1-AC96-92C539F572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699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91E59CF-F10F-4F36-84DD-83CAE60215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EBEDB30-E94C-44C0-9CB0-41430A4B16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E22697-4CE5-4B6D-8FF3-9DF82BEF7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F3199-26DD-450C-A818-7171294AAEC2}" type="datetimeFigureOut">
              <a:rPr lang="zh-CN" altLang="en-US" smtClean="0"/>
              <a:t>2021/11/4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8B1E3E-BD99-4299-91B0-F9DD16B69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4CF5ED-C751-487E-A708-F8BDA8317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B7106-9B9F-49F1-AC96-92C539F572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7185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4E121E-7702-44B9-8DC1-BFB8B14F9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2E3D7F-08D3-46EA-9223-5BE4D7DC4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9C7CA0-05ED-4B72-856B-4C59CE603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F3199-26DD-450C-A818-7171294AAEC2}" type="datetimeFigureOut">
              <a:rPr lang="zh-CN" altLang="en-US" smtClean="0"/>
              <a:t>2021/11/4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C45A6B-B3AC-414E-8722-864A94A09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D7E71C-46B3-4B74-8016-2F5C9A6B8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B7106-9B9F-49F1-AC96-92C539F572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318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33CDED-02D9-4713-BF84-45FDE91EA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986E294-94C5-4A56-B6E0-49AA2C85FD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D98F29-A920-493C-BB6A-4A1DDB20C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F3199-26DD-450C-A818-7171294AAEC2}" type="datetimeFigureOut">
              <a:rPr lang="zh-CN" altLang="en-US" smtClean="0"/>
              <a:t>2021/11/4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E4C8FB-FDDD-4D2B-B420-A0E751980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2D53D6-F5C2-4EBF-B956-C7D1988CD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B7106-9B9F-49F1-AC96-92C539F572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4183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EC6EBC-9593-4C03-86E8-92395FE67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FDD11F-F660-4AF3-95D1-356B3D9687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97B9712-BC65-45D0-BF21-94B48FE94C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07B984A-F8D9-452C-9A65-00367B625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F3199-26DD-450C-A818-7171294AAEC2}" type="datetimeFigureOut">
              <a:rPr lang="zh-CN" altLang="en-US" smtClean="0"/>
              <a:t>2021/11/4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99409FE-1BB7-4C56-8B7B-5017AE0F2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D35F58B-ABB6-42BF-85F8-E5BC9FCE3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B7106-9B9F-49F1-AC96-92C539F572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3403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B3D204-1797-4AAA-8942-B98411EAA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63EC68D-88F6-4C6D-80E7-BEEB83DA6A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7C5E9B4-8FAB-4B94-A442-3ED2BC5B84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A5C6E30-6AF8-4BB8-994E-EAB46EC1F7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9471E78-9856-4FA9-B586-C21D9B81AD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F9B2D96-F4CA-483A-BC3C-F71476CB6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F3199-26DD-450C-A818-7171294AAEC2}" type="datetimeFigureOut">
              <a:rPr lang="zh-CN" altLang="en-US" smtClean="0"/>
              <a:t>2021/11/4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0C8172E-4F31-4B5C-9470-281E3C5FD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7DE8BA0-A0B0-4FFC-BE5A-9FA659CAC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B7106-9B9F-49F1-AC96-92C539F572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0540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E74CB7-339B-41D4-885F-323A91EFB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2AD0FD0-11A2-48B7-9A4E-FC34D6056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F3199-26DD-450C-A818-7171294AAEC2}" type="datetimeFigureOut">
              <a:rPr lang="zh-CN" altLang="en-US" smtClean="0"/>
              <a:t>2021/11/4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2223310-3280-468F-9F56-96DC49598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4AAE698-4609-4231-91E1-F0D9C044D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B7106-9B9F-49F1-AC96-92C539F572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7321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4ADE18C-DEDE-4C4B-ABDC-0BE5EAC16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F3199-26DD-450C-A818-7171294AAEC2}" type="datetimeFigureOut">
              <a:rPr lang="zh-CN" altLang="en-US" smtClean="0"/>
              <a:t>2021/11/4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0F6E7E6-6B33-49AB-BE02-1430068EC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2652743-3329-42E9-98B7-78EFF4773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B7106-9B9F-49F1-AC96-92C539F572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1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7FFCA5-10B5-42B9-ABF3-D8066585A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D2FE65-E815-4E2F-A346-6F1240A8E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121D16E-F4EF-4A78-B28A-DD31764F03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1022B60-D618-437B-9EA2-C6B5436B9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F3199-26DD-450C-A818-7171294AAEC2}" type="datetimeFigureOut">
              <a:rPr lang="zh-CN" altLang="en-US" smtClean="0"/>
              <a:t>2021/11/4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E76B4CD-1025-4D00-9868-9E914E13A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C04CBCC-29D3-4989-8C31-BD7B9F9C7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B7106-9B9F-49F1-AC96-92C539F572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5513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C88ACC-8762-43ED-9650-89DB59DA3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5584881-6EFA-4C5E-9B95-33E5D53FA6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D03DA13-0787-464B-8040-EC91277206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5C95859-A8BA-4B56-9358-565A1030E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F3199-26DD-450C-A818-7171294AAEC2}" type="datetimeFigureOut">
              <a:rPr lang="zh-CN" altLang="en-US" smtClean="0"/>
              <a:t>2021/11/4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6B37BBC-A219-4704-8025-213262FF1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1D0C8D5-451E-4262-9063-C158961DF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B7106-9B9F-49F1-AC96-92C539F572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0903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D21E89A-5184-4812-9769-EB6178831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A8BF076-DF11-4273-8EFF-80039AFB15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FA390B-B460-4771-8BD7-6BDF78945C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FF3199-26DD-450C-A818-7171294AAEC2}" type="datetimeFigureOut">
              <a:rPr lang="zh-CN" altLang="en-US" smtClean="0"/>
              <a:t>2021/11/4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D62B1F-FD00-467C-89F2-503F251C47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55BB0A-06C1-43B5-BE61-516F63EF46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1B7106-9B9F-49F1-AC96-92C539F572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804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7C7A0CF-6A67-4F7C-98B3-8009990E74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809" y="459543"/>
            <a:ext cx="6173654" cy="5568395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5DFA13EB-B3F4-4683-AF16-578419959CA1}"/>
              </a:ext>
            </a:extLst>
          </p:cNvPr>
          <p:cNvSpPr txBox="1"/>
          <p:nvPr/>
        </p:nvSpPr>
        <p:spPr>
          <a:xfrm>
            <a:off x="7439487" y="459543"/>
            <a:ext cx="43589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Sigma = 0.05</a:t>
            </a:r>
          </a:p>
          <a:p>
            <a:r>
              <a:rPr lang="en-US" altLang="zh-CN" sz="2400" dirty="0"/>
              <a:t>Dt = 0.001</a:t>
            </a:r>
          </a:p>
          <a:p>
            <a:r>
              <a:rPr lang="en-US" altLang="zh-CN" sz="2400" dirty="0"/>
              <a:t>Dx = 0.005</a:t>
            </a:r>
          </a:p>
          <a:p>
            <a:r>
              <a:rPr lang="en-US" altLang="zh-CN" sz="2400" dirty="0"/>
              <a:t>L = 10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81995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DFA13EB-B3F4-4683-AF16-578419959CA1}"/>
              </a:ext>
            </a:extLst>
          </p:cNvPr>
          <p:cNvSpPr txBox="1"/>
          <p:nvPr/>
        </p:nvSpPr>
        <p:spPr>
          <a:xfrm>
            <a:off x="7439487" y="459543"/>
            <a:ext cx="43589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Sigma = 0.05</a:t>
            </a:r>
          </a:p>
          <a:p>
            <a:r>
              <a:rPr lang="en-US" altLang="zh-CN" sz="2400" dirty="0"/>
              <a:t>Dt = 0.001</a:t>
            </a:r>
          </a:p>
          <a:p>
            <a:r>
              <a:rPr lang="en-US" altLang="zh-CN" sz="2400" dirty="0"/>
              <a:t>Dx = 0.005</a:t>
            </a:r>
          </a:p>
          <a:p>
            <a:r>
              <a:rPr lang="en-US" altLang="zh-CN" sz="2400" dirty="0"/>
              <a:t>L = 10</a:t>
            </a:r>
            <a:endParaRPr lang="zh-CN" altLang="en-US" sz="24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589CF16-2794-4E45-AEF4-C2FA1C7740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43" y="459543"/>
            <a:ext cx="6421472" cy="5791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845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468B438-1EF0-4942-9966-703CF90722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149" y="0"/>
            <a:ext cx="7595929" cy="68580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7D38B679-A06F-489D-9FAA-D4771F6DB6C0}"/>
              </a:ext>
            </a:extLst>
          </p:cNvPr>
          <p:cNvSpPr txBox="1"/>
          <p:nvPr/>
        </p:nvSpPr>
        <p:spPr>
          <a:xfrm>
            <a:off x="8099394" y="122192"/>
            <a:ext cx="34326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Sigma = 0.05</a:t>
            </a:r>
          </a:p>
          <a:p>
            <a:r>
              <a:rPr lang="en-US" altLang="zh-CN" sz="2400" dirty="0"/>
              <a:t>Dt = 0.001</a:t>
            </a:r>
          </a:p>
          <a:p>
            <a:r>
              <a:rPr lang="en-US" altLang="zh-CN" sz="2400" dirty="0"/>
              <a:t>Dx = 0.005</a:t>
            </a:r>
          </a:p>
          <a:p>
            <a:r>
              <a:rPr lang="en-US" altLang="zh-CN" sz="2400" dirty="0"/>
              <a:t>L = 10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52306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D38B679-A06F-489D-9FAA-D4771F6DB6C0}"/>
              </a:ext>
            </a:extLst>
          </p:cNvPr>
          <p:cNvSpPr txBox="1"/>
          <p:nvPr/>
        </p:nvSpPr>
        <p:spPr>
          <a:xfrm>
            <a:off x="8099394" y="122192"/>
            <a:ext cx="34326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Sigma = 0.05</a:t>
            </a:r>
          </a:p>
          <a:p>
            <a:r>
              <a:rPr lang="en-US" altLang="zh-CN" sz="2400" dirty="0"/>
              <a:t>Dt = 0.001</a:t>
            </a:r>
          </a:p>
          <a:p>
            <a:r>
              <a:rPr lang="en-US" altLang="zh-CN" sz="2400" dirty="0"/>
              <a:t>Dx = 0.005</a:t>
            </a:r>
          </a:p>
          <a:p>
            <a:r>
              <a:rPr lang="en-US" altLang="zh-CN" sz="2400" dirty="0"/>
              <a:t>L = 20</a:t>
            </a:r>
            <a:endParaRPr lang="zh-CN" altLang="en-US" sz="24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B7361AB-6CE1-4CBE-8657-E127021610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508" y="0"/>
            <a:ext cx="76117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315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DFA13EB-B3F4-4683-AF16-578419959CA1}"/>
              </a:ext>
            </a:extLst>
          </p:cNvPr>
          <p:cNvSpPr txBox="1"/>
          <p:nvPr/>
        </p:nvSpPr>
        <p:spPr>
          <a:xfrm>
            <a:off x="8078680" y="415155"/>
            <a:ext cx="36132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Sigma = 0.05</a:t>
            </a:r>
          </a:p>
          <a:p>
            <a:r>
              <a:rPr lang="en-US" altLang="zh-CN" sz="2400" dirty="0"/>
              <a:t>Dx = 0.005</a:t>
            </a:r>
          </a:p>
          <a:p>
            <a:r>
              <a:rPr lang="en-US" altLang="zh-CN" sz="2400" dirty="0"/>
              <a:t>Tol = 1e-9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98B0408-6068-4C06-8384-5E1F22A779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621" y="0"/>
            <a:ext cx="758771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9824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10306</TotalTime>
  <Words>57</Words>
  <Application>Microsoft Office PowerPoint</Application>
  <PresentationFormat>宽屏</PresentationFormat>
  <Paragraphs>19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20</cp:revision>
  <dcterms:created xsi:type="dcterms:W3CDTF">2021-09-27T02:12:54Z</dcterms:created>
  <dcterms:modified xsi:type="dcterms:W3CDTF">2021-11-10T02:11:07Z</dcterms:modified>
</cp:coreProperties>
</file>