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11"/>
  </p:notesMasterIdLst>
  <p:handoutMasterIdLst>
    <p:handoutMasterId r:id="rId12"/>
  </p:handoutMasterIdLst>
  <p:sldIdLst>
    <p:sldId id="415" r:id="rId7"/>
    <p:sldId id="416" r:id="rId8"/>
    <p:sldId id="417" r:id="rId9"/>
    <p:sldId id="418" r:id="rId10"/>
  </p:sldIdLst>
  <p:sldSz cx="12192000" cy="6858000"/>
  <p:notesSz cx="7315200" cy="9601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33E"/>
    <a:srgbClr val="537F9F"/>
    <a:srgbClr val="34ACDE"/>
    <a:srgbClr val="00BABA"/>
    <a:srgbClr val="F67B44"/>
    <a:srgbClr val="F3540D"/>
    <a:srgbClr val="586068"/>
    <a:srgbClr val="EFF0F1"/>
    <a:srgbClr val="FDB183"/>
    <a:srgbClr val="F9B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99762" autoAdjust="0"/>
  </p:normalViewPr>
  <p:slideViewPr>
    <p:cSldViewPr snapToGrid="0">
      <p:cViewPr>
        <p:scale>
          <a:sx n="75" d="100"/>
          <a:sy n="75" d="100"/>
        </p:scale>
        <p:origin x="180" y="1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3/15/2019 2:15:45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3/15/2019 2:15:38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March 15,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using EZH is much faster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47D2BB-5AB2-4AED-BF8B-C633BE1F9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15785"/>
              </p:ext>
            </p:extLst>
          </p:nvPr>
        </p:nvGraphicFramePr>
        <p:xfrm>
          <a:off x="567095" y="934763"/>
          <a:ext cx="10433697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72">
                  <a:extLst>
                    <a:ext uri="{9D8B030D-6E8A-4147-A177-3AD203B41FA5}">
                      <a16:colId xmlns:a16="http://schemas.microsoft.com/office/drawing/2014/main" val="38030395"/>
                    </a:ext>
                  </a:extLst>
                </a:gridCol>
                <a:gridCol w="4607658">
                  <a:extLst>
                    <a:ext uri="{9D8B030D-6E8A-4147-A177-3AD203B41FA5}">
                      <a16:colId xmlns:a16="http://schemas.microsoft.com/office/drawing/2014/main" val="1070405888"/>
                    </a:ext>
                  </a:extLst>
                </a:gridCol>
                <a:gridCol w="3717767">
                  <a:extLst>
                    <a:ext uri="{9D8B030D-6E8A-4147-A177-3AD203B41FA5}">
                      <a16:colId xmlns:a16="http://schemas.microsoft.com/office/drawing/2014/main" val="423712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EZH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Cortex-M0+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7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IO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 based IO access</a:t>
                      </a:r>
                    </a:p>
                    <a:p>
                      <a:r>
                        <a:rPr lang="en-US" altLang="zh-CN" dirty="0"/>
                        <a:t>GPO register for PIN write</a:t>
                      </a:r>
                    </a:p>
                    <a:p>
                      <a:r>
                        <a:rPr lang="en-US" altLang="zh-CN" dirty="0"/>
                        <a:t>GPI register for PIN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 EZH cycles for scanning 4x4 key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= 8 GPO Write + 4 GPI Read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Memory based I/O access</a:t>
                      </a:r>
                    </a:p>
                    <a:p>
                      <a:r>
                        <a:rPr lang="en-US" altLang="zh-CN" dirty="0"/>
                        <a:t>LDR/STR Instruction – 1 clock latency for I/O port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55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Modified Harvard Architecture</a:t>
                      </a:r>
                    </a:p>
                    <a:p>
                      <a:r>
                        <a:rPr lang="en-US" altLang="zh-CN" dirty="0"/>
                        <a:t>Dual AHB Bus(instruction and Data)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Von Neuman Architecture</a:t>
                      </a:r>
                    </a:p>
                    <a:p>
                      <a:r>
                        <a:rPr lang="en-US" altLang="zh-CN" dirty="0"/>
                        <a:t>Single System Bus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0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Interrupt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 slice (no cycle penalty) for IO event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 cycles with 0-waitstate memory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Composite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Hardware 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penalty on branch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cycle penalty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0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9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80630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Key scan cycle using EZH (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490ns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Key scan cycle using CM0+ (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5770ns</a:t>
                      </a:r>
                      <a:r>
                        <a:rPr lang="en-US" altLang="zh-CN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991" y="4845569"/>
            <a:ext cx="10787936" cy="65404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 key scan cycle is 490ns using EZH, while it is 5770ns using CM0+ @96MHz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FD76-198A-4E31-A456-BBF586DB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8" y="2043044"/>
            <a:ext cx="5296240" cy="2581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C9FC2-995E-4650-8848-6C508DEE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93" y="2043044"/>
            <a:ext cx="5296238" cy="2581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2701636" y="5710825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219200" y="2673927"/>
            <a:ext cx="23691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6657109" y="2673927"/>
            <a:ext cx="286096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1946563" y="2567720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720267" y="2473051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2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8599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 IO toggle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991" y="4845569"/>
            <a:ext cx="10787936" cy="6540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Four channel IO toggle cycle is 82.6ns using EZH, while it is 1770.6ns using CM0+ @96MHz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2701636" y="5710825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071798-99D4-4FC7-A561-10168906E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6" y="1862926"/>
            <a:ext cx="5296238" cy="25819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260021" y="2404506"/>
            <a:ext cx="207100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1900835" y="2379144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19A01F-C168-4F31-9902-F62E1F0C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91" y="1862926"/>
            <a:ext cx="5296238" cy="258191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 flipV="1">
            <a:off x="6477494" y="2404506"/>
            <a:ext cx="2157173" cy="12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197073" y="2382622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26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75410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 IO toggle cycle compare @150MHz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990" y="4845569"/>
            <a:ext cx="10985891" cy="6540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Four channel IO toggle cycle is 53ns using EZH, while it is 1130.6ns using CM0+ @150MHz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2701636" y="5710825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57AE61-8944-4F00-889D-F95A41A9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68" y="1862925"/>
            <a:ext cx="5322613" cy="259477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 flipV="1">
            <a:off x="7209064" y="2414698"/>
            <a:ext cx="1452336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443619" y="2414697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975B5C-4C8F-4A60-A313-6547B5A9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1862924"/>
            <a:ext cx="5322611" cy="25947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 flipV="1">
            <a:off x="2514600" y="2414697"/>
            <a:ext cx="665480" cy="120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371725" y="2414698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57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37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38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478c352-1115-4aa7-8db5-10d3b7bf3c89">XUZZM43XYQ55-362031324-51</_dlc_DocId>
    <_dlc_DocIdUrl xmlns="8478c352-1115-4aa7-8db5-10d3b7bf3c89">
      <Url>https://freescale.sharepoint.com/sites/itcms/portalapplications/_layouts/15/DocIdRedir.aspx?ID=XUZZM43XYQ55-362031324-51</Url>
      <Description>XUZZM43XYQ55-362031324-51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6C5944941F74584AD02892137F3D4" ma:contentTypeVersion="2" ma:contentTypeDescription="Create a new document." ma:contentTypeScope="" ma:versionID="0f3c37f9dca87a71b01f799f5ac72916">
  <xsd:schema xmlns:xsd="http://www.w3.org/2001/XMLSchema" xmlns:xs="http://www.w3.org/2001/XMLSchema" xmlns:p="http://schemas.microsoft.com/office/2006/metadata/properties" xmlns:ns2="8478c352-1115-4aa7-8db5-10d3b7bf3c89" xmlns:ns3="f3b0d8a4-7c67-4fea-86e8-18a62fba80bb" targetNamespace="http://schemas.microsoft.com/office/2006/metadata/properties" ma:root="true" ma:fieldsID="be146bc4acec03472904972538372cfb" ns2:_="" ns3:_="">
    <xsd:import namespace="8478c352-1115-4aa7-8db5-10d3b7bf3c89"/>
    <xsd:import namespace="f3b0d8a4-7c67-4fea-86e8-18a62fba80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8c352-1115-4aa7-8db5-10d3b7bf3c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0d8a4-7c67-4fea-86e8-18a62fba80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609B37-6336-43C6-BBCC-F6A021A4C3B4}">
  <ds:schemaRefs>
    <ds:schemaRef ds:uri="http://schemas.microsoft.com/office/2006/metadata/properties"/>
    <ds:schemaRef ds:uri="http://schemas.microsoft.com/office/infopath/2007/PartnerControls"/>
    <ds:schemaRef ds:uri="8478c352-1115-4aa7-8db5-10d3b7bf3c89"/>
  </ds:schemaRefs>
</ds:datastoreItem>
</file>

<file path=customXml/itemProps2.xml><?xml version="1.0" encoding="utf-8"?>
<ds:datastoreItem xmlns:ds="http://schemas.openxmlformats.org/officeDocument/2006/customXml" ds:itemID="{84434C60-2F85-4C34-8949-9356EC66D6E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A241B79-FDAA-4E8E-B0C2-DC1FDADCA65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F339AB7-E0B0-4957-90BD-E22596B46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8c352-1115-4aa7-8db5-10d3b7bf3c89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Pages>0</Pages>
  <Words>277</Words>
  <Characters>0</Characters>
  <Application>Microsoft Office PowerPoint</Application>
  <DocSecurity>0</DocSecurity>
  <PresentationFormat>Widescreen</PresentationFormat>
  <Lines>0</Lines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0_Master Content Slide</vt:lpstr>
      <vt:lpstr>10_ FSL Logo Slide</vt:lpstr>
      <vt:lpstr>Key scan using EZH is much faster</vt:lpstr>
      <vt:lpstr>Key scan cycle compare @96MHz</vt:lpstr>
      <vt:lpstr>Four channel IO toggle cycle compare @96MHz</vt:lpstr>
      <vt:lpstr>Four channel IO toggle cycle compare @150MHz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John Wu</cp:lastModifiedBy>
  <cp:revision>385</cp:revision>
  <dcterms:created xsi:type="dcterms:W3CDTF">2012-11-14T23:25:03Z</dcterms:created>
  <dcterms:modified xsi:type="dcterms:W3CDTF">2019-03-15T06:50:48Z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0x0101000796C5944941F74584AD02892137F3D4</vt:lpwstr>
  </property>
  <property fmtid="{D5CDD505-2E9C-101B-9397-08002B2CF9AE}" pid="3" name="_dlc_DocIdItemGuid">
    <vt:lpwstr>e8de8657-0f9d-43a1-89cc-e1dc4046968e</vt:lpwstr>
  </property>
</Properties>
</file>