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6.jpg" ContentType="image/jpeg"/>
  <Override PartName="/ppt/media/image27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800" r:id="rId2"/>
  </p:sldMasterIdLst>
  <p:notesMasterIdLst>
    <p:notesMasterId r:id="rId26"/>
  </p:notesMasterIdLst>
  <p:sldIdLst>
    <p:sldId id="256" r:id="rId3"/>
    <p:sldId id="257" r:id="rId4"/>
    <p:sldId id="273" r:id="rId5"/>
    <p:sldId id="275" r:id="rId6"/>
    <p:sldId id="277" r:id="rId7"/>
    <p:sldId id="280" r:id="rId8"/>
    <p:sldId id="259" r:id="rId9"/>
    <p:sldId id="270" r:id="rId10"/>
    <p:sldId id="263" r:id="rId11"/>
    <p:sldId id="278" r:id="rId12"/>
    <p:sldId id="276" r:id="rId13"/>
    <p:sldId id="279" r:id="rId14"/>
    <p:sldId id="269" r:id="rId15"/>
    <p:sldId id="281" r:id="rId16"/>
    <p:sldId id="284" r:id="rId17"/>
    <p:sldId id="282" r:id="rId18"/>
    <p:sldId id="265" r:id="rId19"/>
    <p:sldId id="266" r:id="rId20"/>
    <p:sldId id="268" r:id="rId21"/>
    <p:sldId id="267" r:id="rId22"/>
    <p:sldId id="285" r:id="rId23"/>
    <p:sldId id="286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D0CB37-1E44-7A40-AF2B-75D1EE2673DA}">
          <p14:sldIdLst>
            <p14:sldId id="256"/>
            <p14:sldId id="257"/>
            <p14:sldId id="273"/>
            <p14:sldId id="275"/>
            <p14:sldId id="277"/>
            <p14:sldId id="280"/>
            <p14:sldId id="259"/>
            <p14:sldId id="270"/>
            <p14:sldId id="263"/>
            <p14:sldId id="278"/>
            <p14:sldId id="276"/>
            <p14:sldId id="279"/>
            <p14:sldId id="269"/>
            <p14:sldId id="281"/>
            <p14:sldId id="284"/>
            <p14:sldId id="282"/>
            <p14:sldId id="265"/>
            <p14:sldId id="266"/>
            <p14:sldId id="268"/>
            <p14:sldId id="267"/>
            <p14:sldId id="285"/>
            <p14:sldId id="28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F16D8-26E3-40A0-B525-AF8EA28898A4}" v="3561" dt="2019-04-29T18:56:57.837"/>
    <p1510:client id="{B6A9F393-3213-4CB7-9750-E2C364F60AE3}" v="2727" dt="2019-04-29T23:10:44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165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Zhongyang" userId="e05cb8a3-2877-4c3b-8c99-b0693e7c6b84" providerId="ADAL" clId="{1A4F16D8-26E3-40A0-B525-AF8EA28898A4}"/>
    <pc:docChg chg="undo custSel addSld delSld modSld sldOrd modSection">
      <pc:chgData name="Wu, Zhongyang" userId="e05cb8a3-2877-4c3b-8c99-b0693e7c6b84" providerId="ADAL" clId="{1A4F16D8-26E3-40A0-B525-AF8EA28898A4}" dt="2019-04-29T18:56:57.837" v="3558" actId="14100"/>
      <pc:docMkLst>
        <pc:docMk/>
      </pc:docMkLst>
      <pc:sldChg chg="modSp">
        <pc:chgData name="Wu, Zhongyang" userId="e05cb8a3-2877-4c3b-8c99-b0693e7c6b84" providerId="ADAL" clId="{1A4F16D8-26E3-40A0-B525-AF8EA28898A4}" dt="2019-04-29T17:48:26.227" v="2560" actId="1076"/>
        <pc:sldMkLst>
          <pc:docMk/>
          <pc:sldMk cId="2114873551" sldId="256"/>
        </pc:sldMkLst>
        <pc:spChg chg="mod">
          <ac:chgData name="Wu, Zhongyang" userId="e05cb8a3-2877-4c3b-8c99-b0693e7c6b84" providerId="ADAL" clId="{1A4F16D8-26E3-40A0-B525-AF8EA28898A4}" dt="2019-04-29T17:48:26.227" v="2560" actId="1076"/>
          <ac:spMkLst>
            <pc:docMk/>
            <pc:sldMk cId="2114873551" sldId="256"/>
            <ac:spMk id="3" creationId="{00000000-0000-0000-0000-000000000000}"/>
          </ac:spMkLst>
        </pc:spChg>
      </pc:sldChg>
      <pc:sldChg chg="modSp add del">
        <pc:chgData name="Wu, Zhongyang" userId="e05cb8a3-2877-4c3b-8c99-b0693e7c6b84" providerId="ADAL" clId="{1A4F16D8-26E3-40A0-B525-AF8EA28898A4}" dt="2019-04-29T17:48:33.463" v="2563" actId="20577"/>
        <pc:sldMkLst>
          <pc:docMk/>
          <pc:sldMk cId="2389982752" sldId="257"/>
        </pc:sldMkLst>
        <pc:spChg chg="mod">
          <ac:chgData name="Wu, Zhongyang" userId="e05cb8a3-2877-4c3b-8c99-b0693e7c6b84" providerId="ADAL" clId="{1A4F16D8-26E3-40A0-B525-AF8EA28898A4}" dt="2019-04-29T17:48:33.463" v="2563" actId="20577"/>
          <ac:spMkLst>
            <pc:docMk/>
            <pc:sldMk cId="2389982752" sldId="257"/>
            <ac:spMk id="2" creationId="{00000000-0000-0000-0000-000000000000}"/>
          </ac:spMkLst>
        </pc:spChg>
      </pc:sldChg>
      <pc:sldChg chg="add del">
        <pc:chgData name="Wu, Zhongyang" userId="e05cb8a3-2877-4c3b-8c99-b0693e7c6b84" providerId="ADAL" clId="{1A4F16D8-26E3-40A0-B525-AF8EA28898A4}" dt="2019-04-29T17:48:28.377" v="2561" actId="2696"/>
        <pc:sldMkLst>
          <pc:docMk/>
          <pc:sldMk cId="1880863245" sldId="258"/>
        </pc:sldMkLst>
      </pc:sldChg>
      <pc:sldChg chg="addSp modSp add del">
        <pc:chgData name="Wu, Zhongyang" userId="e05cb8a3-2877-4c3b-8c99-b0693e7c6b84" providerId="ADAL" clId="{1A4F16D8-26E3-40A0-B525-AF8EA28898A4}" dt="2019-04-29T17:48:24.879" v="2557" actId="2696"/>
        <pc:sldMkLst>
          <pc:docMk/>
          <pc:sldMk cId="3244876828" sldId="259"/>
        </pc:sldMkLst>
        <pc:spChg chg="mod">
          <ac:chgData name="Wu, Zhongyang" userId="e05cb8a3-2877-4c3b-8c99-b0693e7c6b84" providerId="ADAL" clId="{1A4F16D8-26E3-40A0-B525-AF8EA28898A4}" dt="2019-04-24T20:44:19.012" v="1378" actId="14100"/>
          <ac:spMkLst>
            <pc:docMk/>
            <pc:sldMk cId="3244876828" sldId="259"/>
            <ac:spMk id="2" creationId="{5271D0C0-C71A-4B06-93F7-7F378111F2E0}"/>
          </ac:spMkLst>
        </pc:spChg>
        <pc:picChg chg="add mod">
          <ac:chgData name="Wu, Zhongyang" userId="e05cb8a3-2877-4c3b-8c99-b0693e7c6b84" providerId="ADAL" clId="{1A4F16D8-26E3-40A0-B525-AF8EA28898A4}" dt="2019-04-24T20:34:05.925" v="1376" actId="1076"/>
          <ac:picMkLst>
            <pc:docMk/>
            <pc:sldMk cId="3244876828" sldId="259"/>
            <ac:picMk id="4" creationId="{801B7128-E85F-4272-909F-74915CD0F8FA}"/>
          </ac:picMkLst>
        </pc:picChg>
      </pc:sldChg>
      <pc:sldChg chg="addSp modSp add del">
        <pc:chgData name="Wu, Zhongyang" userId="e05cb8a3-2877-4c3b-8c99-b0693e7c6b84" providerId="ADAL" clId="{1A4F16D8-26E3-40A0-B525-AF8EA28898A4}" dt="2019-04-29T17:48:23.263" v="2554" actId="2696"/>
        <pc:sldMkLst>
          <pc:docMk/>
          <pc:sldMk cId="1069126947" sldId="261"/>
        </pc:sldMkLst>
        <pc:spChg chg="mod">
          <ac:chgData name="Wu, Zhongyang" userId="e05cb8a3-2877-4c3b-8c99-b0693e7c6b84" providerId="ADAL" clId="{1A4F16D8-26E3-40A0-B525-AF8EA28898A4}" dt="2019-04-24T20:33:54.880" v="1373" actId="14100"/>
          <ac:spMkLst>
            <pc:docMk/>
            <pc:sldMk cId="1069126947" sldId="261"/>
            <ac:spMk id="2" creationId="{D9091332-EE9C-4AF4-8194-046F3EBC4DF7}"/>
          </ac:spMkLst>
        </pc:spChg>
        <pc:picChg chg="add mod">
          <ac:chgData name="Wu, Zhongyang" userId="e05cb8a3-2877-4c3b-8c99-b0693e7c6b84" providerId="ADAL" clId="{1A4F16D8-26E3-40A0-B525-AF8EA28898A4}" dt="2019-04-24T20:33:57.246" v="1374" actId="1076"/>
          <ac:picMkLst>
            <pc:docMk/>
            <pc:sldMk cId="1069126947" sldId="261"/>
            <ac:picMk id="4" creationId="{EB26452E-FB32-41BF-901C-708118A60755}"/>
          </ac:picMkLst>
        </pc:picChg>
      </pc:sldChg>
      <pc:sldChg chg="modSp add del">
        <pc:chgData name="Wu, Zhongyang" userId="e05cb8a3-2877-4c3b-8c99-b0693e7c6b84" providerId="ADAL" clId="{1A4F16D8-26E3-40A0-B525-AF8EA28898A4}" dt="2019-04-29T17:48:23.083" v="2553" actId="2696"/>
        <pc:sldMkLst>
          <pc:docMk/>
          <pc:sldMk cId="1859216208" sldId="262"/>
        </pc:sldMkLst>
        <pc:spChg chg="mod">
          <ac:chgData name="Wu, Zhongyang" userId="e05cb8a3-2877-4c3b-8c99-b0693e7c6b84" providerId="ADAL" clId="{1A4F16D8-26E3-40A0-B525-AF8EA28898A4}" dt="2019-04-24T19:18:57.263" v="52" actId="20577"/>
          <ac:spMkLst>
            <pc:docMk/>
            <pc:sldMk cId="1859216208" sldId="262"/>
            <ac:spMk id="2" creationId="{76F77A9A-F2F2-4657-8A0A-A3E15307C19E}"/>
          </ac:spMkLst>
        </pc:spChg>
      </pc:sldChg>
      <pc:sldChg chg="addSp modSp add del ord">
        <pc:chgData name="Wu, Zhongyang" userId="e05cb8a3-2877-4c3b-8c99-b0693e7c6b84" providerId="ADAL" clId="{1A4F16D8-26E3-40A0-B525-AF8EA28898A4}" dt="2019-04-29T17:48:23.682" v="2555" actId="2696"/>
        <pc:sldMkLst>
          <pc:docMk/>
          <pc:sldMk cId="3510528608" sldId="263"/>
        </pc:sldMkLst>
        <pc:spChg chg="mod">
          <ac:chgData name="Wu, Zhongyang" userId="e05cb8a3-2877-4c3b-8c99-b0693e7c6b84" providerId="ADAL" clId="{1A4F16D8-26E3-40A0-B525-AF8EA28898A4}" dt="2019-04-24T20:23:03.966" v="1359" actId="20577"/>
          <ac:spMkLst>
            <pc:docMk/>
            <pc:sldMk cId="3510528608" sldId="263"/>
            <ac:spMk id="2" creationId="{44C661F0-128C-4F4A-9AEC-7E77431852B5}"/>
          </ac:spMkLst>
        </pc:spChg>
        <pc:picChg chg="add mod">
          <ac:chgData name="Wu, Zhongyang" userId="e05cb8a3-2877-4c3b-8c99-b0693e7c6b84" providerId="ADAL" clId="{1A4F16D8-26E3-40A0-B525-AF8EA28898A4}" dt="2019-04-24T20:23:13.736" v="1366" actId="1036"/>
          <ac:picMkLst>
            <pc:docMk/>
            <pc:sldMk cId="3510528608" sldId="263"/>
            <ac:picMk id="4" creationId="{6C5D8EDA-03A4-42C8-AED6-2FE933BD70C4}"/>
          </ac:picMkLst>
        </pc:picChg>
      </pc:sldChg>
      <pc:sldChg chg="addSp delSp modSp add del">
        <pc:chgData name="Wu, Zhongyang" userId="e05cb8a3-2877-4c3b-8c99-b0693e7c6b84" providerId="ADAL" clId="{1A4F16D8-26E3-40A0-B525-AF8EA28898A4}" dt="2019-04-29T17:48:22.724" v="2551" actId="2696"/>
        <pc:sldMkLst>
          <pc:docMk/>
          <pc:sldMk cId="789790247" sldId="264"/>
        </pc:sldMkLst>
        <pc:spChg chg="mod">
          <ac:chgData name="Wu, Zhongyang" userId="e05cb8a3-2877-4c3b-8c99-b0693e7c6b84" providerId="ADAL" clId="{1A4F16D8-26E3-40A0-B525-AF8EA28898A4}" dt="2019-04-24T22:32:51.962" v="1930" actId="20577"/>
          <ac:spMkLst>
            <pc:docMk/>
            <pc:sldMk cId="789790247" sldId="264"/>
            <ac:spMk id="2" creationId="{DBE36CD9-8D5D-4C57-8FA3-8EBAF63640A1}"/>
          </ac:spMkLst>
        </pc:spChg>
        <pc:spChg chg="mod">
          <ac:chgData name="Wu, Zhongyang" userId="e05cb8a3-2877-4c3b-8c99-b0693e7c6b84" providerId="ADAL" clId="{1A4F16D8-26E3-40A0-B525-AF8EA28898A4}" dt="2019-04-24T19:20:56.588" v="94" actId="20577"/>
          <ac:spMkLst>
            <pc:docMk/>
            <pc:sldMk cId="789790247" sldId="264"/>
            <ac:spMk id="3" creationId="{F26E42E9-2DAF-496B-8570-354A93D75230}"/>
          </ac:spMkLst>
        </pc:spChg>
        <pc:picChg chg="add del">
          <ac:chgData name="Wu, Zhongyang" userId="e05cb8a3-2877-4c3b-8c99-b0693e7c6b84" providerId="ADAL" clId="{1A4F16D8-26E3-40A0-B525-AF8EA28898A4}" dt="2019-04-24T19:25:00.154" v="292"/>
          <ac:picMkLst>
            <pc:docMk/>
            <pc:sldMk cId="789790247" sldId="264"/>
            <ac:picMk id="4" creationId="{3F3DFF9C-67CE-4750-98A3-EAA43D476D34}"/>
          </ac:picMkLst>
        </pc:picChg>
        <pc:picChg chg="add mod">
          <ac:chgData name="Wu, Zhongyang" userId="e05cb8a3-2877-4c3b-8c99-b0693e7c6b84" providerId="ADAL" clId="{1A4F16D8-26E3-40A0-B525-AF8EA28898A4}" dt="2019-04-24T19:25:31.894" v="298" actId="1076"/>
          <ac:picMkLst>
            <pc:docMk/>
            <pc:sldMk cId="789790247" sldId="264"/>
            <ac:picMk id="5" creationId="{0C3938F0-008C-4228-853D-4C3B78D16161}"/>
          </ac:picMkLst>
        </pc:picChg>
      </pc:sldChg>
      <pc:sldChg chg="modSp add">
        <pc:chgData name="Wu, Zhongyang" userId="e05cb8a3-2877-4c3b-8c99-b0693e7c6b84" providerId="ADAL" clId="{1A4F16D8-26E3-40A0-B525-AF8EA28898A4}" dt="2019-04-24T20:04:01.814" v="1048" actId="14100"/>
        <pc:sldMkLst>
          <pc:docMk/>
          <pc:sldMk cId="3976877404" sldId="265"/>
        </pc:sldMkLst>
        <pc:spChg chg="mod">
          <ac:chgData name="Wu, Zhongyang" userId="e05cb8a3-2877-4c3b-8c99-b0693e7c6b84" providerId="ADAL" clId="{1A4F16D8-26E3-40A0-B525-AF8EA28898A4}" dt="2019-04-24T20:04:01.814" v="1048" actId="14100"/>
          <ac:spMkLst>
            <pc:docMk/>
            <pc:sldMk cId="3976877404" sldId="265"/>
            <ac:spMk id="2" creationId="{F058F355-59E6-45CB-9532-99BA04264923}"/>
          </ac:spMkLst>
        </pc:spChg>
        <pc:spChg chg="mod">
          <ac:chgData name="Wu, Zhongyang" userId="e05cb8a3-2877-4c3b-8c99-b0693e7c6b84" providerId="ADAL" clId="{1A4F16D8-26E3-40A0-B525-AF8EA28898A4}" dt="2019-04-24T19:27:11.503" v="319" actId="20577"/>
          <ac:spMkLst>
            <pc:docMk/>
            <pc:sldMk cId="3976877404" sldId="265"/>
            <ac:spMk id="3" creationId="{E6A2BDBA-9B47-4632-AF0B-0FD921175889}"/>
          </ac:spMkLst>
        </pc:spChg>
      </pc:sldChg>
      <pc:sldChg chg="addSp delSp modSp add">
        <pc:chgData name="Wu, Zhongyang" userId="e05cb8a3-2877-4c3b-8c99-b0693e7c6b84" providerId="ADAL" clId="{1A4F16D8-26E3-40A0-B525-AF8EA28898A4}" dt="2019-04-24T20:18:49.871" v="1302" actId="313"/>
        <pc:sldMkLst>
          <pc:docMk/>
          <pc:sldMk cId="3674536559" sldId="266"/>
        </pc:sldMkLst>
        <pc:spChg chg="mod">
          <ac:chgData name="Wu, Zhongyang" userId="e05cb8a3-2877-4c3b-8c99-b0693e7c6b84" providerId="ADAL" clId="{1A4F16D8-26E3-40A0-B525-AF8EA28898A4}" dt="2019-04-24T20:18:49.871" v="1302" actId="313"/>
          <ac:spMkLst>
            <pc:docMk/>
            <pc:sldMk cId="3674536559" sldId="266"/>
            <ac:spMk id="2" creationId="{3769EC47-DC0A-43CC-80E3-14C657F1F361}"/>
          </ac:spMkLst>
        </pc:spChg>
        <pc:spChg chg="mod">
          <ac:chgData name="Wu, Zhongyang" userId="e05cb8a3-2877-4c3b-8c99-b0693e7c6b84" providerId="ADAL" clId="{1A4F16D8-26E3-40A0-B525-AF8EA28898A4}" dt="2019-04-24T19:32:53.922" v="579" actId="14100"/>
          <ac:spMkLst>
            <pc:docMk/>
            <pc:sldMk cId="3674536559" sldId="266"/>
            <ac:spMk id="3" creationId="{071745C6-7E50-4F59-84EB-07B0E0436BB0}"/>
          </ac:spMkLst>
        </pc:spChg>
        <pc:picChg chg="add del mod">
          <ac:chgData name="Wu, Zhongyang" userId="e05cb8a3-2877-4c3b-8c99-b0693e7c6b84" providerId="ADAL" clId="{1A4F16D8-26E3-40A0-B525-AF8EA28898A4}" dt="2019-04-24T20:05:27.167" v="1051"/>
          <ac:picMkLst>
            <pc:docMk/>
            <pc:sldMk cId="3674536559" sldId="266"/>
            <ac:picMk id="5" creationId="{2DEB4F59-B025-40C7-817A-29E2AD203917}"/>
          </ac:picMkLst>
        </pc:picChg>
      </pc:sldChg>
      <pc:sldChg chg="modSp add">
        <pc:chgData name="Wu, Zhongyang" userId="e05cb8a3-2877-4c3b-8c99-b0693e7c6b84" providerId="ADAL" clId="{1A4F16D8-26E3-40A0-B525-AF8EA28898A4}" dt="2019-04-24T22:44:21.997" v="2239" actId="14100"/>
        <pc:sldMkLst>
          <pc:docMk/>
          <pc:sldMk cId="3953892073" sldId="267"/>
        </pc:sldMkLst>
        <pc:spChg chg="mod">
          <ac:chgData name="Wu, Zhongyang" userId="e05cb8a3-2877-4c3b-8c99-b0693e7c6b84" providerId="ADAL" clId="{1A4F16D8-26E3-40A0-B525-AF8EA28898A4}" dt="2019-04-24T22:44:21.997" v="2239" actId="14100"/>
          <ac:spMkLst>
            <pc:docMk/>
            <pc:sldMk cId="3953892073" sldId="267"/>
            <ac:spMk id="2" creationId="{E03FF8AB-3C0A-4EAF-B3F9-7801833CD6A8}"/>
          </ac:spMkLst>
        </pc:spChg>
        <pc:spChg chg="mod">
          <ac:chgData name="Wu, Zhongyang" userId="e05cb8a3-2877-4c3b-8c99-b0693e7c6b84" providerId="ADAL" clId="{1A4F16D8-26E3-40A0-B525-AF8EA28898A4}" dt="2019-04-24T20:00:47.910" v="760"/>
          <ac:spMkLst>
            <pc:docMk/>
            <pc:sldMk cId="3953892073" sldId="267"/>
            <ac:spMk id="3" creationId="{8F76B29C-1AD0-42C0-9FB8-FF01CE5CEB68}"/>
          </ac:spMkLst>
        </pc:spChg>
      </pc:sldChg>
      <pc:sldChg chg="addSp delSp modSp add">
        <pc:chgData name="Wu, Zhongyang" userId="e05cb8a3-2877-4c3b-8c99-b0693e7c6b84" providerId="ADAL" clId="{1A4F16D8-26E3-40A0-B525-AF8EA28898A4}" dt="2019-04-29T18:56:57.837" v="3558" actId="14100"/>
        <pc:sldMkLst>
          <pc:docMk/>
          <pc:sldMk cId="4080555240" sldId="268"/>
        </pc:sldMkLst>
        <pc:spChg chg="del">
          <ac:chgData name="Wu, Zhongyang" userId="e05cb8a3-2877-4c3b-8c99-b0693e7c6b84" providerId="ADAL" clId="{1A4F16D8-26E3-40A0-B525-AF8EA28898A4}" dt="2019-04-24T20:05:35.091" v="1054" actId="478"/>
          <ac:spMkLst>
            <pc:docMk/>
            <pc:sldMk cId="4080555240" sldId="268"/>
            <ac:spMk id="2" creationId="{91D24A57-45FD-4EDB-AA34-22956BF68A43}"/>
          </ac:spMkLst>
        </pc:spChg>
        <pc:spChg chg="del">
          <ac:chgData name="Wu, Zhongyang" userId="e05cb8a3-2877-4c3b-8c99-b0693e7c6b84" providerId="ADAL" clId="{1A4F16D8-26E3-40A0-B525-AF8EA28898A4}" dt="2019-04-24T20:05:33.535" v="1053" actId="478"/>
          <ac:spMkLst>
            <pc:docMk/>
            <pc:sldMk cId="4080555240" sldId="268"/>
            <ac:spMk id="3" creationId="{D5F882D0-64D5-4A82-A858-AA243D92B72C}"/>
          </ac:spMkLst>
        </pc:spChg>
        <pc:picChg chg="add mod">
          <ac:chgData name="Wu, Zhongyang" userId="e05cb8a3-2877-4c3b-8c99-b0693e7c6b84" providerId="ADAL" clId="{1A4F16D8-26E3-40A0-B525-AF8EA28898A4}" dt="2019-04-29T18:56:57.837" v="3558" actId="14100"/>
          <ac:picMkLst>
            <pc:docMk/>
            <pc:sldMk cId="4080555240" sldId="268"/>
            <ac:picMk id="3" creationId="{946ADA6D-594B-4918-AB97-5ABBE8995AF1}"/>
          </ac:picMkLst>
        </pc:picChg>
        <pc:picChg chg="add del mod">
          <ac:chgData name="Wu, Zhongyang" userId="e05cb8a3-2877-4c3b-8c99-b0693e7c6b84" providerId="ADAL" clId="{1A4F16D8-26E3-40A0-B525-AF8EA28898A4}" dt="2019-04-24T21:40:52.588" v="1927" actId="478"/>
          <ac:picMkLst>
            <pc:docMk/>
            <pc:sldMk cId="4080555240" sldId="268"/>
            <ac:picMk id="4" creationId="{893045E9-9102-48AB-B960-F0FF6DB90E52}"/>
          </ac:picMkLst>
        </pc:picChg>
        <pc:picChg chg="add del mod">
          <ac:chgData name="Wu, Zhongyang" userId="e05cb8a3-2877-4c3b-8c99-b0693e7c6b84" providerId="ADAL" clId="{1A4F16D8-26E3-40A0-B525-AF8EA28898A4}" dt="2019-04-29T18:56:22.383" v="3555" actId="478"/>
          <ac:picMkLst>
            <pc:docMk/>
            <pc:sldMk cId="4080555240" sldId="268"/>
            <ac:picMk id="6" creationId="{D1BF4BA5-86F1-4B54-AF6D-8286AAD552DA}"/>
          </ac:picMkLst>
        </pc:picChg>
      </pc:sldChg>
      <pc:sldChg chg="addSp delSp modSp add del">
        <pc:chgData name="Wu, Zhongyang" userId="e05cb8a3-2877-4c3b-8c99-b0693e7c6b84" providerId="ADAL" clId="{1A4F16D8-26E3-40A0-B525-AF8EA28898A4}" dt="2019-04-29T17:48:22.901" v="2552" actId="2696"/>
        <pc:sldMkLst>
          <pc:docMk/>
          <pc:sldMk cId="1232874236" sldId="269"/>
        </pc:sldMkLst>
        <pc:spChg chg="del mod">
          <ac:chgData name="Wu, Zhongyang" userId="e05cb8a3-2877-4c3b-8c99-b0693e7c6b84" providerId="ADAL" clId="{1A4F16D8-26E3-40A0-B525-AF8EA28898A4}" dt="2019-04-24T20:28:20.516" v="1372"/>
          <ac:spMkLst>
            <pc:docMk/>
            <pc:sldMk cId="1232874236" sldId="269"/>
            <ac:spMk id="2" creationId="{55CB5A80-8FA9-4A74-99D2-29CD1B06A135}"/>
          </ac:spMkLst>
        </pc:spChg>
        <pc:spChg chg="del">
          <ac:chgData name="Wu, Zhongyang" userId="e05cb8a3-2877-4c3b-8c99-b0693e7c6b84" providerId="ADAL" clId="{1A4F16D8-26E3-40A0-B525-AF8EA28898A4}" dt="2019-04-24T20:28:15.462" v="1370" actId="478"/>
          <ac:spMkLst>
            <pc:docMk/>
            <pc:sldMk cId="1232874236" sldId="269"/>
            <ac:spMk id="3" creationId="{DB9C83DF-3C3D-424D-96CD-8A70ACD5ED87}"/>
          </ac:spMkLst>
        </pc:spChg>
        <pc:picChg chg="add mod">
          <ac:chgData name="Wu, Zhongyang" userId="e05cb8a3-2877-4c3b-8c99-b0693e7c6b84" providerId="ADAL" clId="{1A4F16D8-26E3-40A0-B525-AF8EA28898A4}" dt="2019-04-24T20:28:20.516" v="1372"/>
          <ac:picMkLst>
            <pc:docMk/>
            <pc:sldMk cId="1232874236" sldId="269"/>
            <ac:picMk id="4" creationId="{4FF96F9E-3875-44C0-9E9A-613818487DBA}"/>
          </ac:picMkLst>
        </pc:picChg>
      </pc:sldChg>
      <pc:sldChg chg="modSp add del">
        <pc:chgData name="Wu, Zhongyang" userId="e05cb8a3-2877-4c3b-8c99-b0693e7c6b84" providerId="ADAL" clId="{1A4F16D8-26E3-40A0-B525-AF8EA28898A4}" dt="2019-04-29T17:48:24.353" v="2556" actId="2696"/>
        <pc:sldMkLst>
          <pc:docMk/>
          <pc:sldMk cId="2406671295" sldId="270"/>
        </pc:sldMkLst>
        <pc:spChg chg="mod">
          <ac:chgData name="Wu, Zhongyang" userId="e05cb8a3-2877-4c3b-8c99-b0693e7c6b84" providerId="ADAL" clId="{1A4F16D8-26E3-40A0-B525-AF8EA28898A4}" dt="2019-04-24T20:47:01.899" v="1797" actId="20577"/>
          <ac:spMkLst>
            <pc:docMk/>
            <pc:sldMk cId="2406671295" sldId="270"/>
            <ac:spMk id="2" creationId="{D5C8C9D9-3E7E-4BB4-B613-90C634CA07F4}"/>
          </ac:spMkLst>
        </pc:spChg>
        <pc:spChg chg="mod">
          <ac:chgData name="Wu, Zhongyang" userId="e05cb8a3-2877-4c3b-8c99-b0693e7c6b84" providerId="ADAL" clId="{1A4F16D8-26E3-40A0-B525-AF8EA28898A4}" dt="2019-04-24T20:44:28.508" v="1380"/>
          <ac:spMkLst>
            <pc:docMk/>
            <pc:sldMk cId="2406671295" sldId="270"/>
            <ac:spMk id="3" creationId="{3259CD3E-EAA7-41FC-BD76-43D99825EA02}"/>
          </ac:spMkLst>
        </pc:spChg>
      </pc:sldChg>
      <pc:sldChg chg="modSp add del">
        <pc:chgData name="Wu, Zhongyang" userId="e05cb8a3-2877-4c3b-8c99-b0693e7c6b84" providerId="ADAL" clId="{1A4F16D8-26E3-40A0-B525-AF8EA28898A4}" dt="2019-04-29T17:48:22.445" v="2550" actId="2696"/>
        <pc:sldMkLst>
          <pc:docMk/>
          <pc:sldMk cId="4245014308" sldId="271"/>
        </pc:sldMkLst>
        <pc:spChg chg="mod">
          <ac:chgData name="Wu, Zhongyang" userId="e05cb8a3-2877-4c3b-8c99-b0693e7c6b84" providerId="ADAL" clId="{1A4F16D8-26E3-40A0-B525-AF8EA28898A4}" dt="2019-04-24T22:52:56.128" v="2468" actId="20577"/>
          <ac:spMkLst>
            <pc:docMk/>
            <pc:sldMk cId="4245014308" sldId="271"/>
            <ac:spMk id="2" creationId="{85060F30-F2B9-4A6A-B314-616938AB3AE8}"/>
          </ac:spMkLst>
        </pc:spChg>
        <pc:spChg chg="mod">
          <ac:chgData name="Wu, Zhongyang" userId="e05cb8a3-2877-4c3b-8c99-b0693e7c6b84" providerId="ADAL" clId="{1A4F16D8-26E3-40A0-B525-AF8EA28898A4}" dt="2019-04-24T22:33:11.574" v="1938" actId="20577"/>
          <ac:spMkLst>
            <pc:docMk/>
            <pc:sldMk cId="4245014308" sldId="271"/>
            <ac:spMk id="3" creationId="{9E977D3F-EA01-4352-A0B4-E40A20194743}"/>
          </ac:spMkLst>
        </pc:spChg>
      </pc:sldChg>
      <pc:sldChg chg="delSp modSp add">
        <pc:chgData name="Wu, Zhongyang" userId="e05cb8a3-2877-4c3b-8c99-b0693e7c6b84" providerId="ADAL" clId="{1A4F16D8-26E3-40A0-B525-AF8EA28898A4}" dt="2019-04-24T23:10:54.421" v="2489" actId="122"/>
        <pc:sldMkLst>
          <pc:docMk/>
          <pc:sldMk cId="4099147292" sldId="272"/>
        </pc:sldMkLst>
        <pc:spChg chg="del">
          <ac:chgData name="Wu, Zhongyang" userId="e05cb8a3-2877-4c3b-8c99-b0693e7c6b84" providerId="ADAL" clId="{1A4F16D8-26E3-40A0-B525-AF8EA28898A4}" dt="2019-04-24T23:10:40.608" v="2470" actId="478"/>
          <ac:spMkLst>
            <pc:docMk/>
            <pc:sldMk cId="4099147292" sldId="272"/>
            <ac:spMk id="2" creationId="{0D312D2B-8E6B-40AA-AC79-D3A53705F0E7}"/>
          </ac:spMkLst>
        </pc:spChg>
        <pc:spChg chg="mod">
          <ac:chgData name="Wu, Zhongyang" userId="e05cb8a3-2877-4c3b-8c99-b0693e7c6b84" providerId="ADAL" clId="{1A4F16D8-26E3-40A0-B525-AF8EA28898A4}" dt="2019-04-24T23:10:54.421" v="2489" actId="122"/>
          <ac:spMkLst>
            <pc:docMk/>
            <pc:sldMk cId="4099147292" sldId="272"/>
            <ac:spMk id="3" creationId="{C8676E39-CCCE-4451-AD37-6586154B7099}"/>
          </ac:spMkLst>
        </pc:spChg>
      </pc:sldChg>
      <pc:sldChg chg="addSp modSp add">
        <pc:chgData name="Wu, Zhongyang" userId="e05cb8a3-2877-4c3b-8c99-b0693e7c6b84" providerId="ADAL" clId="{1A4F16D8-26E3-40A0-B525-AF8EA28898A4}" dt="2019-04-29T18:42:25.403" v="2812" actId="14100"/>
        <pc:sldMkLst>
          <pc:docMk/>
          <pc:sldMk cId="1917424230" sldId="273"/>
        </pc:sldMkLst>
        <pc:spChg chg="mod">
          <ac:chgData name="Wu, Zhongyang" userId="e05cb8a3-2877-4c3b-8c99-b0693e7c6b84" providerId="ADAL" clId="{1A4F16D8-26E3-40A0-B525-AF8EA28898A4}" dt="2019-04-29T18:38:05.875" v="2781" actId="20577"/>
          <ac:spMkLst>
            <pc:docMk/>
            <pc:sldMk cId="1917424230" sldId="273"/>
            <ac:spMk id="2" creationId="{27197213-E096-47D4-89DE-A4731B75445B}"/>
          </ac:spMkLst>
        </pc:spChg>
        <pc:spChg chg="mod">
          <ac:chgData name="Wu, Zhongyang" userId="e05cb8a3-2877-4c3b-8c99-b0693e7c6b84" providerId="ADAL" clId="{1A4F16D8-26E3-40A0-B525-AF8EA28898A4}" dt="2019-04-29T18:30:58.919" v="2573" actId="20577"/>
          <ac:spMkLst>
            <pc:docMk/>
            <pc:sldMk cId="1917424230" sldId="273"/>
            <ac:spMk id="3" creationId="{21895ED9-A7E6-4D4A-9A3C-6B7CD9283FBD}"/>
          </ac:spMkLst>
        </pc:spChg>
        <pc:graphicFrameChg chg="add mod modGraphic">
          <ac:chgData name="Wu, Zhongyang" userId="e05cb8a3-2877-4c3b-8c99-b0693e7c6b84" providerId="ADAL" clId="{1A4F16D8-26E3-40A0-B525-AF8EA28898A4}" dt="2019-04-29T18:42:25.403" v="2812" actId="14100"/>
          <ac:graphicFrameMkLst>
            <pc:docMk/>
            <pc:sldMk cId="1917424230" sldId="273"/>
            <ac:graphicFrameMk id="4" creationId="{9F5D6AA6-4982-4264-93D9-27233251C83E}"/>
          </ac:graphicFrameMkLst>
        </pc:graphicFrameChg>
      </pc:sldChg>
      <pc:sldChg chg="addSp delSp modSp add">
        <pc:chgData name="Wu, Zhongyang" userId="e05cb8a3-2877-4c3b-8c99-b0693e7c6b84" providerId="ADAL" clId="{1A4F16D8-26E3-40A0-B525-AF8EA28898A4}" dt="2019-04-29T18:43:33.980" v="2882"/>
        <pc:sldMkLst>
          <pc:docMk/>
          <pc:sldMk cId="2958431325" sldId="274"/>
        </pc:sldMkLst>
        <pc:spChg chg="mod">
          <ac:chgData name="Wu, Zhongyang" userId="e05cb8a3-2877-4c3b-8c99-b0693e7c6b84" providerId="ADAL" clId="{1A4F16D8-26E3-40A0-B525-AF8EA28898A4}" dt="2019-04-29T18:42:59.699" v="2879" actId="20577"/>
          <ac:spMkLst>
            <pc:docMk/>
            <pc:sldMk cId="2958431325" sldId="274"/>
            <ac:spMk id="2" creationId="{C9698B81-199B-47EE-B757-A6781402F9E3}"/>
          </ac:spMkLst>
        </pc:spChg>
        <pc:spChg chg="mod">
          <ac:chgData name="Wu, Zhongyang" userId="e05cb8a3-2877-4c3b-8c99-b0693e7c6b84" providerId="ADAL" clId="{1A4F16D8-26E3-40A0-B525-AF8EA28898A4}" dt="2019-04-29T18:42:38.568" v="2830" actId="20577"/>
          <ac:spMkLst>
            <pc:docMk/>
            <pc:sldMk cId="2958431325" sldId="274"/>
            <ac:spMk id="3" creationId="{75569FC3-0603-4F0E-A59B-47103DF96D22}"/>
          </ac:spMkLst>
        </pc:spChg>
        <pc:spChg chg="add del">
          <ac:chgData name="Wu, Zhongyang" userId="e05cb8a3-2877-4c3b-8c99-b0693e7c6b84" providerId="ADAL" clId="{1A4F16D8-26E3-40A0-B525-AF8EA28898A4}" dt="2019-04-29T18:43:13.097" v="2881"/>
          <ac:spMkLst>
            <pc:docMk/>
            <pc:sldMk cId="2958431325" sldId="274"/>
            <ac:spMk id="4" creationId="{C505D51B-211F-41EC-BB0E-D37E2A069D55}"/>
          </ac:spMkLst>
        </pc:spChg>
        <pc:picChg chg="add">
          <ac:chgData name="Wu, Zhongyang" userId="e05cb8a3-2877-4c3b-8c99-b0693e7c6b84" providerId="ADAL" clId="{1A4F16D8-26E3-40A0-B525-AF8EA28898A4}" dt="2019-04-29T18:43:33.980" v="2882"/>
          <ac:picMkLst>
            <pc:docMk/>
            <pc:sldMk cId="2958431325" sldId="274"/>
            <ac:picMk id="1027" creationId="{653D74FA-BC72-4F4D-90CC-E849F618712C}"/>
          </ac:picMkLst>
        </pc:picChg>
      </pc:sldChg>
      <pc:sldChg chg="addSp delSp modSp add">
        <pc:chgData name="Wu, Zhongyang" userId="e05cb8a3-2877-4c3b-8c99-b0693e7c6b84" providerId="ADAL" clId="{1A4F16D8-26E3-40A0-B525-AF8EA28898A4}" dt="2019-04-29T18:44:16.880" v="2891" actId="14100"/>
        <pc:sldMkLst>
          <pc:docMk/>
          <pc:sldMk cId="510206273" sldId="275"/>
        </pc:sldMkLst>
        <pc:spChg chg="del mod">
          <ac:chgData name="Wu, Zhongyang" userId="e05cb8a3-2877-4c3b-8c99-b0693e7c6b84" providerId="ADAL" clId="{1A4F16D8-26E3-40A0-B525-AF8EA28898A4}" dt="2019-04-29T18:43:48.806" v="2888" actId="478"/>
          <ac:spMkLst>
            <pc:docMk/>
            <pc:sldMk cId="510206273" sldId="275"/>
            <ac:spMk id="2" creationId="{C9698B81-199B-47EE-B757-A6781402F9E3}"/>
          </ac:spMkLst>
        </pc:spChg>
        <pc:spChg chg="add del mod">
          <ac:chgData name="Wu, Zhongyang" userId="e05cb8a3-2877-4c3b-8c99-b0693e7c6b84" providerId="ADAL" clId="{1A4F16D8-26E3-40A0-B525-AF8EA28898A4}" dt="2019-04-29T18:44:08.738" v="2889"/>
          <ac:spMkLst>
            <pc:docMk/>
            <pc:sldMk cId="510206273" sldId="275"/>
            <ac:spMk id="5" creationId="{74F7E8F1-D830-4BED-A0EE-53E4C1149378}"/>
          </ac:spMkLst>
        </pc:spChg>
        <pc:picChg chg="del">
          <ac:chgData name="Wu, Zhongyang" userId="e05cb8a3-2877-4c3b-8c99-b0693e7c6b84" providerId="ADAL" clId="{1A4F16D8-26E3-40A0-B525-AF8EA28898A4}" dt="2019-04-29T18:43:46.498" v="2886" actId="478"/>
          <ac:picMkLst>
            <pc:docMk/>
            <pc:sldMk cId="510206273" sldId="275"/>
            <ac:picMk id="1027" creationId="{653D74FA-BC72-4F4D-90CC-E849F618712C}"/>
          </ac:picMkLst>
        </pc:picChg>
        <pc:picChg chg="add mod">
          <ac:chgData name="Wu, Zhongyang" userId="e05cb8a3-2877-4c3b-8c99-b0693e7c6b84" providerId="ADAL" clId="{1A4F16D8-26E3-40A0-B525-AF8EA28898A4}" dt="2019-04-29T18:44:16.880" v="2891" actId="14100"/>
          <ac:picMkLst>
            <pc:docMk/>
            <pc:sldMk cId="510206273" sldId="275"/>
            <ac:picMk id="2050" creationId="{C3EB5A0D-8267-4A8C-89B7-09361F7F7473}"/>
          </ac:picMkLst>
        </pc:picChg>
      </pc:sldChg>
      <pc:sldChg chg="add del">
        <pc:chgData name="Wu, Zhongyang" userId="e05cb8a3-2877-4c3b-8c99-b0693e7c6b84" providerId="ADAL" clId="{1A4F16D8-26E3-40A0-B525-AF8EA28898A4}" dt="2019-04-29T18:43:42.552" v="2884"/>
        <pc:sldMkLst>
          <pc:docMk/>
          <pc:sldMk cId="723091228" sldId="275"/>
        </pc:sldMkLst>
      </pc:sldChg>
      <pc:sldChg chg="modSp add">
        <pc:chgData name="Wu, Zhongyang" userId="e05cb8a3-2877-4c3b-8c99-b0693e7c6b84" providerId="ADAL" clId="{1A4F16D8-26E3-40A0-B525-AF8EA28898A4}" dt="2019-04-29T18:56:15.602" v="3554" actId="20577"/>
        <pc:sldMkLst>
          <pc:docMk/>
          <pc:sldMk cId="3464438513" sldId="276"/>
        </pc:sldMkLst>
        <pc:spChg chg="mod">
          <ac:chgData name="Wu, Zhongyang" userId="e05cb8a3-2877-4c3b-8c99-b0693e7c6b84" providerId="ADAL" clId="{1A4F16D8-26E3-40A0-B525-AF8EA28898A4}" dt="2019-04-29T18:56:15.602" v="3554" actId="20577"/>
          <ac:spMkLst>
            <pc:docMk/>
            <pc:sldMk cId="3464438513" sldId="276"/>
            <ac:spMk id="2" creationId="{46C3D84B-A61F-4481-B704-7C29B691B18F}"/>
          </ac:spMkLst>
        </pc:spChg>
      </pc:sldChg>
    </pc:docChg>
  </pc:docChgLst>
  <pc:docChgLst>
    <pc:chgData name="Wu, Zhongyang" userId="e05cb8a3-2877-4c3b-8c99-b0693e7c6b84" providerId="ADAL" clId="{B6A9F393-3213-4CB7-9750-E2C364F60AE3}"/>
    <pc:docChg chg="undo custSel addSld delSld modSld sldOrd modSection">
      <pc:chgData name="Wu, Zhongyang" userId="e05cb8a3-2877-4c3b-8c99-b0693e7c6b84" providerId="ADAL" clId="{B6A9F393-3213-4CB7-9750-E2C364F60AE3}" dt="2019-04-29T23:10:44.361" v="2727" actId="5793"/>
      <pc:docMkLst>
        <pc:docMk/>
      </pc:docMkLst>
      <pc:sldChg chg="modSp">
        <pc:chgData name="Wu, Zhongyang" userId="e05cb8a3-2877-4c3b-8c99-b0693e7c6b84" providerId="ADAL" clId="{B6A9F393-3213-4CB7-9750-E2C364F60AE3}" dt="2019-04-29T19:33:52.020" v="9" actId="20577"/>
        <pc:sldMkLst>
          <pc:docMk/>
          <pc:sldMk cId="2114873551" sldId="256"/>
        </pc:sldMkLst>
        <pc:spChg chg="mod">
          <ac:chgData name="Wu, Zhongyang" userId="e05cb8a3-2877-4c3b-8c99-b0693e7c6b84" providerId="ADAL" clId="{B6A9F393-3213-4CB7-9750-E2C364F60AE3}" dt="2019-04-29T19:33:52.020" v="9" actId="20577"/>
          <ac:spMkLst>
            <pc:docMk/>
            <pc:sldMk cId="2114873551" sldId="256"/>
            <ac:spMk id="2" creationId="{00000000-0000-0000-0000-000000000000}"/>
          </ac:spMkLst>
        </pc:spChg>
      </pc:sldChg>
      <pc:sldChg chg="modSp">
        <pc:chgData name="Wu, Zhongyang" userId="e05cb8a3-2877-4c3b-8c99-b0693e7c6b84" providerId="ADAL" clId="{B6A9F393-3213-4CB7-9750-E2C364F60AE3}" dt="2019-04-29T19:36:34.085" v="413" actId="20577"/>
        <pc:sldMkLst>
          <pc:docMk/>
          <pc:sldMk cId="2389982752" sldId="257"/>
        </pc:sldMkLst>
        <pc:spChg chg="mod">
          <ac:chgData name="Wu, Zhongyang" userId="e05cb8a3-2877-4c3b-8c99-b0693e7c6b84" providerId="ADAL" clId="{B6A9F393-3213-4CB7-9750-E2C364F60AE3}" dt="2019-04-29T19:36:34.085" v="413" actId="20577"/>
          <ac:spMkLst>
            <pc:docMk/>
            <pc:sldMk cId="2389982752" sldId="257"/>
            <ac:spMk id="2" creationId="{00000000-0000-0000-0000-000000000000}"/>
          </ac:spMkLst>
        </pc:spChg>
      </pc:sldChg>
      <pc:sldChg chg="addSp delSp modSp">
        <pc:chgData name="Wu, Zhongyang" userId="e05cb8a3-2877-4c3b-8c99-b0693e7c6b84" providerId="ADAL" clId="{B6A9F393-3213-4CB7-9750-E2C364F60AE3}" dt="2019-04-29T19:51:19.939" v="508" actId="478"/>
        <pc:sldMkLst>
          <pc:docMk/>
          <pc:sldMk cId="3244876828" sldId="259"/>
        </pc:sldMkLst>
        <pc:spChg chg="mod">
          <ac:chgData name="Wu, Zhongyang" userId="e05cb8a3-2877-4c3b-8c99-b0693e7c6b84" providerId="ADAL" clId="{B6A9F393-3213-4CB7-9750-E2C364F60AE3}" dt="2019-04-29T19:47:12.715" v="500" actId="20577"/>
          <ac:spMkLst>
            <pc:docMk/>
            <pc:sldMk cId="3244876828" sldId="259"/>
            <ac:spMk id="2" creationId="{5271D0C0-C71A-4B06-93F7-7F378111F2E0}"/>
          </ac:spMkLst>
        </pc:spChg>
        <pc:spChg chg="mod">
          <ac:chgData name="Wu, Zhongyang" userId="e05cb8a3-2877-4c3b-8c99-b0693e7c6b84" providerId="ADAL" clId="{B6A9F393-3213-4CB7-9750-E2C364F60AE3}" dt="2019-04-29T19:46:58.733" v="474" actId="14100"/>
          <ac:spMkLst>
            <pc:docMk/>
            <pc:sldMk cId="3244876828" sldId="259"/>
            <ac:spMk id="3" creationId="{66D5A2F4-BC9E-4B35-BCCB-FC7BB9C6DF5A}"/>
          </ac:spMkLst>
        </pc:spChg>
        <pc:graphicFrameChg chg="add del mod modGraphic">
          <ac:chgData name="Wu, Zhongyang" userId="e05cb8a3-2877-4c3b-8c99-b0693e7c6b84" providerId="ADAL" clId="{B6A9F393-3213-4CB7-9750-E2C364F60AE3}" dt="2019-04-29T19:51:19.939" v="508" actId="478"/>
          <ac:graphicFrameMkLst>
            <pc:docMk/>
            <pc:sldMk cId="3244876828" sldId="259"/>
            <ac:graphicFrameMk id="6" creationId="{B540631D-EC74-4CA6-ACFB-FB3F2DE2C101}"/>
          </ac:graphicFrameMkLst>
        </pc:graphicFrameChg>
        <pc:graphicFrameChg chg="add del modGraphic">
          <ac:chgData name="Wu, Zhongyang" userId="e05cb8a3-2877-4c3b-8c99-b0693e7c6b84" providerId="ADAL" clId="{B6A9F393-3213-4CB7-9750-E2C364F60AE3}" dt="2019-04-29T19:51:15.147" v="506" actId="478"/>
          <ac:graphicFrameMkLst>
            <pc:docMk/>
            <pc:sldMk cId="3244876828" sldId="259"/>
            <ac:graphicFrameMk id="8" creationId="{024188D4-8EE7-4354-B57D-7DF8256A530B}"/>
          </ac:graphicFrameMkLst>
        </pc:graphicFrameChg>
      </pc:sldChg>
      <pc:sldChg chg="del">
        <pc:chgData name="Wu, Zhongyang" userId="e05cb8a3-2877-4c3b-8c99-b0693e7c6b84" providerId="ADAL" clId="{B6A9F393-3213-4CB7-9750-E2C364F60AE3}" dt="2019-04-29T20:11:52.182" v="987" actId="2696"/>
        <pc:sldMkLst>
          <pc:docMk/>
          <pc:sldMk cId="1069126947" sldId="261"/>
        </pc:sldMkLst>
      </pc:sldChg>
      <pc:sldChg chg="modSp del">
        <pc:chgData name="Wu, Zhongyang" userId="e05cb8a3-2877-4c3b-8c99-b0693e7c6b84" providerId="ADAL" clId="{B6A9F393-3213-4CB7-9750-E2C364F60AE3}" dt="2019-04-29T22:31:28.619" v="2682" actId="2696"/>
        <pc:sldMkLst>
          <pc:docMk/>
          <pc:sldMk cId="1859216208" sldId="262"/>
        </pc:sldMkLst>
        <pc:spChg chg="mod">
          <ac:chgData name="Wu, Zhongyang" userId="e05cb8a3-2877-4c3b-8c99-b0693e7c6b84" providerId="ADAL" clId="{B6A9F393-3213-4CB7-9750-E2C364F60AE3}" dt="2019-04-29T22:30:41.145" v="2665"/>
          <ac:spMkLst>
            <pc:docMk/>
            <pc:sldMk cId="1859216208" sldId="262"/>
            <ac:spMk id="2" creationId="{76F77A9A-F2F2-4657-8A0A-A3E15307C19E}"/>
          </ac:spMkLst>
        </pc:spChg>
        <pc:spChg chg="mod">
          <ac:chgData name="Wu, Zhongyang" userId="e05cb8a3-2877-4c3b-8c99-b0693e7c6b84" providerId="ADAL" clId="{B6A9F393-3213-4CB7-9750-E2C364F60AE3}" dt="2019-04-29T20:30:29.259" v="1533" actId="20577"/>
          <ac:spMkLst>
            <pc:docMk/>
            <pc:sldMk cId="1859216208" sldId="262"/>
            <ac:spMk id="3" creationId="{86A10AF1-A6B7-4700-94F9-7C851DD4FD1E}"/>
          </ac:spMkLst>
        </pc:spChg>
      </pc:sldChg>
      <pc:sldChg chg="del">
        <pc:chgData name="Wu, Zhongyang" userId="e05cb8a3-2877-4c3b-8c99-b0693e7c6b84" providerId="ADAL" clId="{B6A9F393-3213-4CB7-9750-E2C364F60AE3}" dt="2019-04-29T20:10:09.941" v="981" actId="2696"/>
        <pc:sldMkLst>
          <pc:docMk/>
          <pc:sldMk cId="789790247" sldId="264"/>
        </pc:sldMkLst>
      </pc:sldChg>
      <pc:sldChg chg="modSp">
        <pc:chgData name="Wu, Zhongyang" userId="e05cb8a3-2877-4c3b-8c99-b0693e7c6b84" providerId="ADAL" clId="{B6A9F393-3213-4CB7-9750-E2C364F60AE3}" dt="2019-04-29T23:10:44.361" v="2727" actId="5793"/>
        <pc:sldMkLst>
          <pc:docMk/>
          <pc:sldMk cId="3976877404" sldId="265"/>
        </pc:sldMkLst>
        <pc:spChg chg="mod">
          <ac:chgData name="Wu, Zhongyang" userId="e05cb8a3-2877-4c3b-8c99-b0693e7c6b84" providerId="ADAL" clId="{B6A9F393-3213-4CB7-9750-E2C364F60AE3}" dt="2019-04-29T23:10:44.361" v="2727" actId="5793"/>
          <ac:spMkLst>
            <pc:docMk/>
            <pc:sldMk cId="3976877404" sldId="265"/>
            <ac:spMk id="2" creationId="{F058F355-59E6-45CB-9532-99BA04264923}"/>
          </ac:spMkLst>
        </pc:spChg>
      </pc:sldChg>
      <pc:sldChg chg="addSp delSp modSp">
        <pc:chgData name="Wu, Zhongyang" userId="e05cb8a3-2877-4c3b-8c99-b0693e7c6b84" providerId="ADAL" clId="{B6A9F393-3213-4CB7-9750-E2C364F60AE3}" dt="2019-04-29T21:49:46.168" v="2589" actId="20577"/>
        <pc:sldMkLst>
          <pc:docMk/>
          <pc:sldMk cId="3674536559" sldId="266"/>
        </pc:sldMkLst>
        <pc:spChg chg="del mod">
          <ac:chgData name="Wu, Zhongyang" userId="e05cb8a3-2877-4c3b-8c99-b0693e7c6b84" providerId="ADAL" clId="{B6A9F393-3213-4CB7-9750-E2C364F60AE3}" dt="2019-04-29T21:47:42.243" v="2558"/>
          <ac:spMkLst>
            <pc:docMk/>
            <pc:sldMk cId="3674536559" sldId="266"/>
            <ac:spMk id="2" creationId="{3769EC47-DC0A-43CC-80E3-14C657F1F361}"/>
          </ac:spMkLst>
        </pc:spChg>
        <pc:spChg chg="add mod">
          <ac:chgData name="Wu, Zhongyang" userId="e05cb8a3-2877-4c3b-8c99-b0693e7c6b84" providerId="ADAL" clId="{B6A9F393-3213-4CB7-9750-E2C364F60AE3}" dt="2019-04-29T21:49:46.168" v="2589" actId="20577"/>
          <ac:spMkLst>
            <pc:docMk/>
            <pc:sldMk cId="3674536559" sldId="266"/>
            <ac:spMk id="4" creationId="{1201E18E-3722-49EE-8961-D17BEB54A4B2}"/>
          </ac:spMkLst>
        </pc:spChg>
      </pc:sldChg>
      <pc:sldChg chg="modSp">
        <pc:chgData name="Wu, Zhongyang" userId="e05cb8a3-2877-4c3b-8c99-b0693e7c6b84" providerId="ADAL" clId="{B6A9F393-3213-4CB7-9750-E2C364F60AE3}" dt="2019-04-29T20:58:42.840" v="2225" actId="20577"/>
        <pc:sldMkLst>
          <pc:docMk/>
          <pc:sldMk cId="3953892073" sldId="267"/>
        </pc:sldMkLst>
        <pc:spChg chg="mod">
          <ac:chgData name="Wu, Zhongyang" userId="e05cb8a3-2877-4c3b-8c99-b0693e7c6b84" providerId="ADAL" clId="{B6A9F393-3213-4CB7-9750-E2C364F60AE3}" dt="2019-04-29T20:58:42.840" v="2225" actId="20577"/>
          <ac:spMkLst>
            <pc:docMk/>
            <pc:sldMk cId="3953892073" sldId="267"/>
            <ac:spMk id="2" creationId="{E03FF8AB-3C0A-4EAF-B3F9-7801833CD6A8}"/>
          </ac:spMkLst>
        </pc:spChg>
        <pc:spChg chg="mod">
          <ac:chgData name="Wu, Zhongyang" userId="e05cb8a3-2877-4c3b-8c99-b0693e7c6b84" providerId="ADAL" clId="{B6A9F393-3213-4CB7-9750-E2C364F60AE3}" dt="2019-04-29T20:53:51.819" v="2035" actId="20577"/>
          <ac:spMkLst>
            <pc:docMk/>
            <pc:sldMk cId="3953892073" sldId="267"/>
            <ac:spMk id="3" creationId="{8F76B29C-1AD0-42C0-9FB8-FF01CE5CEB68}"/>
          </ac:spMkLst>
        </pc:spChg>
      </pc:sldChg>
      <pc:sldChg chg="modSp">
        <pc:chgData name="Wu, Zhongyang" userId="e05cb8a3-2877-4c3b-8c99-b0693e7c6b84" providerId="ADAL" clId="{B6A9F393-3213-4CB7-9750-E2C364F60AE3}" dt="2019-04-29T20:50:01.914" v="2014" actId="1076"/>
        <pc:sldMkLst>
          <pc:docMk/>
          <pc:sldMk cId="4080555240" sldId="268"/>
        </pc:sldMkLst>
        <pc:picChg chg="mod">
          <ac:chgData name="Wu, Zhongyang" userId="e05cb8a3-2877-4c3b-8c99-b0693e7c6b84" providerId="ADAL" clId="{B6A9F393-3213-4CB7-9750-E2C364F60AE3}" dt="2019-04-29T20:50:01.914" v="2014" actId="1076"/>
          <ac:picMkLst>
            <pc:docMk/>
            <pc:sldMk cId="4080555240" sldId="268"/>
            <ac:picMk id="3" creationId="{946ADA6D-594B-4918-AB97-5ABBE8995AF1}"/>
          </ac:picMkLst>
        </pc:picChg>
      </pc:sldChg>
      <pc:sldChg chg="addSp delSp modSp">
        <pc:chgData name="Wu, Zhongyang" userId="e05cb8a3-2877-4c3b-8c99-b0693e7c6b84" providerId="ADAL" clId="{B6A9F393-3213-4CB7-9750-E2C364F60AE3}" dt="2019-04-29T22:32:18.134" v="2719" actId="108"/>
        <pc:sldMkLst>
          <pc:docMk/>
          <pc:sldMk cId="1232874236" sldId="269"/>
        </pc:sldMkLst>
        <pc:spChg chg="add mod">
          <ac:chgData name="Wu, Zhongyang" userId="e05cb8a3-2877-4c3b-8c99-b0693e7c6b84" providerId="ADAL" clId="{B6A9F393-3213-4CB7-9750-E2C364F60AE3}" dt="2019-04-29T22:32:18.134" v="2719" actId="108"/>
          <ac:spMkLst>
            <pc:docMk/>
            <pc:sldMk cId="1232874236" sldId="269"/>
            <ac:spMk id="3" creationId="{EAE36A1B-22ED-4569-BDED-01C1CCA50CF2}"/>
          </ac:spMkLst>
        </pc:spChg>
        <pc:picChg chg="add del mod">
          <ac:chgData name="Wu, Zhongyang" userId="e05cb8a3-2877-4c3b-8c99-b0693e7c6b84" providerId="ADAL" clId="{B6A9F393-3213-4CB7-9750-E2C364F60AE3}" dt="2019-04-29T20:20:45.292" v="988" actId="478"/>
          <ac:picMkLst>
            <pc:docMk/>
            <pc:sldMk cId="1232874236" sldId="269"/>
            <ac:picMk id="2" creationId="{E183332E-DAB7-440B-BCB5-453BC882C426}"/>
          </ac:picMkLst>
        </pc:picChg>
        <pc:picChg chg="mod">
          <ac:chgData name="Wu, Zhongyang" userId="e05cb8a3-2877-4c3b-8c99-b0693e7c6b84" providerId="ADAL" clId="{B6A9F393-3213-4CB7-9750-E2C364F60AE3}" dt="2019-04-29T22:31:34.474" v="2683" actId="1076"/>
          <ac:picMkLst>
            <pc:docMk/>
            <pc:sldMk cId="1232874236" sldId="269"/>
            <ac:picMk id="4" creationId="{4FF96F9E-3875-44C0-9E9A-613818487DBA}"/>
          </ac:picMkLst>
        </pc:picChg>
      </pc:sldChg>
      <pc:sldChg chg="modSp ord">
        <pc:chgData name="Wu, Zhongyang" userId="e05cb8a3-2877-4c3b-8c99-b0693e7c6b84" providerId="ADAL" clId="{B6A9F393-3213-4CB7-9750-E2C364F60AE3}" dt="2019-04-29T19:54:12.039" v="539" actId="20577"/>
        <pc:sldMkLst>
          <pc:docMk/>
          <pc:sldMk cId="2406671295" sldId="270"/>
        </pc:sldMkLst>
        <pc:spChg chg="mod">
          <ac:chgData name="Wu, Zhongyang" userId="e05cb8a3-2877-4c3b-8c99-b0693e7c6b84" providerId="ADAL" clId="{B6A9F393-3213-4CB7-9750-E2C364F60AE3}" dt="2019-04-29T19:54:12.039" v="539" actId="20577"/>
          <ac:spMkLst>
            <pc:docMk/>
            <pc:sldMk cId="2406671295" sldId="270"/>
            <ac:spMk id="2" creationId="{D5C8C9D9-3E7E-4BB4-B613-90C634CA07F4}"/>
          </ac:spMkLst>
        </pc:spChg>
        <pc:spChg chg="mod">
          <ac:chgData name="Wu, Zhongyang" userId="e05cb8a3-2877-4c3b-8c99-b0693e7c6b84" providerId="ADAL" clId="{B6A9F393-3213-4CB7-9750-E2C364F60AE3}" dt="2019-04-29T19:51:31.882" v="533" actId="20577"/>
          <ac:spMkLst>
            <pc:docMk/>
            <pc:sldMk cId="2406671295" sldId="270"/>
            <ac:spMk id="3" creationId="{3259CD3E-EAA7-41FC-BD76-43D99825EA02}"/>
          </ac:spMkLst>
        </pc:spChg>
      </pc:sldChg>
      <pc:sldChg chg="del">
        <pc:chgData name="Wu, Zhongyang" userId="e05cb8a3-2877-4c3b-8c99-b0693e7c6b84" providerId="ADAL" clId="{B6A9F393-3213-4CB7-9750-E2C364F60AE3}" dt="2019-04-29T20:10:11.441" v="982" actId="2696"/>
        <pc:sldMkLst>
          <pc:docMk/>
          <pc:sldMk cId="4245014308" sldId="271"/>
        </pc:sldMkLst>
      </pc:sldChg>
      <pc:sldChg chg="del">
        <pc:chgData name="Wu, Zhongyang" userId="e05cb8a3-2877-4c3b-8c99-b0693e7c6b84" providerId="ADAL" clId="{B6A9F393-3213-4CB7-9750-E2C364F60AE3}" dt="2019-04-29T19:38:38.278" v="414" actId="2696"/>
        <pc:sldMkLst>
          <pc:docMk/>
          <pc:sldMk cId="2958431325" sldId="274"/>
        </pc:sldMkLst>
      </pc:sldChg>
      <pc:sldChg chg="addSp delSp modSp ord">
        <pc:chgData name="Wu, Zhongyang" userId="e05cb8a3-2877-4c3b-8c99-b0693e7c6b84" providerId="ADAL" clId="{B6A9F393-3213-4CB7-9750-E2C364F60AE3}" dt="2019-04-29T20:03:23.013" v="977" actId="14100"/>
        <pc:sldMkLst>
          <pc:docMk/>
          <pc:sldMk cId="3464438513" sldId="276"/>
        </pc:sldMkLst>
        <pc:spChg chg="mod">
          <ac:chgData name="Wu, Zhongyang" userId="e05cb8a3-2877-4c3b-8c99-b0693e7c6b84" providerId="ADAL" clId="{B6A9F393-3213-4CB7-9750-E2C364F60AE3}" dt="2019-04-29T20:03:23.013" v="977" actId="14100"/>
          <ac:spMkLst>
            <pc:docMk/>
            <pc:sldMk cId="3464438513" sldId="276"/>
            <ac:spMk id="2" creationId="{46C3D84B-A61F-4481-B704-7C29B691B18F}"/>
          </ac:spMkLst>
        </pc:spChg>
        <pc:spChg chg="add del mod">
          <ac:chgData name="Wu, Zhongyang" userId="e05cb8a3-2877-4c3b-8c99-b0693e7c6b84" providerId="ADAL" clId="{B6A9F393-3213-4CB7-9750-E2C364F60AE3}" dt="2019-04-29T20:03:02.417" v="970" actId="20577"/>
          <ac:spMkLst>
            <pc:docMk/>
            <pc:sldMk cId="3464438513" sldId="276"/>
            <ac:spMk id="3" creationId="{446DD3D0-F601-4638-9AF8-3BF340383F1D}"/>
          </ac:spMkLst>
        </pc:spChg>
      </pc:sldChg>
      <pc:sldChg chg="addSp delSp modSp add">
        <pc:chgData name="Wu, Zhongyang" userId="e05cb8a3-2877-4c3b-8c99-b0693e7c6b84" providerId="ADAL" clId="{B6A9F393-3213-4CB7-9750-E2C364F60AE3}" dt="2019-04-29T21:16:46.445" v="2555" actId="20577"/>
        <pc:sldMkLst>
          <pc:docMk/>
          <pc:sldMk cId="1239945475" sldId="277"/>
        </pc:sldMkLst>
        <pc:spChg chg="add del mod">
          <ac:chgData name="Wu, Zhongyang" userId="e05cb8a3-2877-4c3b-8c99-b0693e7c6b84" providerId="ADAL" clId="{B6A9F393-3213-4CB7-9750-E2C364F60AE3}" dt="2019-04-29T19:45:25.672" v="417"/>
          <ac:spMkLst>
            <pc:docMk/>
            <pc:sldMk cId="1239945475" sldId="277"/>
            <ac:spMk id="4" creationId="{01DC89EF-FE71-47EA-B171-0EFAB135300F}"/>
          </ac:spMkLst>
        </pc:spChg>
        <pc:spChg chg="add mod">
          <ac:chgData name="Wu, Zhongyang" userId="e05cb8a3-2877-4c3b-8c99-b0693e7c6b84" providerId="ADAL" clId="{B6A9F393-3213-4CB7-9750-E2C364F60AE3}" dt="2019-04-29T21:16:46.445" v="2555" actId="20577"/>
          <ac:spMkLst>
            <pc:docMk/>
            <pc:sldMk cId="1239945475" sldId="277"/>
            <ac:spMk id="7" creationId="{CCC83CEA-1DD2-4D5E-BEAA-6E0C573A372E}"/>
          </ac:spMkLst>
        </pc:spChg>
        <pc:picChg chg="add del mod">
          <ac:chgData name="Wu, Zhongyang" userId="e05cb8a3-2877-4c3b-8c99-b0693e7c6b84" providerId="ADAL" clId="{B6A9F393-3213-4CB7-9750-E2C364F60AE3}" dt="2019-04-29T19:45:32.593" v="420" actId="478"/>
          <ac:picMkLst>
            <pc:docMk/>
            <pc:sldMk cId="1239945475" sldId="277"/>
            <ac:picMk id="2" creationId="{A11F9046-4D9A-453F-B039-2D502905B144}"/>
          </ac:picMkLst>
        </pc:picChg>
        <pc:picChg chg="add mod">
          <ac:chgData name="Wu, Zhongyang" userId="e05cb8a3-2877-4c3b-8c99-b0693e7c6b84" providerId="ADAL" clId="{B6A9F393-3213-4CB7-9750-E2C364F60AE3}" dt="2019-04-29T19:45:57.802" v="459" actId="1076"/>
          <ac:picMkLst>
            <pc:docMk/>
            <pc:sldMk cId="1239945475" sldId="277"/>
            <ac:picMk id="5" creationId="{582B540C-5110-44D0-96BB-F9E3A79C72AD}"/>
          </ac:picMkLst>
        </pc:picChg>
        <pc:picChg chg="del">
          <ac:chgData name="Wu, Zhongyang" userId="e05cb8a3-2877-4c3b-8c99-b0693e7c6b84" providerId="ADAL" clId="{B6A9F393-3213-4CB7-9750-E2C364F60AE3}" dt="2019-04-29T19:40:50.030" v="416" actId="478"/>
          <ac:picMkLst>
            <pc:docMk/>
            <pc:sldMk cId="1239945475" sldId="277"/>
            <ac:picMk id="2050" creationId="{C3EB5A0D-8267-4A8C-89B7-09361F7F7473}"/>
          </ac:picMkLst>
        </pc:picChg>
      </pc:sldChg>
      <pc:sldChg chg="modSp add">
        <pc:chgData name="Wu, Zhongyang" userId="e05cb8a3-2877-4c3b-8c99-b0693e7c6b84" providerId="ADAL" clId="{B6A9F393-3213-4CB7-9750-E2C364F60AE3}" dt="2019-04-29T20:02:46.963" v="951" actId="20577"/>
        <pc:sldMkLst>
          <pc:docMk/>
          <pc:sldMk cId="2183113541" sldId="278"/>
        </pc:sldMkLst>
        <pc:spChg chg="mod">
          <ac:chgData name="Wu, Zhongyang" userId="e05cb8a3-2877-4c3b-8c99-b0693e7c6b84" providerId="ADAL" clId="{B6A9F393-3213-4CB7-9750-E2C364F60AE3}" dt="2019-04-29T20:02:46.963" v="951" actId="20577"/>
          <ac:spMkLst>
            <pc:docMk/>
            <pc:sldMk cId="2183113541" sldId="278"/>
            <ac:spMk id="2" creationId="{61EDBE33-7140-410E-B9EC-8EA0496AF4C0}"/>
          </ac:spMkLst>
        </pc:spChg>
        <pc:spChg chg="mod">
          <ac:chgData name="Wu, Zhongyang" userId="e05cb8a3-2877-4c3b-8c99-b0693e7c6b84" providerId="ADAL" clId="{B6A9F393-3213-4CB7-9750-E2C364F60AE3}" dt="2019-04-29T19:56:51.388" v="645" actId="20577"/>
          <ac:spMkLst>
            <pc:docMk/>
            <pc:sldMk cId="2183113541" sldId="278"/>
            <ac:spMk id="3" creationId="{A4C6E442-55CC-4BB9-8587-85D6ABA4F612}"/>
          </ac:spMkLst>
        </pc:spChg>
      </pc:sldChg>
      <pc:sldChg chg="modSp add">
        <pc:chgData name="Wu, Zhongyang" userId="e05cb8a3-2877-4c3b-8c99-b0693e7c6b84" providerId="ADAL" clId="{B6A9F393-3213-4CB7-9750-E2C364F60AE3}" dt="2019-04-29T22:31:12.319" v="2681" actId="20577"/>
        <pc:sldMkLst>
          <pc:docMk/>
          <pc:sldMk cId="3931270509" sldId="279"/>
        </pc:sldMkLst>
        <pc:spChg chg="mod">
          <ac:chgData name="Wu, Zhongyang" userId="e05cb8a3-2877-4c3b-8c99-b0693e7c6b84" providerId="ADAL" clId="{B6A9F393-3213-4CB7-9750-E2C364F60AE3}" dt="2019-04-29T22:31:12.319" v="2681" actId="20577"/>
          <ac:spMkLst>
            <pc:docMk/>
            <pc:sldMk cId="3931270509" sldId="279"/>
            <ac:spMk id="2" creationId="{6CD27FD9-170D-41FF-9099-89C2E3E8DC55}"/>
          </ac:spMkLst>
        </pc:spChg>
        <pc:spChg chg="mod">
          <ac:chgData name="Wu, Zhongyang" userId="e05cb8a3-2877-4c3b-8c99-b0693e7c6b84" providerId="ADAL" clId="{B6A9F393-3213-4CB7-9750-E2C364F60AE3}" dt="2019-04-29T20:22:08.217" v="991" actId="14100"/>
          <ac:spMkLst>
            <pc:docMk/>
            <pc:sldMk cId="3931270509" sldId="279"/>
            <ac:spMk id="3" creationId="{20E42ECA-2240-4141-9FF0-6695DC666CC3}"/>
          </ac:spMkLst>
        </pc:spChg>
      </pc:sldChg>
      <pc:sldChg chg="add del">
        <pc:chgData name="Wu, Zhongyang" userId="e05cb8a3-2877-4c3b-8c99-b0693e7c6b84" providerId="ADAL" clId="{B6A9F393-3213-4CB7-9750-E2C364F60AE3}" dt="2019-04-29T20:23:34.959" v="994"/>
        <pc:sldMkLst>
          <pc:docMk/>
          <pc:sldMk cId="2148599862" sldId="280"/>
        </pc:sldMkLst>
      </pc:sldChg>
      <pc:sldChg chg="modSp add">
        <pc:chgData name="Wu, Zhongyang" userId="e05cb8a3-2877-4c3b-8c99-b0693e7c6b84" providerId="ADAL" clId="{B6A9F393-3213-4CB7-9750-E2C364F60AE3}" dt="2019-04-29T20:28:40.928" v="1502" actId="20577"/>
        <pc:sldMkLst>
          <pc:docMk/>
          <pc:sldMk cId="3270153711" sldId="280"/>
        </pc:sldMkLst>
        <pc:spChg chg="mod">
          <ac:chgData name="Wu, Zhongyang" userId="e05cb8a3-2877-4c3b-8c99-b0693e7c6b84" providerId="ADAL" clId="{B6A9F393-3213-4CB7-9750-E2C364F60AE3}" dt="2019-04-29T20:28:40.928" v="1502" actId="20577"/>
          <ac:spMkLst>
            <pc:docMk/>
            <pc:sldMk cId="3270153711" sldId="280"/>
            <ac:spMk id="2" creationId="{02FA1087-42E9-4EF6-9BB6-8DFEE40799E2}"/>
          </ac:spMkLst>
        </pc:spChg>
        <pc:spChg chg="mod">
          <ac:chgData name="Wu, Zhongyang" userId="e05cb8a3-2877-4c3b-8c99-b0693e7c6b84" providerId="ADAL" clId="{B6A9F393-3213-4CB7-9750-E2C364F60AE3}" dt="2019-04-29T20:23:53.225" v="1051" actId="20577"/>
          <ac:spMkLst>
            <pc:docMk/>
            <pc:sldMk cId="3270153711" sldId="280"/>
            <ac:spMk id="3" creationId="{5D5B6A4A-248D-4361-BBE7-5F785DD0642A}"/>
          </ac:spMkLst>
        </pc:spChg>
      </pc:sldChg>
      <pc:sldChg chg="addSp delSp modSp add">
        <pc:chgData name="Wu, Zhongyang" userId="e05cb8a3-2877-4c3b-8c99-b0693e7c6b84" providerId="ADAL" clId="{B6A9F393-3213-4CB7-9750-E2C364F60AE3}" dt="2019-04-29T20:52:16.051" v="2023" actId="1076"/>
        <pc:sldMkLst>
          <pc:docMk/>
          <pc:sldMk cId="3360971012" sldId="281"/>
        </pc:sldMkLst>
        <pc:spChg chg="del">
          <ac:chgData name="Wu, Zhongyang" userId="e05cb8a3-2877-4c3b-8c99-b0693e7c6b84" providerId="ADAL" clId="{B6A9F393-3213-4CB7-9750-E2C364F60AE3}" dt="2019-04-29T20:35:38.940" v="1587"/>
          <ac:spMkLst>
            <pc:docMk/>
            <pc:sldMk cId="3360971012" sldId="281"/>
            <ac:spMk id="2" creationId="{F1EC4EC2-D25A-49B2-979D-26ECC5E96E92}"/>
          </ac:spMkLst>
        </pc:spChg>
        <pc:spChg chg="mod">
          <ac:chgData name="Wu, Zhongyang" userId="e05cb8a3-2877-4c3b-8c99-b0693e7c6b84" providerId="ADAL" clId="{B6A9F393-3213-4CB7-9750-E2C364F60AE3}" dt="2019-04-29T20:35:21.466" v="1586" actId="20577"/>
          <ac:spMkLst>
            <pc:docMk/>
            <pc:sldMk cId="3360971012" sldId="281"/>
            <ac:spMk id="3" creationId="{2E4FD49B-16A4-4ACC-8BB6-59257BA35838}"/>
          </ac:spMkLst>
        </pc:spChg>
        <pc:spChg chg="add mod">
          <ac:chgData name="Wu, Zhongyang" userId="e05cb8a3-2877-4c3b-8c99-b0693e7c6b84" providerId="ADAL" clId="{B6A9F393-3213-4CB7-9750-E2C364F60AE3}" dt="2019-04-29T20:46:45.682" v="2012" actId="20577"/>
          <ac:spMkLst>
            <pc:docMk/>
            <pc:sldMk cId="3360971012" sldId="281"/>
            <ac:spMk id="5" creationId="{611FA0A3-2B2F-409E-AC28-6C27D9484E46}"/>
          </ac:spMkLst>
        </pc:spChg>
        <pc:spChg chg="add del mod">
          <ac:chgData name="Wu, Zhongyang" userId="e05cb8a3-2877-4c3b-8c99-b0693e7c6b84" providerId="ADAL" clId="{B6A9F393-3213-4CB7-9750-E2C364F60AE3}" dt="2019-04-29T20:50:47.335" v="2016"/>
          <ac:spMkLst>
            <pc:docMk/>
            <pc:sldMk cId="3360971012" sldId="281"/>
            <ac:spMk id="7" creationId="{5E9B9C6F-E55C-42B5-805C-8A6659433C2A}"/>
          </ac:spMkLst>
        </pc:spChg>
        <pc:spChg chg="add del mod">
          <ac:chgData name="Wu, Zhongyang" userId="e05cb8a3-2877-4c3b-8c99-b0693e7c6b84" providerId="ADAL" clId="{B6A9F393-3213-4CB7-9750-E2C364F60AE3}" dt="2019-04-29T20:52:13.437" v="2022" actId="478"/>
          <ac:spMkLst>
            <pc:docMk/>
            <pc:sldMk cId="3360971012" sldId="281"/>
            <ac:spMk id="12" creationId="{4CF69701-6B79-4DB6-AF76-642B41B1235B}"/>
          </ac:spMkLst>
        </pc:spChg>
        <pc:picChg chg="add del mod">
          <ac:chgData name="Wu, Zhongyang" userId="e05cb8a3-2877-4c3b-8c99-b0693e7c6b84" providerId="ADAL" clId="{B6A9F393-3213-4CB7-9750-E2C364F60AE3}" dt="2019-04-29T20:50:45.033" v="2015" actId="478"/>
          <ac:picMkLst>
            <pc:docMk/>
            <pc:sldMk cId="3360971012" sldId="281"/>
            <ac:picMk id="4" creationId="{103998F0-87CE-453E-A464-941BEFC86C80}"/>
          </ac:picMkLst>
        </pc:picChg>
        <pc:picChg chg="add del mod">
          <ac:chgData name="Wu, Zhongyang" userId="e05cb8a3-2877-4c3b-8c99-b0693e7c6b84" providerId="ADAL" clId="{B6A9F393-3213-4CB7-9750-E2C364F60AE3}" dt="2019-04-29T20:52:08.086" v="2021" actId="478"/>
          <ac:picMkLst>
            <pc:docMk/>
            <pc:sldMk cId="3360971012" sldId="281"/>
            <ac:picMk id="8" creationId="{5CFBFB3F-BE57-4189-97F2-9C4413367A77}"/>
          </ac:picMkLst>
        </pc:picChg>
        <pc:picChg chg="add mod">
          <ac:chgData name="Wu, Zhongyang" userId="e05cb8a3-2877-4c3b-8c99-b0693e7c6b84" providerId="ADAL" clId="{B6A9F393-3213-4CB7-9750-E2C364F60AE3}" dt="2019-04-29T20:52:16.051" v="2023" actId="1076"/>
          <ac:picMkLst>
            <pc:docMk/>
            <pc:sldMk cId="3360971012" sldId="281"/>
            <ac:picMk id="10" creationId="{AEA8C39C-DF1E-4340-BFB9-FB17EE18DDE8}"/>
          </ac:picMkLst>
        </pc:picChg>
      </pc:sldChg>
      <pc:sldChg chg="addSp delSp modSp add">
        <pc:chgData name="Wu, Zhongyang" userId="e05cb8a3-2877-4c3b-8c99-b0693e7c6b84" providerId="ADAL" clId="{B6A9F393-3213-4CB7-9750-E2C364F60AE3}" dt="2019-04-29T20:44:06.216" v="1669" actId="1076"/>
        <pc:sldMkLst>
          <pc:docMk/>
          <pc:sldMk cId="214180204" sldId="282"/>
        </pc:sldMkLst>
        <pc:spChg chg="del">
          <ac:chgData name="Wu, Zhongyang" userId="e05cb8a3-2877-4c3b-8c99-b0693e7c6b84" providerId="ADAL" clId="{B6A9F393-3213-4CB7-9750-E2C364F60AE3}" dt="2019-04-29T20:40:37.424" v="1637"/>
          <ac:spMkLst>
            <pc:docMk/>
            <pc:sldMk cId="214180204" sldId="282"/>
            <ac:spMk id="2" creationId="{FD421D11-7321-49D1-AC0F-EED4AC89FAED}"/>
          </ac:spMkLst>
        </pc:spChg>
        <pc:spChg chg="mod">
          <ac:chgData name="Wu, Zhongyang" userId="e05cb8a3-2877-4c3b-8c99-b0693e7c6b84" providerId="ADAL" clId="{B6A9F393-3213-4CB7-9750-E2C364F60AE3}" dt="2019-04-29T20:40:52.088" v="1648" actId="20577"/>
          <ac:spMkLst>
            <pc:docMk/>
            <pc:sldMk cId="214180204" sldId="282"/>
            <ac:spMk id="3" creationId="{38EA2B1A-DADB-4262-8F3E-F43BACBA1866}"/>
          </ac:spMkLst>
        </pc:spChg>
        <pc:spChg chg="add del mod">
          <ac:chgData name="Wu, Zhongyang" userId="e05cb8a3-2877-4c3b-8c99-b0693e7c6b84" providerId="ADAL" clId="{B6A9F393-3213-4CB7-9750-E2C364F60AE3}" dt="2019-04-29T20:43:01.944" v="1668" actId="478"/>
          <ac:spMkLst>
            <pc:docMk/>
            <pc:sldMk cId="214180204" sldId="282"/>
            <ac:spMk id="11" creationId="{872253C3-180F-48B1-8DEC-ECD7BD4FE2F9}"/>
          </ac:spMkLst>
        </pc:spChg>
        <pc:picChg chg="add del mod">
          <ac:chgData name="Wu, Zhongyang" userId="e05cb8a3-2877-4c3b-8c99-b0693e7c6b84" providerId="ADAL" clId="{B6A9F393-3213-4CB7-9750-E2C364F60AE3}" dt="2019-04-29T20:42:46.268" v="1666" actId="478"/>
          <ac:picMkLst>
            <pc:docMk/>
            <pc:sldMk cId="214180204" sldId="282"/>
            <ac:picMk id="5" creationId="{5592A09F-0E2F-4A02-9893-DA74C1B2FE7B}"/>
          </ac:picMkLst>
        </pc:picChg>
        <pc:picChg chg="add mod">
          <ac:chgData name="Wu, Zhongyang" userId="e05cb8a3-2877-4c3b-8c99-b0693e7c6b84" providerId="ADAL" clId="{B6A9F393-3213-4CB7-9750-E2C364F60AE3}" dt="2019-04-29T20:44:06.216" v="1669" actId="1076"/>
          <ac:picMkLst>
            <pc:docMk/>
            <pc:sldMk cId="214180204" sldId="282"/>
            <ac:picMk id="7" creationId="{9B959402-CF3E-42B3-B10B-A5A77AD8E105}"/>
          </ac:picMkLst>
        </pc:picChg>
        <pc:picChg chg="add mod">
          <ac:chgData name="Wu, Zhongyang" userId="e05cb8a3-2877-4c3b-8c99-b0693e7c6b84" providerId="ADAL" clId="{B6A9F393-3213-4CB7-9750-E2C364F60AE3}" dt="2019-04-29T20:42:24.691" v="1663" actId="14100"/>
          <ac:picMkLst>
            <pc:docMk/>
            <pc:sldMk cId="214180204" sldId="282"/>
            <ac:picMk id="9" creationId="{A5B51096-4F42-4EC6-909B-B10F4918FAD2}"/>
          </ac:picMkLst>
        </pc:picChg>
      </pc:sldChg>
      <pc:sldChg chg="add del">
        <pc:chgData name="Wu, Zhongyang" userId="e05cb8a3-2877-4c3b-8c99-b0693e7c6b84" providerId="ADAL" clId="{B6A9F393-3213-4CB7-9750-E2C364F60AE3}" dt="2019-04-29T20:53:46.204" v="2024" actId="2696"/>
        <pc:sldMkLst>
          <pc:docMk/>
          <pc:sldMk cId="2359215138" sldId="283"/>
        </pc:sldMkLst>
      </pc:sldChg>
      <pc:sldChg chg="modSp add ord">
        <pc:chgData name="Wu, Zhongyang" userId="e05cb8a3-2877-4c3b-8c99-b0693e7c6b84" providerId="ADAL" clId="{B6A9F393-3213-4CB7-9750-E2C364F60AE3}" dt="2019-04-29T20:45:45.228" v="1969"/>
        <pc:sldMkLst>
          <pc:docMk/>
          <pc:sldMk cId="1857626083" sldId="284"/>
        </pc:sldMkLst>
        <pc:spChg chg="mod">
          <ac:chgData name="Wu, Zhongyang" userId="e05cb8a3-2877-4c3b-8c99-b0693e7c6b84" providerId="ADAL" clId="{B6A9F393-3213-4CB7-9750-E2C364F60AE3}" dt="2019-04-29T20:45:38.583" v="1968" actId="20577"/>
          <ac:spMkLst>
            <pc:docMk/>
            <pc:sldMk cId="1857626083" sldId="284"/>
            <ac:spMk id="2" creationId="{8DC073FA-ED7A-4371-B01D-5B2A699EFF26}"/>
          </ac:spMkLst>
        </pc:spChg>
        <pc:spChg chg="mod">
          <ac:chgData name="Wu, Zhongyang" userId="e05cb8a3-2877-4c3b-8c99-b0693e7c6b84" providerId="ADAL" clId="{B6A9F393-3213-4CB7-9750-E2C364F60AE3}" dt="2019-04-29T20:44:21.561" v="1671"/>
          <ac:spMkLst>
            <pc:docMk/>
            <pc:sldMk cId="1857626083" sldId="284"/>
            <ac:spMk id="3" creationId="{778D9F2D-4E36-46D4-8829-19E245619339}"/>
          </ac:spMkLst>
        </pc:spChg>
      </pc:sldChg>
      <pc:sldChg chg="modSp add">
        <pc:chgData name="Wu, Zhongyang" userId="e05cb8a3-2877-4c3b-8c99-b0693e7c6b84" providerId="ADAL" clId="{B6A9F393-3213-4CB7-9750-E2C364F60AE3}" dt="2019-04-29T21:09:07.842" v="2379"/>
        <pc:sldMkLst>
          <pc:docMk/>
          <pc:sldMk cId="1059189548" sldId="285"/>
        </pc:sldMkLst>
        <pc:spChg chg="mod">
          <ac:chgData name="Wu, Zhongyang" userId="e05cb8a3-2877-4c3b-8c99-b0693e7c6b84" providerId="ADAL" clId="{B6A9F393-3213-4CB7-9750-E2C364F60AE3}" dt="2019-04-29T21:09:07.842" v="2379"/>
          <ac:spMkLst>
            <pc:docMk/>
            <pc:sldMk cId="1059189548" sldId="285"/>
            <ac:spMk id="2" creationId="{E03FF8AB-3C0A-4EAF-B3F9-7801833CD6A8}"/>
          </ac:spMkLst>
        </pc:spChg>
      </pc:sldChg>
      <pc:sldChg chg="add del">
        <pc:chgData name="Wu, Zhongyang" userId="e05cb8a3-2877-4c3b-8c99-b0693e7c6b84" providerId="ADAL" clId="{B6A9F393-3213-4CB7-9750-E2C364F60AE3}" dt="2019-04-29T20:58:56.666" v="2227" actId="2696"/>
        <pc:sldMkLst>
          <pc:docMk/>
          <pc:sldMk cId="4219253881" sldId="285"/>
        </pc:sldMkLst>
      </pc:sldChg>
      <pc:sldChg chg="addSp delSp modSp add">
        <pc:chgData name="Wu, Zhongyang" userId="e05cb8a3-2877-4c3b-8c99-b0693e7c6b84" providerId="ADAL" clId="{B6A9F393-3213-4CB7-9750-E2C364F60AE3}" dt="2019-04-29T21:53:25.871" v="2664" actId="6549"/>
        <pc:sldMkLst>
          <pc:docMk/>
          <pc:sldMk cId="2948294650" sldId="286"/>
        </pc:sldMkLst>
        <pc:spChg chg="mod">
          <ac:chgData name="Wu, Zhongyang" userId="e05cb8a3-2877-4c3b-8c99-b0693e7c6b84" providerId="ADAL" clId="{B6A9F393-3213-4CB7-9750-E2C364F60AE3}" dt="2019-04-29T21:53:25.871" v="2664" actId="6549"/>
          <ac:spMkLst>
            <pc:docMk/>
            <pc:sldMk cId="2948294650" sldId="286"/>
            <ac:spMk id="2" creationId="{E03FF8AB-3C0A-4EAF-B3F9-7801833CD6A8}"/>
          </ac:spMkLst>
        </pc:spChg>
        <pc:spChg chg="add del">
          <ac:chgData name="Wu, Zhongyang" userId="e05cb8a3-2877-4c3b-8c99-b0693e7c6b84" providerId="ADAL" clId="{B6A9F393-3213-4CB7-9750-E2C364F60AE3}" dt="2019-04-29T21:11:10.301" v="2501"/>
          <ac:spMkLst>
            <pc:docMk/>
            <pc:sldMk cId="2948294650" sldId="286"/>
            <ac:spMk id="4" creationId="{32F99A0E-9A1F-41B2-AD6A-EBB4BD8787CE}"/>
          </ac:spMkLst>
        </pc:spChg>
        <pc:spChg chg="add del mod">
          <ac:chgData name="Wu, Zhongyang" userId="e05cb8a3-2877-4c3b-8c99-b0693e7c6b84" providerId="ADAL" clId="{B6A9F393-3213-4CB7-9750-E2C364F60AE3}" dt="2019-04-29T21:15:59.913" v="2548" actId="478"/>
          <ac:spMkLst>
            <pc:docMk/>
            <pc:sldMk cId="2948294650" sldId="286"/>
            <ac:spMk id="5" creationId="{DD78409A-264B-49A8-B328-920837961EA9}"/>
          </ac:spMkLst>
        </pc:spChg>
        <pc:spChg chg="add del mod">
          <ac:chgData name="Wu, Zhongyang" userId="e05cb8a3-2877-4c3b-8c99-b0693e7c6b84" providerId="ADAL" clId="{B6A9F393-3213-4CB7-9750-E2C364F60AE3}" dt="2019-04-29T21:15:54.541" v="2546" actId="478"/>
          <ac:spMkLst>
            <pc:docMk/>
            <pc:sldMk cId="2948294650" sldId="286"/>
            <ac:spMk id="6" creationId="{5793D573-5555-450C-8907-4A094E26B9AF}"/>
          </ac:spMkLst>
        </pc:spChg>
      </pc:sldChg>
      <pc:sldChg chg="add del">
        <pc:chgData name="Wu, Zhongyang" userId="e05cb8a3-2877-4c3b-8c99-b0693e7c6b84" providerId="ADAL" clId="{B6A9F393-3213-4CB7-9750-E2C364F60AE3}" dt="2019-04-29T21:09:17.645" v="2381"/>
        <pc:sldMkLst>
          <pc:docMk/>
          <pc:sldMk cId="3828700561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B030-B7A2-42CB-9E54-164B91810E02}" type="datetimeFigureOut">
              <a:rPr lang="zh-CN" altLang="en-US" smtClean="0"/>
              <a:t>2019/4/29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6E55-13BE-4FBE-9C70-A1A10E1CD7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30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06E55-13BE-4FBE-9C70-A1A10E1CD7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-General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-General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General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123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432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58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278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42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323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861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buffback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60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inbuff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48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2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tx2">
                  <a:lumMod val="60000"/>
                  <a:lumOff val="40000"/>
                </a:schemeClr>
              </a:solidFill>
              <a:latin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-General9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inluecove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6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-General11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PPT-General4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6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9" r:id="rId8"/>
    <p:sldLayoutId id="2147483814" r:id="rId9"/>
    <p:sldLayoutId id="2147483813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148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8872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0876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5.jp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PPT-General2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 descr="PPT-General12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  <p:sldLayoutId id="2147483816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>
                <a:effectLst/>
              </a:rPr>
              <a:t>Toxicity Comments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628" y="3137687"/>
            <a:ext cx="5444279" cy="956883"/>
          </a:xfrm>
        </p:spPr>
        <p:txBody>
          <a:bodyPr/>
          <a:lstStyle/>
          <a:p>
            <a:r>
              <a:rPr lang="en-US" altLang="zh-CN" dirty="0" err="1"/>
              <a:t>Jialiang</a:t>
            </a:r>
            <a:r>
              <a:rPr lang="en-US" altLang="zh-CN" dirty="0"/>
              <a:t> Wu</a:t>
            </a:r>
          </a:p>
          <a:p>
            <a:r>
              <a:rPr lang="en-US" dirty="0" err="1"/>
              <a:t>Zhongyang</a:t>
            </a:r>
            <a:r>
              <a:rPr lang="en-US" dirty="0"/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2114873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EDBE33-7140-410E-B9EC-8EA0496A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dirty="0"/>
              <a:t>Stands for “Global Vectors for Word Representation”.</a:t>
            </a:r>
          </a:p>
          <a:p>
            <a:pPr marL="342900" indent="-342900">
              <a:buFontTx/>
              <a:buChar char="-"/>
            </a:pPr>
            <a:r>
              <a:rPr lang="en-US" altLang="zh-CN" dirty="0"/>
              <a:t>Which is created from Stanford(Both the algorithm and the corresponding library)</a:t>
            </a:r>
          </a:p>
          <a:p>
            <a:pPr marL="342900" indent="-342900">
              <a:buFontTx/>
              <a:buChar char="-"/>
            </a:pPr>
            <a:r>
              <a:rPr lang="en-US" altLang="zh-CN" dirty="0"/>
              <a:t>Combines the </a:t>
            </a:r>
            <a:r>
              <a:rPr lang="en-US" altLang="zh-CN" i="1" dirty="0"/>
              <a:t>matrix factorization</a:t>
            </a:r>
            <a:r>
              <a:rPr lang="en-US" altLang="zh-CN" dirty="0"/>
              <a:t> </a:t>
            </a:r>
            <a:r>
              <a:rPr lang="en-US" altLang="zh-CN" i="1" dirty="0"/>
              <a:t>Methods </a:t>
            </a:r>
            <a:r>
              <a:rPr lang="en-US" altLang="zh-CN" dirty="0"/>
              <a:t>and </a:t>
            </a:r>
            <a:r>
              <a:rPr lang="en-US" altLang="zh-CN" i="1" dirty="0"/>
              <a:t>Shallow Window-Based Methods.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6E442-55CC-4BB9-8587-85D6ABA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11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C3D84B-A61F-4481-B704-7C29B691B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247" y="1375646"/>
                <a:ext cx="7745505" cy="365605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/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sz="1400" dirty="0"/>
                  <a:t>Where V is the size of the vocabulary. The weighting function should obey the following properties: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/>
                  <a:t>. If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is viewed as a continuous function, it should vanish as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fast enough that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is finite.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should be non-decreasing so that rare co-occurrences are not overweighed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should be relatively small for large values of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400" dirty="0"/>
                  <a:t>, so that  frequent co-occurrences are not overweighed.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C3D84B-A61F-4481-B704-7C29B691B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247" y="1375646"/>
                <a:ext cx="7745505" cy="3656059"/>
              </a:xfrm>
              <a:blipFill>
                <a:blip r:embed="rId2"/>
                <a:stretch>
                  <a:fillRect l="-236" b="-3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46DD3D0-F601-4638-9AF8-3BF34038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43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27FD9-170D-41FF-9099-89C2E3E8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Human need context to understand words. Thus, we need Neural Network to “remember” the context to understand word.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When we understand words, we are actually not only need what we already read, but also maybe what we will be reading.</a:t>
            </a:r>
          </a:p>
          <a:p>
            <a:endParaRPr lang="en-US" altLang="zh-CN" sz="2000" dirty="0"/>
          </a:p>
          <a:p>
            <a:r>
              <a:rPr lang="en-US" altLang="zh-CN" sz="2000" i="1" dirty="0"/>
              <a:t>He said “Teddy Roosevelt was a great President.”</a:t>
            </a:r>
          </a:p>
          <a:p>
            <a:r>
              <a:rPr lang="en-US" altLang="zh-CN" sz="2000" i="1" dirty="0"/>
              <a:t>He said “Teddy Bear is on sale.”</a:t>
            </a:r>
            <a:endParaRPr lang="zh-CN" altLang="en-US" sz="2000" i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E42ECA-2240-4141-9FF0-6695DC6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8055838" cy="1054250"/>
          </a:xfrm>
        </p:spPr>
        <p:txBody>
          <a:bodyPr/>
          <a:lstStyle/>
          <a:p>
            <a:r>
              <a:rPr lang="en-US" altLang="zh-CN" dirty="0"/>
              <a:t>How text become a time-series problems?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7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96F9E-3875-44C0-9E9A-61381848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99" y="1357947"/>
            <a:ext cx="7966797" cy="3751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36A1B-22ED-4569-BDED-01C1CCA50CF2}"/>
              </a:ext>
            </a:extLst>
          </p:cNvPr>
          <p:cNvSpPr txBox="1"/>
          <p:nvPr/>
        </p:nvSpPr>
        <p:spPr>
          <a:xfrm>
            <a:off x="873957" y="387561"/>
            <a:ext cx="761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BLSTM – Bidirectional LSTM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87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4FD49B-16A4-4ACC-8BB6-59257BA3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1FA0A3-2B2F-409E-AC28-6C27D9484E46}"/>
                  </a:ext>
                </a:extLst>
              </p:cNvPr>
              <p:cNvSpPr txBox="1"/>
              <p:nvPr/>
            </p:nvSpPr>
            <p:spPr>
              <a:xfrm>
                <a:off x="166914" y="1624406"/>
                <a:ext cx="42889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1FA0A3-2B2F-409E-AC28-6C27D9484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" y="1624406"/>
                <a:ext cx="428897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EA8C39C-DF1E-4340-BFB9-FB17EE18D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19" y="1809072"/>
            <a:ext cx="3876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71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C073FA-ED7A-4371-B01D-5B2A699E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normal dropout, we randomly select elements in tensor and set them to be 0.</a:t>
            </a:r>
          </a:p>
          <a:p>
            <a:r>
              <a:rPr lang="en-US" altLang="zh-CN" dirty="0"/>
              <a:t>But for the spatial dropout, we will randomly select dimension and set all elements in that dimension to be zero.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D9F2D-4E36-46D4-8829-19E24561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dropout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2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A2B1A-DADB-4262-8F3E-F43BACBA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Spatial dropout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59402-CF3E-42B3-B10B-A5A77AD8E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3" y="1624406"/>
            <a:ext cx="4220158" cy="2394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B51096-4F42-4EC6-909B-B10F4918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87" y="1641797"/>
            <a:ext cx="3489969" cy="35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58F355-59E6-45CB-9532-99BA0426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0"/>
            <a:ext cx="7745505" cy="35116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Clean data</a:t>
            </a:r>
          </a:p>
          <a:p>
            <a:pPr marL="75438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Delete special notation like </a:t>
            </a:r>
            <a:r>
              <a:rPr lang="en-US" altLang="zh-CN" i="1" dirty="0"/>
              <a:t>╣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Tokenized, convert sentence to one-hot vectors.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Word Embedding / Word2Vec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Get label, in the training set, the label is a continues float within [0,1]. We convert it into a 1/0 label by set the threshold of 0.5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2BDBA-9B47-4632-AF0B-0FD92117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Preprocessing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87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1745C6-7E50-4F59-84EB-07B0E04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71415"/>
          </a:xfrm>
        </p:spPr>
        <p:txBody>
          <a:bodyPr/>
          <a:lstStyle/>
          <a:p>
            <a:r>
              <a:rPr lang="en-US" altLang="zh-CN" dirty="0"/>
              <a:t>Model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01E18E-3722-49EE-8961-D17BEB54A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0839" y="1338906"/>
            <a:ext cx="6768091" cy="3363293"/>
          </a:xfrm>
          <a:prstGeom prst="rect">
            <a:avLst/>
          </a:prstGeom>
          <a:solidFill>
            <a:srgbClr val="272C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words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Input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shape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MAX_LEN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,))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Embedding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embedding_matrix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shape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weights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embedding_matrix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],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trainable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  <a:ea typeface="Roboto Mono"/>
              </a:rPr>
              <a:t>False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words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SpatialDropout1D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  <a:ea typeface="Roboto Mono"/>
              </a:rPr>
              <a:t>0.3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Bidirectional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CuDNNLSTM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LSTM_UNITS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return_sequences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Bidirectional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CuDNNLSTM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LSTM_UNITS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return_sequences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  <a:ea typeface="Roboto Mono"/>
              </a:rPr>
              <a:t>True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concatenate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([</a:t>
            </a:r>
            <a:endParaRPr lang="en-US" altLang="zh-CN" sz="1050" dirty="0">
              <a:solidFill>
                <a:srgbClr val="FFFFFF"/>
              </a:solidFill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GlobalMaxPooling1D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GlobalAveragePooling1D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x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])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add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Dense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DENSE_HIDDEN_UNITS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activation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Roboto Mono"/>
              </a:rPr>
              <a:t>'relu'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)])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add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Dense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DENSE_HIDDEN_UNITS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activation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Roboto Mono"/>
              </a:rPr>
              <a:t>'relu'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)])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result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Dense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activation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Roboto Mono"/>
              </a:rPr>
              <a:t>'sigmoid'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aux_result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Dense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num_aux_targets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activation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Roboto Mono"/>
              </a:rPr>
              <a:t>'sigmoid'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hidden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model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Model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inputs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words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outputs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result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aux_result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])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model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.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compile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loss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Roboto Mono"/>
              </a:rPr>
              <a:t>'binary_crossentropy'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,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Roboto Mono"/>
              </a:rPr>
              <a:t> optimizer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/>
                <a:ea typeface="Roboto Mono"/>
              </a:rPr>
              <a:t>'adam'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36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ADA6D-594B-4918-AB97-5ABBE899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5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1249960"/>
            <a:ext cx="7745505" cy="4228051"/>
          </a:xfrm>
        </p:spPr>
        <p:txBody>
          <a:bodyPr/>
          <a:lstStyle/>
          <a:p>
            <a:r>
              <a:rPr lang="en-US" dirty="0"/>
              <a:t>Given a text, can we determine how toxicity it is? Is it rude, disrespectful or likely to make someone else to leave a discussion?</a:t>
            </a:r>
          </a:p>
          <a:p>
            <a:endParaRPr lang="en-US" dirty="0"/>
          </a:p>
          <a:p>
            <a:r>
              <a:rPr lang="en-US" dirty="0"/>
              <a:t>Nowadays, we see cyberbully everyday. If we can detect toxicity comments, we can take actions against those comments before they do much harm.</a:t>
            </a:r>
          </a:p>
          <a:p>
            <a:endParaRPr lang="en-US" dirty="0"/>
          </a:p>
          <a:p>
            <a:r>
              <a:rPr lang="en-US" dirty="0"/>
              <a:t>Thus, we are trying to build a model to determine whether the comment is toxicity or not.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79804"/>
          </a:xfrm>
        </p:spPr>
        <p:txBody>
          <a:bodyPr/>
          <a:lstStyle/>
          <a:p>
            <a:r>
              <a:rPr lang="en-US" altLang="zh-CN" dirty="0"/>
              <a:t>Problem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8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FF8AB-3C0A-4EAF-B3F9-7801833C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367555"/>
            <a:ext cx="7745505" cy="413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Word embedding</a:t>
            </a:r>
          </a:p>
          <a:p>
            <a:pPr marL="868680" lvl="1" indent="-457200">
              <a:buAutoNum type="arabicPeriod"/>
            </a:pPr>
            <a:r>
              <a:rPr lang="en-US" altLang="zh-CN" dirty="0" err="1"/>
              <a:t>Fasttext</a:t>
            </a:r>
            <a:r>
              <a:rPr lang="zh-CN" altLang="en-US" dirty="0"/>
              <a:t>： </a:t>
            </a:r>
            <a:r>
              <a:rPr lang="en-US" altLang="zh-CN" dirty="0"/>
              <a:t>0.92870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Glove: 0.92783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Concatenate </a:t>
            </a:r>
            <a:r>
              <a:rPr lang="en-US" altLang="zh-CN" dirty="0" err="1"/>
              <a:t>GloVe</a:t>
            </a:r>
            <a:r>
              <a:rPr lang="en-US" altLang="zh-CN" dirty="0"/>
              <a:t> and </a:t>
            </a:r>
            <a:r>
              <a:rPr lang="en-US" altLang="zh-CN" dirty="0" err="1"/>
              <a:t>Fasttext</a:t>
            </a:r>
            <a:r>
              <a:rPr lang="en-US" altLang="zh-CN" dirty="0"/>
              <a:t>: 0.93010</a:t>
            </a:r>
          </a:p>
          <a:p>
            <a:pPr marL="457200" indent="-457200">
              <a:buAutoNum type="arabicPeriod"/>
            </a:pPr>
            <a:r>
              <a:rPr lang="en-US" altLang="zh-CN" dirty="0"/>
              <a:t>BRNN cell choice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BGRU: 0.92943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BLSTM: 0.93010</a:t>
            </a:r>
          </a:p>
          <a:p>
            <a:pPr marL="457200" indent="-457200">
              <a:buAutoNum type="arabicPeriod"/>
            </a:pPr>
            <a:r>
              <a:rPr lang="en-US" altLang="zh-CN" dirty="0"/>
              <a:t>BLSTM </a:t>
            </a:r>
            <a:r>
              <a:rPr lang="en-US" altLang="zh-CN" dirty="0" err="1"/>
              <a:t>v.s</a:t>
            </a:r>
            <a:r>
              <a:rPr lang="en-US" altLang="zh-CN" dirty="0"/>
              <a:t>. LSTM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BLSTM: 0.93010(Running for 7000s)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LSTM: 0.92821(Running for 3100s)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6B29C-1AD0-42C0-9FB8-FF01CE5C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4570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89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FF8AB-3C0A-4EAF-B3F9-7801833C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367555"/>
            <a:ext cx="7745505" cy="413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 err="1"/>
              <a:t>merge_mode</a:t>
            </a:r>
            <a:endParaRPr lang="en-US" altLang="zh-CN" dirty="0"/>
          </a:p>
          <a:p>
            <a:pPr marL="868680" lvl="1" indent="-457200">
              <a:buAutoNum type="arabicPeriod"/>
            </a:pPr>
            <a:r>
              <a:rPr lang="en-US" altLang="zh-CN" dirty="0"/>
              <a:t>Concatenate: 0.93010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Sum: 0.92836</a:t>
            </a:r>
          </a:p>
          <a:p>
            <a:pPr marL="457200" indent="-457200">
              <a:buAutoNum type="arabicPeriod"/>
            </a:pPr>
            <a:r>
              <a:rPr lang="en-US" altLang="zh-CN" dirty="0"/>
              <a:t>Optimizer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Adam: 0.93010</a:t>
            </a:r>
          </a:p>
          <a:p>
            <a:pPr marL="868680" lvl="1" indent="-457200">
              <a:buAutoNum type="arabicPeriod"/>
            </a:pPr>
            <a:r>
              <a:rPr lang="en-US" altLang="zh-CN" dirty="0" err="1"/>
              <a:t>Adadelta</a:t>
            </a:r>
            <a:r>
              <a:rPr lang="en-US" altLang="zh-CN" dirty="0"/>
              <a:t>: 0.90783</a:t>
            </a:r>
          </a:p>
          <a:p>
            <a:pPr marL="457200" indent="-457200">
              <a:buAutoNum type="arabicPeriod"/>
            </a:pPr>
            <a:r>
              <a:rPr lang="en-US" altLang="zh-CN" dirty="0"/>
              <a:t>Size of mini-batch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Mini-batch-1024 : 0.92825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Mini-batch-256: 0.93039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Mini-batch-512: 0.93010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6B29C-1AD0-42C0-9FB8-FF01CE5C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4570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18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FF8AB-3C0A-4EAF-B3F9-7801833C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367555"/>
            <a:ext cx="7745505" cy="413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zh-CN" dirty="0"/>
              <a:t>With spatial dropout or not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Without: 0.93095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With: 0.93010</a:t>
            </a:r>
          </a:p>
          <a:p>
            <a:pPr marL="457200" indent="-457200">
              <a:buAutoNum type="arabicPeriod"/>
            </a:pPr>
            <a:r>
              <a:rPr lang="en-US" altLang="zh-CN" dirty="0"/>
              <a:t>Layer of BLSTM: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2 layers: 0.93010 (7000s)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3 layers: 0.92960 (9500s)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4 layers: 0.93043 (12000s)</a:t>
            </a:r>
          </a:p>
          <a:p>
            <a:pPr marL="457200" indent="-457200">
              <a:buAutoNum type="arabicPeriod"/>
            </a:pPr>
            <a:r>
              <a:rPr lang="en-US" altLang="zh-CN" dirty="0"/>
              <a:t>Output of LSTM unit :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128: 0.93010</a:t>
            </a:r>
          </a:p>
          <a:p>
            <a:pPr marL="868680" lvl="1" indent="-457200">
              <a:buAutoNum type="arabicPeriod"/>
            </a:pPr>
            <a:r>
              <a:rPr lang="en-US" altLang="zh-CN" dirty="0"/>
              <a:t>64: 0.92308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6B29C-1AD0-42C0-9FB8-FF01CE5C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724570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294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76E39-CCCE-4451-AD37-6586154B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374750"/>
            <a:ext cx="7756263" cy="1054250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914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197213-E096-47D4-89DE-A4731B75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861441"/>
            <a:ext cx="7745505" cy="3170264"/>
          </a:xfrm>
        </p:spPr>
        <p:txBody>
          <a:bodyPr/>
          <a:lstStyle/>
          <a:p>
            <a:r>
              <a:rPr lang="en-US" altLang="zh-CN" dirty="0"/>
              <a:t>Our training set contains 1804874 entries and our test set contains 97320 entries. </a:t>
            </a:r>
          </a:p>
          <a:p>
            <a:r>
              <a:rPr lang="en-US" altLang="zh-CN" dirty="0"/>
              <a:t>Some example from training dataset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895ED9-A7E6-4D4A-9A3C-6B7CD928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5D6AA6-4982-4264-93D9-27233251C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67113"/>
              </p:ext>
            </p:extLst>
          </p:nvPr>
        </p:nvGraphicFramePr>
        <p:xfrm>
          <a:off x="1265055" y="3075733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076">
                  <a:extLst>
                    <a:ext uri="{9D8B030D-6E8A-4147-A177-3AD203B41FA5}">
                      <a16:colId xmlns:a16="http://schemas.microsoft.com/office/drawing/2014/main" val="3383432417"/>
                    </a:ext>
                  </a:extLst>
                </a:gridCol>
                <a:gridCol w="1194924">
                  <a:extLst>
                    <a:ext uri="{9D8B030D-6E8A-4147-A177-3AD203B41FA5}">
                      <a16:colId xmlns:a16="http://schemas.microsoft.com/office/drawing/2014/main" val="3953129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1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Thank you!! This would make my life a lot less anxiety-inducing. Keep it up, and don't let anyone get in your way!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0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haha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 guys are a bunch of losers.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0.8936170212765957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22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2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569FC3-0603-4F0E-A59B-47103DF9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2050" name="Picture 2" descr="C:\Users\zhong\AppData\Roaming\Typora\typora-user-images\1556553229715.png">
            <a:extLst>
              <a:ext uri="{FF2B5EF4-FFF2-40B4-BE49-F238E27FC236}">
                <a16:creationId xmlns:a16="http://schemas.microsoft.com/office/drawing/2014/main" id="{C3EB5A0D-8267-4A8C-89B7-09361F7F74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0" y="1424198"/>
            <a:ext cx="7116059" cy="38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0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569FC3-0603-4F0E-A59B-47103DF9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B540C-5110-44D0-96BB-F9E3A79C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39941"/>
            <a:ext cx="4724400" cy="35337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C83CEA-1DD2-4D5E-BEAA-6E0C573A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6591" y="1384284"/>
            <a:ext cx="3460059" cy="477157"/>
          </a:xfrm>
        </p:spPr>
        <p:txBody>
          <a:bodyPr/>
          <a:lstStyle/>
          <a:p>
            <a:r>
              <a:rPr lang="en-US" altLang="zh-CN" dirty="0"/>
              <a:t>Word count in comment.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94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FA1087-42E9-4EF6-9BB6-8DFEE407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 far, our neural network can only take numbers as input. But our training set is consisted by string.</a:t>
            </a:r>
          </a:p>
          <a:p>
            <a:r>
              <a:rPr lang="en-US" altLang="zh-CN" dirty="0"/>
              <a:t>A clear and simple method is to treat word as categorical column, and convert it into one-hot vector.</a:t>
            </a:r>
          </a:p>
          <a:p>
            <a:r>
              <a:rPr lang="en-US" altLang="zh-CN" dirty="0"/>
              <a:t>But such vector does not capture any relationship between words.</a:t>
            </a:r>
          </a:p>
          <a:p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B6A4A-248D-4361-BBE7-5F785DD0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can we use string as input of Neural Network?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15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71D0C0-C71A-4B06-93F7-7F378111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252356"/>
            <a:ext cx="3466353" cy="4241301"/>
          </a:xfrm>
        </p:spPr>
        <p:txBody>
          <a:bodyPr/>
          <a:lstStyle/>
          <a:p>
            <a:r>
              <a:rPr lang="en-US" altLang="zh-CN" dirty="0"/>
              <a:t>Word embedding, is bunch of algorithms that could convert word to a vector while preserve their similarity not only on language aspect, but also in their meaning.</a:t>
            </a:r>
          </a:p>
          <a:p>
            <a:endParaRPr lang="en-US" altLang="zh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D5A2F4-BC9E-4B35-BCCB-FC7BB9C6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682200"/>
          </a:xfrm>
        </p:spPr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  <p:pic>
        <p:nvPicPr>
          <p:cNvPr id="4" name="Picture 2" descr="https://nlp.stanford.edu/projects/glove/images/man_woman.jpg">
            <a:extLst>
              <a:ext uri="{FF2B5EF4-FFF2-40B4-BE49-F238E27FC236}">
                <a16:creationId xmlns:a16="http://schemas.microsoft.com/office/drawing/2014/main" id="{801B7128-E85F-4272-909F-74915CD0F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21" y="1421340"/>
            <a:ext cx="4567805" cy="354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7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8C9D9-3E7E-4BB4-B613-90C634CA0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Our input of this model is one-hot vector, which is consist by 0 and 1, denote the index of this word in the dictionary.</a:t>
                </a:r>
              </a:p>
              <a:p>
                <a:r>
                  <a:rPr lang="en-US" altLang="zh-CN" dirty="0"/>
                  <a:t>Our output is a vector for each word, with continuous value. Which we hope to capture the connection between words.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𝑣𝑒𝑐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𝐾𝑖𝑛𝑔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𝑣𝑒𝑐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𝑀𝑎𝑛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𝑣𝑒𝑐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𝑊𝑜𝑚𝑎𝑛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𝑄𝑢𝑒𝑒𝑛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5C8C9D9-3E7E-4BB4-B613-90C634CA0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0" t="-1346" b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259CD3E-EAA7-41FC-BD76-43D99825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67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661F0-128C-4F4A-9AEC-7E7743185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299029"/>
            <a:ext cx="7745505" cy="37326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CBOW, Continues Bag-of-Word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Skip-gram.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4C43C2-133A-4AF2-951E-4B99D9F1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D8EDA-03A4-42C8-AED6-2FE933BD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49" y="2131894"/>
            <a:ext cx="5783943" cy="33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28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W Genera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GW_General_PPT</Template>
  <TotalTime>732</TotalTime>
  <Words>1449</Words>
  <Application>Microsoft Office PowerPoint</Application>
  <PresentationFormat>On-screen Show (4:3)</PresentationFormat>
  <Paragraphs>117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 Unicode MS</vt:lpstr>
      <vt:lpstr>DengXian</vt:lpstr>
      <vt:lpstr>Roboto Mono</vt:lpstr>
      <vt:lpstr>SimSun</vt:lpstr>
      <vt:lpstr>Arial</vt:lpstr>
      <vt:lpstr>Book Antiqua</vt:lpstr>
      <vt:lpstr>Cambria Math</vt:lpstr>
      <vt:lpstr>Wingdings</vt:lpstr>
      <vt:lpstr>GW General</vt:lpstr>
      <vt:lpstr>Custom Design</vt:lpstr>
      <vt:lpstr>Toxicity Comments Classification</vt:lpstr>
      <vt:lpstr>Problem Set</vt:lpstr>
      <vt:lpstr>Dataset</vt:lpstr>
      <vt:lpstr>Dataset</vt:lpstr>
      <vt:lpstr>Dataset</vt:lpstr>
      <vt:lpstr>How can we use string as input of Neural Network?</vt:lpstr>
      <vt:lpstr>Word Embedding</vt:lpstr>
      <vt:lpstr>Word Embedding</vt:lpstr>
      <vt:lpstr>Word2Vec</vt:lpstr>
      <vt:lpstr>GloVe</vt:lpstr>
      <vt:lpstr>GloVe</vt:lpstr>
      <vt:lpstr>How text become a time-series problems? </vt:lpstr>
      <vt:lpstr>PowerPoint Presentation</vt:lpstr>
      <vt:lpstr>Residual Network</vt:lpstr>
      <vt:lpstr>Spatial dropout</vt:lpstr>
      <vt:lpstr>Spatial dropout</vt:lpstr>
      <vt:lpstr>Data Preprocessing</vt:lpstr>
      <vt:lpstr>Model</vt:lpstr>
      <vt:lpstr>PowerPoint Presentation</vt:lpstr>
      <vt:lpstr>Experiments</vt:lpstr>
      <vt:lpstr>Experiments</vt:lpstr>
      <vt:lpstr>Experiments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Jigsaw Unintended Bias in Toxicity Classification</dc:title>
  <dc:creator>Wu, Zhongyang</dc:creator>
  <cp:lastModifiedBy>Wu, Zhongyang</cp:lastModifiedBy>
  <cp:revision>4</cp:revision>
  <dcterms:created xsi:type="dcterms:W3CDTF">2019-04-24T17:42:50Z</dcterms:created>
  <dcterms:modified xsi:type="dcterms:W3CDTF">2019-04-30T01:15:28Z</dcterms:modified>
</cp:coreProperties>
</file>