
<file path=[Content_Types].xml><?xml version="1.0" encoding="utf-8"?>
<Types xmlns="http://schemas.openxmlformats.org/package/2006/content-types">
  <Default Extension="jpg" ContentType="image/jpeg"/>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3.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p:sldMasterIdLst>
    <p:sldMasterId id="2147483659" r:id="rId4"/>
  </p:sldMasterIdLst>
  <p:notesMasterIdLst>
    <p:notesMasterId r:id="rId5"/>
  </p:notesMasterIdLst>
  <p:sldIdLst>
    <p:sldId id="256" r:id="rId6"/>
  </p:sldIdLst>
  <p:sldSz cy="27432000" cx="18288000"/>
  <p:notesSz cy="31235650" cx="2112645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presProps.xml" Type="http://schemas.openxmlformats.org/officeDocument/2006/relationships/presProps" Id="rId2"/><Relationship Target="theme/theme3.xml" Type="http://schemas.openxmlformats.org/officeDocument/2006/relationships/theme" Id="rId1"/><Relationship Target="slideMasters/slideMaster1.xml" Type="http://schemas.openxmlformats.org/officeDocument/2006/relationships/slideMaster" Id="rId4"/><Relationship Target="tableStyles.xml" Type="http://schemas.openxmlformats.org/officeDocument/2006/relationships/tableStyles" Id="rId3"/><Relationship Target="slides/slide1.xml" Type="http://schemas.openxmlformats.org/officeDocument/2006/relationships/slide" Id="rId6"/><Relationship Target="notesMasters/notesMaster1.xml" Type="http://schemas.openxmlformats.org/officeDocument/2006/relationships/notesMaster" Id="rId5"/></Relationships>
</file>

<file path=ppt/notesMasters/_rels/notesMaster1.xml.rels><?xml version="1.0" encoding="UTF-8" standalone="yes"?><Relationships xmlns="http://schemas.openxmlformats.org/package/2006/relationships"><Relationship Target="../theme/theme1.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1" name="Shape 1"/>
        <p:cNvGrpSpPr/>
        <p:nvPr/>
      </p:nvGrpSpPr>
      <p:grpSpPr>
        <a:xfrm>
          <a:off y="0" x="0"/>
          <a:ext cy="0" cx="0"/>
          <a:chOff y="0" x="0"/>
          <a:chExt cy="0" cx="0"/>
        </a:xfrm>
      </p:grpSpPr>
      <p:sp>
        <p:nvSpPr>
          <p:cNvPr id="2" name="Shape 2"/>
          <p:cNvSpPr txBox="1"/>
          <p:nvPr>
            <p:ph idx="2" type="hdr"/>
          </p:nvPr>
        </p:nvSpPr>
        <p:spPr>
          <a:xfrm>
            <a:off y="0" x="0"/>
            <a:ext cy="1562099" cx="9155111"/>
          </a:xfrm>
          <a:prstGeom prst="rect">
            <a:avLst/>
          </a:prstGeom>
          <a:noFill/>
          <a:ln>
            <a:noFill/>
          </a:ln>
        </p:spPr>
        <p:txBody>
          <a:bodyPr bIns="91425" rIns="91425" lIns="91425" tIns="91425" anchor="t" anchorCtr="0"/>
          <a:lstStyle>
            <a:lvl1pPr algn="ctr" rtl="0" marR="0" indent="0" marL="0">
              <a:lnSpc>
                <a:spcPct val="100000"/>
              </a:lnSpc>
              <a:spcBef>
                <a:spcPts val="0"/>
              </a:spcBef>
              <a:spcAft>
                <a:spcPts val="0"/>
              </a:spcAft>
              <a:defRPr/>
            </a:lvl1pPr>
            <a:lvl2pPr algn="ctr" rtl="0" marR="0" indent="141288" marL="315912">
              <a:lnSpc>
                <a:spcPct val="100000"/>
              </a:lnSpc>
              <a:spcBef>
                <a:spcPts val="0"/>
              </a:spcBef>
              <a:spcAft>
                <a:spcPts val="0"/>
              </a:spcAft>
              <a:defRPr/>
            </a:lvl2pPr>
            <a:lvl3pPr algn="ctr" rtl="0" marR="0" indent="280988" marL="633412">
              <a:lnSpc>
                <a:spcPct val="100000"/>
              </a:lnSpc>
              <a:spcBef>
                <a:spcPts val="0"/>
              </a:spcBef>
              <a:spcAft>
                <a:spcPts val="0"/>
              </a:spcAft>
              <a:defRPr/>
            </a:lvl3pPr>
            <a:lvl4pPr algn="ctr" rtl="0" marR="0" indent="420688" marL="950912">
              <a:lnSpc>
                <a:spcPct val="100000"/>
              </a:lnSpc>
              <a:spcBef>
                <a:spcPts val="0"/>
              </a:spcBef>
              <a:spcAft>
                <a:spcPts val="0"/>
              </a:spcAft>
              <a:defRPr/>
            </a:lvl4pPr>
            <a:lvl5pPr algn="ctr" rtl="0" marR="0" indent="560388" marL="1268412">
              <a:lnSpc>
                <a:spcPct val="100000"/>
              </a:lnSpc>
              <a:spcBef>
                <a:spcPts val="0"/>
              </a:spcBef>
              <a:spcAft>
                <a:spcPts val="0"/>
              </a:spcAft>
              <a:defRPr/>
            </a:lvl5pPr>
            <a:lvl6pPr algn="ctr" rtl="0" marR="0" indent="700088" marL="1585912">
              <a:lnSpc>
                <a:spcPct val="100000"/>
              </a:lnSpc>
              <a:spcBef>
                <a:spcPts val="0"/>
              </a:spcBef>
              <a:spcAft>
                <a:spcPts val="0"/>
              </a:spcAft>
              <a:defRPr/>
            </a:lvl6pPr>
            <a:lvl7pPr algn="ctr" rtl="0" marR="0" indent="979488" marL="2220912">
              <a:lnSpc>
                <a:spcPct val="100000"/>
              </a:lnSpc>
              <a:spcBef>
                <a:spcPts val="0"/>
              </a:spcBef>
              <a:spcAft>
                <a:spcPts val="0"/>
              </a:spcAft>
              <a:defRPr/>
            </a:lvl7pPr>
            <a:lvl8pPr algn="ctr" rtl="0" marR="0" indent="1398588" marL="3173412">
              <a:lnSpc>
                <a:spcPct val="100000"/>
              </a:lnSpc>
              <a:spcBef>
                <a:spcPts val="0"/>
              </a:spcBef>
              <a:spcAft>
                <a:spcPts val="0"/>
              </a:spcAft>
              <a:defRPr/>
            </a:lvl8pPr>
            <a:lvl9pPr algn="ctr" rtl="0" marR="0" indent="1957387" marL="4443412">
              <a:lnSpc>
                <a:spcPct val="100000"/>
              </a:lnSpc>
              <a:spcBef>
                <a:spcPts val="0"/>
              </a:spcBef>
              <a:spcAft>
                <a:spcPts val="0"/>
              </a:spcAft>
              <a:defRPr/>
            </a:lvl9pPr>
          </a:lstStyle>
          <a:p/>
        </p:txBody>
      </p:sp>
      <p:sp>
        <p:nvSpPr>
          <p:cNvPr id="3" name="Shape 3"/>
          <p:cNvSpPr txBox="1"/>
          <p:nvPr>
            <p:ph idx="10" type="dt"/>
          </p:nvPr>
        </p:nvSpPr>
        <p:spPr>
          <a:xfrm>
            <a:off y="0" x="11966575"/>
            <a:ext cy="1562099" cx="9155111"/>
          </a:xfrm>
          <a:prstGeom prst="rect">
            <a:avLst/>
          </a:prstGeom>
          <a:noFill/>
          <a:ln>
            <a:noFill/>
          </a:ln>
        </p:spPr>
        <p:txBody>
          <a:bodyPr bIns="91425" rIns="91425" lIns="91425" tIns="91425" anchor="t" anchorCtr="0"/>
          <a:lstStyle>
            <a:lvl1pPr algn="ctr" rtl="0" marR="0" indent="0" marL="0">
              <a:lnSpc>
                <a:spcPct val="100000"/>
              </a:lnSpc>
              <a:spcBef>
                <a:spcPts val="0"/>
              </a:spcBef>
              <a:spcAft>
                <a:spcPts val="0"/>
              </a:spcAft>
              <a:defRPr/>
            </a:lvl1pPr>
            <a:lvl2pPr algn="ctr" rtl="0" marR="0" indent="141288" marL="315912">
              <a:lnSpc>
                <a:spcPct val="100000"/>
              </a:lnSpc>
              <a:spcBef>
                <a:spcPts val="0"/>
              </a:spcBef>
              <a:spcAft>
                <a:spcPts val="0"/>
              </a:spcAft>
              <a:defRPr/>
            </a:lvl2pPr>
            <a:lvl3pPr algn="ctr" rtl="0" marR="0" indent="280988" marL="633412">
              <a:lnSpc>
                <a:spcPct val="100000"/>
              </a:lnSpc>
              <a:spcBef>
                <a:spcPts val="0"/>
              </a:spcBef>
              <a:spcAft>
                <a:spcPts val="0"/>
              </a:spcAft>
              <a:defRPr/>
            </a:lvl3pPr>
            <a:lvl4pPr algn="ctr" rtl="0" marR="0" indent="420688" marL="950912">
              <a:lnSpc>
                <a:spcPct val="100000"/>
              </a:lnSpc>
              <a:spcBef>
                <a:spcPts val="0"/>
              </a:spcBef>
              <a:spcAft>
                <a:spcPts val="0"/>
              </a:spcAft>
              <a:defRPr/>
            </a:lvl4pPr>
            <a:lvl5pPr algn="ctr" rtl="0" marR="0" indent="560388" marL="1268412">
              <a:lnSpc>
                <a:spcPct val="100000"/>
              </a:lnSpc>
              <a:spcBef>
                <a:spcPts val="0"/>
              </a:spcBef>
              <a:spcAft>
                <a:spcPts val="0"/>
              </a:spcAft>
              <a:defRPr/>
            </a:lvl5pPr>
            <a:lvl6pPr algn="ctr" rtl="0" marR="0" indent="700088" marL="1585912">
              <a:lnSpc>
                <a:spcPct val="100000"/>
              </a:lnSpc>
              <a:spcBef>
                <a:spcPts val="0"/>
              </a:spcBef>
              <a:spcAft>
                <a:spcPts val="0"/>
              </a:spcAft>
              <a:defRPr/>
            </a:lvl6pPr>
            <a:lvl7pPr algn="ctr" rtl="0" marR="0" indent="979488" marL="2220912">
              <a:lnSpc>
                <a:spcPct val="100000"/>
              </a:lnSpc>
              <a:spcBef>
                <a:spcPts val="0"/>
              </a:spcBef>
              <a:spcAft>
                <a:spcPts val="0"/>
              </a:spcAft>
              <a:defRPr/>
            </a:lvl7pPr>
            <a:lvl8pPr algn="ctr" rtl="0" marR="0" indent="1398588" marL="3173412">
              <a:lnSpc>
                <a:spcPct val="100000"/>
              </a:lnSpc>
              <a:spcBef>
                <a:spcPts val="0"/>
              </a:spcBef>
              <a:spcAft>
                <a:spcPts val="0"/>
              </a:spcAft>
              <a:defRPr/>
            </a:lvl8pPr>
            <a:lvl9pPr algn="ctr" rtl="0" marR="0" indent="1957387" marL="4443412">
              <a:lnSpc>
                <a:spcPct val="100000"/>
              </a:lnSpc>
              <a:spcBef>
                <a:spcPts val="0"/>
              </a:spcBef>
              <a:spcAft>
                <a:spcPts val="0"/>
              </a:spcAft>
              <a:defRPr/>
            </a:lvl9pPr>
          </a:lstStyle>
          <a:p/>
        </p:txBody>
      </p:sp>
      <p:sp>
        <p:nvSpPr>
          <p:cNvPr id="4" name="Shape 4"/>
          <p:cNvSpPr/>
          <p:nvPr>
            <p:ph idx="3" type="sldImg"/>
          </p:nvPr>
        </p:nvSpPr>
        <p:spPr>
          <a:xfrm>
            <a:off y="2343150" x="6659561"/>
            <a:ext cy="11712575" cx="7807324"/>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miter/>
            <a:headEnd w="med" len="med" type="none"/>
            <a:tailEnd w="med" len="med" type="none"/>
          </a:ln>
        </p:spPr>
      </p:sp>
      <p:sp>
        <p:nvSpPr>
          <p:cNvPr id="5" name="Shape 5"/>
          <p:cNvSpPr txBox="1"/>
          <p:nvPr>
            <p:ph idx="1" type="body"/>
          </p:nvPr>
        </p:nvSpPr>
        <p:spPr>
          <a:xfrm>
            <a:off y="14836775" x="2112961"/>
            <a:ext cy="14055725" cx="16900524"/>
          </a:xfrm>
          <a:prstGeom prst="rect">
            <a:avLst/>
          </a:prstGeom>
          <a:noFill/>
          <a:ln>
            <a:noFill/>
          </a:ln>
        </p:spPr>
        <p:txBody>
          <a:bodyPr bIns="91425" rIns="91425" lIns="91425" t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6" name="Shape 6"/>
          <p:cNvSpPr txBox="1"/>
          <p:nvPr>
            <p:ph idx="11" type="ftr"/>
          </p:nvPr>
        </p:nvSpPr>
        <p:spPr>
          <a:xfrm>
            <a:off y="29668787" x="0"/>
            <a:ext cy="1562099" cx="9155111"/>
          </a:xfrm>
          <a:prstGeom prst="rect">
            <a:avLst/>
          </a:prstGeom>
          <a:noFill/>
          <a:ln>
            <a:noFill/>
          </a:ln>
        </p:spPr>
        <p:txBody>
          <a:bodyPr bIns="91425" rIns="91425" lIns="91425" tIns="91425" anchor="b" anchorCtr="0"/>
          <a:lstStyle>
            <a:lvl1pPr algn="ctr" rtl="0" marR="0" indent="0" marL="0">
              <a:lnSpc>
                <a:spcPct val="100000"/>
              </a:lnSpc>
              <a:spcBef>
                <a:spcPts val="0"/>
              </a:spcBef>
              <a:spcAft>
                <a:spcPts val="0"/>
              </a:spcAft>
              <a:defRPr/>
            </a:lvl1pPr>
            <a:lvl2pPr algn="ctr" rtl="0" marR="0" indent="141288" marL="315912">
              <a:lnSpc>
                <a:spcPct val="100000"/>
              </a:lnSpc>
              <a:spcBef>
                <a:spcPts val="0"/>
              </a:spcBef>
              <a:spcAft>
                <a:spcPts val="0"/>
              </a:spcAft>
              <a:defRPr/>
            </a:lvl2pPr>
            <a:lvl3pPr algn="ctr" rtl="0" marR="0" indent="280988" marL="633412">
              <a:lnSpc>
                <a:spcPct val="100000"/>
              </a:lnSpc>
              <a:spcBef>
                <a:spcPts val="0"/>
              </a:spcBef>
              <a:spcAft>
                <a:spcPts val="0"/>
              </a:spcAft>
              <a:defRPr/>
            </a:lvl3pPr>
            <a:lvl4pPr algn="ctr" rtl="0" marR="0" indent="420688" marL="950912">
              <a:lnSpc>
                <a:spcPct val="100000"/>
              </a:lnSpc>
              <a:spcBef>
                <a:spcPts val="0"/>
              </a:spcBef>
              <a:spcAft>
                <a:spcPts val="0"/>
              </a:spcAft>
              <a:defRPr/>
            </a:lvl4pPr>
            <a:lvl5pPr algn="ctr" rtl="0" marR="0" indent="560388" marL="1268412">
              <a:lnSpc>
                <a:spcPct val="100000"/>
              </a:lnSpc>
              <a:spcBef>
                <a:spcPts val="0"/>
              </a:spcBef>
              <a:spcAft>
                <a:spcPts val="0"/>
              </a:spcAft>
              <a:defRPr/>
            </a:lvl5pPr>
            <a:lvl6pPr algn="ctr" rtl="0" marR="0" indent="700088" marL="1585912">
              <a:lnSpc>
                <a:spcPct val="100000"/>
              </a:lnSpc>
              <a:spcBef>
                <a:spcPts val="0"/>
              </a:spcBef>
              <a:spcAft>
                <a:spcPts val="0"/>
              </a:spcAft>
              <a:defRPr/>
            </a:lvl6pPr>
            <a:lvl7pPr algn="ctr" rtl="0" marR="0" indent="979488" marL="2220912">
              <a:lnSpc>
                <a:spcPct val="100000"/>
              </a:lnSpc>
              <a:spcBef>
                <a:spcPts val="0"/>
              </a:spcBef>
              <a:spcAft>
                <a:spcPts val="0"/>
              </a:spcAft>
              <a:defRPr/>
            </a:lvl7pPr>
            <a:lvl8pPr algn="ctr" rtl="0" marR="0" indent="1398588" marL="3173412">
              <a:lnSpc>
                <a:spcPct val="100000"/>
              </a:lnSpc>
              <a:spcBef>
                <a:spcPts val="0"/>
              </a:spcBef>
              <a:spcAft>
                <a:spcPts val="0"/>
              </a:spcAft>
              <a:defRPr/>
            </a:lvl8pPr>
            <a:lvl9pPr algn="ctr" rtl="0" marR="0" indent="1957387" marL="4443412">
              <a:lnSpc>
                <a:spcPct val="100000"/>
              </a:lnSpc>
              <a:spcBef>
                <a:spcPts val="0"/>
              </a:spcBef>
              <a:spcAft>
                <a:spcPts val="0"/>
              </a:spcAft>
              <a:defRPr/>
            </a:lvl9pPr>
          </a:lstStyle>
          <a:p/>
        </p:txBody>
      </p:sp>
      <p:sp>
        <p:nvSpPr>
          <p:cNvPr id="7" name="Shape 7"/>
          <p:cNvSpPr txBox="1"/>
          <p:nvPr>
            <p:ph idx="12" type="sldNum"/>
          </p:nvPr>
        </p:nvSpPr>
        <p:spPr>
          <a:xfrm>
            <a:off y="29668787" x="11966575"/>
            <a:ext cy="1562099" cx="9155111"/>
          </a:xfrm>
          <a:prstGeom prst="rect">
            <a:avLst/>
          </a:prstGeom>
          <a:noFill/>
          <a:ln>
            <a:noFill/>
          </a:ln>
        </p:spPr>
        <p:txBody>
          <a:bodyPr bIns="91425" rIns="91425" lIns="91425" tIns="91425" anchor="b" anchorCtr="0">
            <a:noAutofit/>
          </a:bodyPr>
          <a:lstStyle/>
          <a:p>
            <a:pPr lvl="0" indent="-88900" marL="0">
              <a:spcBef>
                <a:spcPts val="0"/>
              </a:spcBef>
              <a:buClr>
                <a:srgbClr val="000000"/>
              </a:buClr>
              <a:buFont typeface="Arial"/>
              <a:buChar char="●"/>
            </a:pPr>
            <a:r>
              <a:t/>
            </a:r>
            <a:endParaRPr/>
          </a:p>
          <a:p>
            <a:pPr lvl="1" indent="52388" marL="315912">
              <a:spcBef>
                <a:spcPts val="0"/>
              </a:spcBef>
              <a:buClr>
                <a:srgbClr val="000000"/>
              </a:buClr>
              <a:buFont typeface="Courier New"/>
              <a:buChar char="o"/>
            </a:pPr>
            <a:r>
              <a:t/>
            </a:r>
            <a:endParaRPr/>
          </a:p>
          <a:p>
            <a:pPr lvl="2" indent="192087" marL="633412">
              <a:spcBef>
                <a:spcPts val="0"/>
              </a:spcBef>
              <a:buClr>
                <a:srgbClr val="000000"/>
              </a:buClr>
              <a:buFont typeface="Wingdings"/>
              <a:buChar char="§"/>
            </a:pPr>
            <a:r>
              <a:t/>
            </a:r>
            <a:endParaRPr/>
          </a:p>
          <a:p>
            <a:pPr lvl="3" indent="331788" marL="950912">
              <a:spcBef>
                <a:spcPts val="0"/>
              </a:spcBef>
              <a:buClr>
                <a:srgbClr val="000000"/>
              </a:buClr>
              <a:buFont typeface="Arial"/>
              <a:buChar char="●"/>
            </a:pPr>
            <a:r>
              <a:t/>
            </a:r>
            <a:endParaRPr/>
          </a:p>
          <a:p>
            <a:pPr lvl="4" indent="471488" marL="1268412">
              <a:spcBef>
                <a:spcPts val="0"/>
              </a:spcBef>
              <a:buClr>
                <a:srgbClr val="000000"/>
              </a:buClr>
              <a:buFont typeface="Courier New"/>
              <a:buChar char="o"/>
            </a:pPr>
            <a:r>
              <a:t/>
            </a:r>
            <a:endParaRPr/>
          </a:p>
          <a:p>
            <a:pPr lvl="5" indent="611188" marL="1585912">
              <a:spcBef>
                <a:spcPts val="0"/>
              </a:spcBef>
              <a:buClr>
                <a:srgbClr val="000000"/>
              </a:buClr>
              <a:buFont typeface="Wingdings"/>
              <a:buChar char="§"/>
            </a:pPr>
            <a:r>
              <a:t/>
            </a:r>
            <a:endParaRPr/>
          </a:p>
          <a:p>
            <a:pPr lvl="6" indent="890588" marL="2220912">
              <a:spcBef>
                <a:spcPts val="0"/>
              </a:spcBef>
              <a:buClr>
                <a:srgbClr val="000000"/>
              </a:buClr>
              <a:buFont typeface="Arial"/>
              <a:buChar char="●"/>
            </a:pPr>
            <a:r>
              <a:t/>
            </a:r>
            <a:endParaRPr/>
          </a:p>
          <a:p>
            <a:pPr lvl="7" indent="1309688" marL="3173412">
              <a:spcBef>
                <a:spcPts val="0"/>
              </a:spcBef>
              <a:buClr>
                <a:srgbClr val="000000"/>
              </a:buClr>
              <a:buFont typeface="Courier New"/>
              <a:buChar char="o"/>
            </a:pPr>
            <a:r>
              <a:t/>
            </a:r>
            <a:endParaRPr/>
          </a:p>
          <a:p>
            <a:pPr lvl="8" indent="1868487" marL="4443412">
              <a:spcBef>
                <a:spcPts val="0"/>
              </a:spcBef>
              <a:buClr>
                <a:srgbClr val="000000"/>
              </a:buClr>
              <a:buFont typeface="Wingdings"/>
              <a:buChar char="§"/>
            </a:pPr>
            <a:r>
              <a:t/>
            </a:r>
            <a:endParaRPr/>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8" name="Shape 108"/>
        <p:cNvGrpSpPr/>
        <p:nvPr/>
      </p:nvGrpSpPr>
      <p:grpSpPr>
        <a:xfrm>
          <a:off y="0" x="0"/>
          <a:ext cy="0" cx="0"/>
          <a:chOff y="0" x="0"/>
          <a:chExt cy="0" cx="0"/>
        </a:xfrm>
      </p:grpSpPr>
      <p:sp>
        <p:nvSpPr>
          <p:cNvPr id="109" name="Shape 109"/>
          <p:cNvSpPr txBox="1"/>
          <p:nvPr/>
        </p:nvSpPr>
        <p:spPr>
          <a:xfrm>
            <a:off y="29668787" x="11966575"/>
            <a:ext cy="1562099" cx="9155111"/>
          </a:xfrm>
          <a:prstGeom prst="rect">
            <a:avLst/>
          </a:prstGeom>
          <a:noFill/>
          <a:ln>
            <a:noFill/>
          </a:ln>
        </p:spPr>
        <p:txBody>
          <a:bodyPr bIns="45700" rIns="91425" lIns="91425" tIns="45700" anchor="b" anchorCtr="0">
            <a:noAutofit/>
          </a:bodyPr>
          <a:lstStyle/>
          <a:p>
            <a:pPr algn="r" rtl="0" lvl="0" marR="0" indent="0" marL="0">
              <a:lnSpc>
                <a:spcPct val="100000"/>
              </a:lnSpc>
              <a:spcBef>
                <a:spcPts val="0"/>
              </a:spcBef>
              <a:spcAft>
                <a:spcPts val="0"/>
              </a:spcAft>
              <a:buClr>
                <a:srgbClr val="000000"/>
              </a:buClr>
              <a:buSzPct val="25000"/>
              <a:buFont typeface="Times New Roman"/>
              <a:buNone/>
            </a:pPr>
            <a:r>
              <a:rPr lang="en-US"/>
              <a:t> </a:t>
            </a:r>
          </a:p>
        </p:txBody>
      </p:sp>
      <p:sp>
        <p:nvSpPr>
          <p:cNvPr id="110" name="Shape 110"/>
          <p:cNvSpPr/>
          <p:nvPr>
            <p:ph idx="2" type="sldImg"/>
          </p:nvPr>
        </p:nvSpPr>
        <p:spPr>
          <a:xfrm>
            <a:off y="2343150" x="6659561"/>
            <a:ext cy="11712575" cx="7807324"/>
          </a:xfrm>
          <a:custGeom>
            <a:pathLst>
              <a:path w="120000" extrusionOk="0" h="120000">
                <a:moveTo>
                  <a:pt y="0" x="0"/>
                </a:moveTo>
                <a:lnTo>
                  <a:pt y="0" x="120000"/>
                </a:lnTo>
                <a:lnTo>
                  <a:pt y="120000" x="120000"/>
                </a:lnTo>
                <a:lnTo>
                  <a:pt y="120000" x="0"/>
                </a:lnTo>
                <a:close/>
              </a:path>
            </a:pathLst>
          </a:custGeom>
          <a:noFill/>
          <a:ln>
            <a:noFill/>
          </a:ln>
        </p:spPr>
      </p:sp>
      <p:sp>
        <p:nvSpPr>
          <p:cNvPr id="111" name="Shape 111"/>
          <p:cNvSpPr txBox="1"/>
          <p:nvPr>
            <p:ph idx="1" type="body"/>
          </p:nvPr>
        </p:nvSpPr>
        <p:spPr>
          <a:xfrm>
            <a:off y="14836775" x="2112961"/>
            <a:ext cy="14055725" cx="16900524"/>
          </a:xfrm>
          <a:prstGeom prst="rect">
            <a:avLst/>
          </a:prstGeom>
          <a:noFill/>
          <a:ln>
            <a:noFill/>
          </a:ln>
        </p:spPr>
        <p:txBody>
          <a:bodyPr bIns="45700" rIns="91425" lIns="91425" tIns="45700" anchor="t" anchorCtr="0">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10.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1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7.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8.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9.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4" name="Shape 14"/>
        <p:cNvGrpSpPr/>
        <p:nvPr/>
      </p:nvGrpSpPr>
      <p:grpSpPr>
        <a:xfrm>
          <a:off y="0" x="0"/>
          <a:ext cy="0" cx="0"/>
          <a:chOff y="0" x="0"/>
          <a:chExt cy="0" cx="0"/>
        </a:xfrm>
      </p:grpSpPr>
      <p:sp>
        <p:nvSpPr>
          <p:cNvPr id="15" name="Shape 15"/>
          <p:cNvSpPr txBox="1"/>
          <p:nvPr>
            <p:ph type="ctrTitle"/>
          </p:nvPr>
        </p:nvSpPr>
        <p:spPr>
          <a:xfrm>
            <a:off y="8521303" x="1371203"/>
            <a:ext cy="5880496" cx="15545594"/>
          </a:xfrm>
          <a:prstGeom prst="rect">
            <a:avLst/>
          </a:prstGeom>
          <a:noFill/>
          <a:ln>
            <a:noFill/>
          </a:ln>
        </p:spPr>
        <p:txBody>
          <a:bodyPr bIns="91425" rIns="91425" lIns="91425" tIns="91425" anchor="ctr" anchorCtr="0"/>
          <a:lstStyle>
            <a:lvl1pPr algn="ctr" rtl="0" marR="0" indent="0" marL="0">
              <a:spcBef>
                <a:spcPts val="0"/>
              </a:spcBef>
              <a:spcAft>
                <a:spcPts val="0"/>
              </a:spcAft>
              <a:defRPr/>
            </a:lvl1pPr>
            <a:lvl2pPr algn="ctr" rtl="0" marR="0" indent="0" marL="0">
              <a:spcBef>
                <a:spcPts val="0"/>
              </a:spcBef>
              <a:spcAft>
                <a:spcPts val="0"/>
              </a:spcAft>
              <a:defRPr/>
            </a:lvl2pPr>
            <a:lvl3pPr algn="ctr" rtl="0" marR="0" indent="0" marL="0">
              <a:spcBef>
                <a:spcPts val="0"/>
              </a:spcBef>
              <a:spcAft>
                <a:spcPts val="0"/>
              </a:spcAft>
              <a:defRPr/>
            </a:lvl3pPr>
            <a:lvl4pPr algn="ctr" rtl="0" marR="0" indent="0" marL="0">
              <a:spcBef>
                <a:spcPts val="0"/>
              </a:spcBef>
              <a:spcAft>
                <a:spcPts val="0"/>
              </a:spcAft>
              <a:defRPr/>
            </a:lvl4pPr>
            <a:lvl5pPr algn="ctr" rtl="0" marR="0" indent="0" marL="0">
              <a:spcBef>
                <a:spcPts val="0"/>
              </a:spcBef>
              <a:spcAft>
                <a:spcPts val="0"/>
              </a:spcAft>
              <a:defRPr/>
            </a:lvl5pPr>
            <a:lvl6pPr algn="ctr" rtl="0" marR="0" indent="-12679" marL="317480">
              <a:spcBef>
                <a:spcPts val="0"/>
              </a:spcBef>
              <a:spcAft>
                <a:spcPts val="0"/>
              </a:spcAft>
              <a:defRPr/>
            </a:lvl6pPr>
            <a:lvl7pPr algn="ctr" rtl="0" marR="0" indent="-12659" marL="634959">
              <a:spcBef>
                <a:spcPts val="0"/>
              </a:spcBef>
              <a:spcAft>
                <a:spcPts val="0"/>
              </a:spcAft>
              <a:defRPr/>
            </a:lvl7pPr>
            <a:lvl8pPr algn="ctr" rtl="0" marR="0" indent="-12638" marL="952438">
              <a:spcBef>
                <a:spcPts val="0"/>
              </a:spcBef>
              <a:spcAft>
                <a:spcPts val="0"/>
              </a:spcAft>
              <a:defRPr/>
            </a:lvl8pPr>
            <a:lvl9pPr algn="ctr" rtl="0" marR="0" indent="-12618" marL="1269919">
              <a:spcBef>
                <a:spcPts val="0"/>
              </a:spcBef>
              <a:spcAft>
                <a:spcPts val="0"/>
              </a:spcAft>
              <a:defRPr/>
            </a:lvl9pPr>
          </a:lstStyle>
          <a:p/>
        </p:txBody>
      </p:sp>
      <p:sp>
        <p:nvSpPr>
          <p:cNvPr id="16" name="Shape 16"/>
          <p:cNvSpPr txBox="1"/>
          <p:nvPr>
            <p:ph idx="1" type="subTitle"/>
          </p:nvPr>
        </p:nvSpPr>
        <p:spPr>
          <a:xfrm>
            <a:off y="15544800" x="2743399"/>
            <a:ext cy="7010400" cx="12801202"/>
          </a:xfrm>
          <a:prstGeom prst="rect">
            <a:avLst/>
          </a:prstGeom>
          <a:noFill/>
          <a:ln>
            <a:noFill/>
          </a:ln>
        </p:spPr>
        <p:txBody>
          <a:bodyPr bIns="91425" rIns="91425" lIns="91425" tIns="91425" anchor="t" anchorCtr="0"/>
          <a:lstStyle>
            <a:lvl1pPr algn="ctr" rtl="0" marR="0" indent="0" marL="0">
              <a:spcBef>
                <a:spcPts val="1840"/>
              </a:spcBef>
              <a:spcAft>
                <a:spcPts val="0"/>
              </a:spcAft>
              <a:buClr>
                <a:schemeClr val="dk1"/>
              </a:buClr>
              <a:buFont typeface="Times New Roman"/>
              <a:buNone/>
              <a:defRPr/>
            </a:lvl1pPr>
            <a:lvl2pPr algn="ctr" rtl="0" marR="0" indent="-12679" marL="317480">
              <a:spcBef>
                <a:spcPts val="1600"/>
              </a:spcBef>
              <a:spcAft>
                <a:spcPts val="0"/>
              </a:spcAft>
              <a:buClr>
                <a:schemeClr val="dk1"/>
              </a:buClr>
              <a:buFont typeface="Times New Roman"/>
              <a:buNone/>
              <a:defRPr/>
            </a:lvl2pPr>
            <a:lvl3pPr algn="ctr" rtl="0" marR="0" indent="-12659" marL="634959">
              <a:spcBef>
                <a:spcPts val="1360"/>
              </a:spcBef>
              <a:spcAft>
                <a:spcPts val="0"/>
              </a:spcAft>
              <a:buClr>
                <a:schemeClr val="dk1"/>
              </a:buClr>
              <a:buFont typeface="Times New Roman"/>
              <a:buNone/>
              <a:defRPr/>
            </a:lvl3pPr>
            <a:lvl4pPr algn="ctr" rtl="0" marR="0" indent="-12638" marL="952438">
              <a:spcBef>
                <a:spcPts val="1160"/>
              </a:spcBef>
              <a:spcAft>
                <a:spcPts val="0"/>
              </a:spcAft>
              <a:buClr>
                <a:schemeClr val="dk1"/>
              </a:buClr>
              <a:buFont typeface="Times New Roman"/>
              <a:buNone/>
              <a:defRPr/>
            </a:lvl4pPr>
            <a:lvl5pPr algn="ctr" rtl="0" marR="0" indent="-12618" marL="1269919">
              <a:spcBef>
                <a:spcPts val="1160"/>
              </a:spcBef>
              <a:spcAft>
                <a:spcPts val="0"/>
              </a:spcAft>
              <a:buClr>
                <a:schemeClr val="dk1"/>
              </a:buClr>
              <a:buFont typeface="Times New Roman"/>
              <a:buNone/>
              <a:defRPr/>
            </a:lvl5pPr>
            <a:lvl6pPr algn="ctr" rtl="0" marR="0" indent="-12597" marL="1587398">
              <a:spcBef>
                <a:spcPts val="1160"/>
              </a:spcBef>
              <a:spcAft>
                <a:spcPts val="0"/>
              </a:spcAft>
              <a:buClr>
                <a:schemeClr val="dk1"/>
              </a:buClr>
              <a:buFont typeface="Times New Roman"/>
              <a:buNone/>
              <a:defRPr/>
            </a:lvl6pPr>
            <a:lvl7pPr algn="ctr" rtl="0" marR="0" indent="-12577" marL="1904877">
              <a:spcBef>
                <a:spcPts val="1160"/>
              </a:spcBef>
              <a:spcAft>
                <a:spcPts val="0"/>
              </a:spcAft>
              <a:buClr>
                <a:schemeClr val="dk1"/>
              </a:buClr>
              <a:buFont typeface="Times New Roman"/>
              <a:buNone/>
              <a:defRPr/>
            </a:lvl7pPr>
            <a:lvl8pPr algn="ctr" rtl="0" marR="0" indent="-12557" marL="2222358">
              <a:spcBef>
                <a:spcPts val="1160"/>
              </a:spcBef>
              <a:spcAft>
                <a:spcPts val="0"/>
              </a:spcAft>
              <a:buClr>
                <a:schemeClr val="dk1"/>
              </a:buClr>
              <a:buFont typeface="Times New Roman"/>
              <a:buNone/>
              <a:defRPr/>
            </a:lvl8pPr>
            <a:lvl9pPr algn="ctr" rtl="0" marR="0" indent="-12537" marL="2539837">
              <a:spcBef>
                <a:spcPts val="1160"/>
              </a:spcBef>
              <a:spcAft>
                <a:spcPts val="0"/>
              </a:spcAft>
              <a:buClr>
                <a:schemeClr val="dk1"/>
              </a:buClr>
              <a:buFont typeface="Times New Roman"/>
              <a:buNone/>
              <a:defRPr/>
            </a:lvl9pPr>
          </a:lstStyle>
          <a:p/>
        </p:txBody>
      </p:sp>
      <p:sp>
        <p:nvSpPr>
          <p:cNvPr id="17" name="Shape 17"/>
          <p:cNvSpPr txBox="1"/>
          <p:nvPr>
            <p:ph idx="10" type="dt"/>
          </p:nvPr>
        </p:nvSpPr>
        <p:spPr>
          <a:xfrm>
            <a:off y="24993600" x="1371600"/>
            <a:ext cy="1828800" cx="3809999"/>
          </a:xfrm>
          <a:prstGeom prst="rect">
            <a:avLst/>
          </a:prstGeom>
          <a:noFill/>
          <a:ln>
            <a:noFill/>
          </a:ln>
        </p:spPr>
        <p:txBody>
          <a:bodyPr bIns="91425" rIns="91425" lIns="91425" tIns="91425" anchor="t" anchorCtr="0"/>
          <a:lstStyle>
            <a:lvl1pPr algn="l" rtl="0" marR="0" indent="0" marL="0">
              <a:spcBef>
                <a:spcPts val="0"/>
              </a:spcBef>
              <a:defRPr/>
            </a:lvl1pPr>
            <a:lvl2pPr algn="l" rtl="0" marR="0" indent="-12679" marL="317480">
              <a:spcBef>
                <a:spcPts val="0"/>
              </a:spcBef>
              <a:defRPr/>
            </a:lvl2pPr>
            <a:lvl3pPr algn="l" rtl="0" marR="0" indent="-12659" marL="634959">
              <a:spcBef>
                <a:spcPts val="0"/>
              </a:spcBef>
              <a:defRPr/>
            </a:lvl3pPr>
            <a:lvl4pPr algn="l" rtl="0" marR="0" indent="-12638" marL="952438">
              <a:spcBef>
                <a:spcPts val="0"/>
              </a:spcBef>
              <a:defRPr/>
            </a:lvl4pPr>
            <a:lvl5pPr algn="l" rtl="0" marR="0" indent="-12618" marL="1269919">
              <a:spcBef>
                <a:spcPts val="0"/>
              </a:spcBef>
              <a:defRPr/>
            </a:lvl5pPr>
            <a:lvl6pPr algn="l" rtl="0" marR="0" indent="-12597" marL="1587398">
              <a:spcBef>
                <a:spcPts val="0"/>
              </a:spcBef>
              <a:defRPr/>
            </a:lvl6pPr>
            <a:lvl7pPr algn="l" rtl="0" marR="0" indent="-12577" marL="1904877">
              <a:spcBef>
                <a:spcPts val="0"/>
              </a:spcBef>
              <a:defRPr/>
            </a:lvl7pPr>
            <a:lvl8pPr algn="l" rtl="0" marR="0" indent="-12557" marL="2222358">
              <a:spcBef>
                <a:spcPts val="0"/>
              </a:spcBef>
              <a:defRPr/>
            </a:lvl8pPr>
            <a:lvl9pPr algn="l" rtl="0" marR="0" indent="-12537" marL="2539837">
              <a:spcBef>
                <a:spcPts val="0"/>
              </a:spcBef>
              <a:defRPr/>
            </a:lvl9pPr>
          </a:lstStyle>
          <a:p/>
        </p:txBody>
      </p:sp>
      <p:sp>
        <p:nvSpPr>
          <p:cNvPr id="18" name="Shape 18"/>
          <p:cNvSpPr txBox="1"/>
          <p:nvPr>
            <p:ph idx="11" type="ftr"/>
          </p:nvPr>
        </p:nvSpPr>
        <p:spPr>
          <a:xfrm>
            <a:off y="24993600" x="6248400"/>
            <a:ext cy="1828800" cx="5791200"/>
          </a:xfrm>
          <a:prstGeom prst="rect">
            <a:avLst/>
          </a:prstGeom>
          <a:noFill/>
          <a:ln>
            <a:noFill/>
          </a:ln>
        </p:spPr>
        <p:txBody>
          <a:bodyPr bIns="91425" rIns="91425" lIns="91425" tIns="91425" anchor="t" anchorCtr="0"/>
          <a:lstStyle>
            <a:lvl1pPr algn="l" rtl="0" marR="0" indent="0" marL="0">
              <a:spcBef>
                <a:spcPts val="0"/>
              </a:spcBef>
              <a:defRPr/>
            </a:lvl1pPr>
            <a:lvl2pPr algn="l" rtl="0" marR="0" indent="-12679" marL="317480">
              <a:spcBef>
                <a:spcPts val="0"/>
              </a:spcBef>
              <a:defRPr/>
            </a:lvl2pPr>
            <a:lvl3pPr algn="l" rtl="0" marR="0" indent="-12659" marL="634959">
              <a:spcBef>
                <a:spcPts val="0"/>
              </a:spcBef>
              <a:defRPr/>
            </a:lvl3pPr>
            <a:lvl4pPr algn="l" rtl="0" marR="0" indent="-12638" marL="952438">
              <a:spcBef>
                <a:spcPts val="0"/>
              </a:spcBef>
              <a:defRPr/>
            </a:lvl4pPr>
            <a:lvl5pPr algn="l" rtl="0" marR="0" indent="-12618" marL="1269919">
              <a:spcBef>
                <a:spcPts val="0"/>
              </a:spcBef>
              <a:defRPr/>
            </a:lvl5pPr>
            <a:lvl6pPr algn="l" rtl="0" marR="0" indent="-12597" marL="1587398">
              <a:spcBef>
                <a:spcPts val="0"/>
              </a:spcBef>
              <a:defRPr/>
            </a:lvl6pPr>
            <a:lvl7pPr algn="l" rtl="0" marR="0" indent="-12577" marL="1904877">
              <a:spcBef>
                <a:spcPts val="0"/>
              </a:spcBef>
              <a:defRPr/>
            </a:lvl7pPr>
            <a:lvl8pPr algn="l" rtl="0" marR="0" indent="-12557" marL="2222358">
              <a:spcBef>
                <a:spcPts val="0"/>
              </a:spcBef>
              <a:defRPr/>
            </a:lvl8pPr>
            <a:lvl9pPr algn="l" rtl="0" marR="0" indent="-12537" marL="2539837">
              <a:spcBef>
                <a:spcPts val="0"/>
              </a:spcBef>
              <a:defRPr/>
            </a:lvl9pPr>
          </a:lstStyle>
          <a:p/>
        </p:txBody>
      </p:sp>
      <p:sp>
        <p:nvSpPr>
          <p:cNvPr id="19" name="Shape 19"/>
          <p:cNvSpPr txBox="1"/>
          <p:nvPr>
            <p:ph idx="12" type="sldNum"/>
          </p:nvPr>
        </p:nvSpPr>
        <p:spPr>
          <a:xfrm>
            <a:off y="24993600" x="13106400"/>
            <a:ext cy="1828800" cx="3809999"/>
          </a:xfrm>
          <a:prstGeom prst="rect">
            <a:avLst/>
          </a:prstGeom>
          <a:noFill/>
          <a:ln>
            <a:noFill/>
          </a:ln>
        </p:spPr>
        <p:txBody>
          <a:bodyPr bIns="91425" rIns="91425" lIns="91425" tIns="91425" anchor="t" anchorCtr="0">
            <a:noAutofit/>
          </a:bodyPr>
          <a:lstStyle/>
          <a:p>
            <a:pPr lvl="0" indent="-88900" marL="0">
              <a:spcBef>
                <a:spcPts val="0"/>
              </a:spcBef>
              <a:buClr>
                <a:srgbClr val="000000"/>
              </a:buClr>
              <a:buFont typeface="Arial"/>
              <a:buChar char="●"/>
            </a:pPr>
            <a:r>
              <a:t/>
            </a:r>
            <a:endParaRPr/>
          </a:p>
          <a:p>
            <a:pPr lvl="1" indent="-88900" marL="0">
              <a:spcBef>
                <a:spcPts val="0"/>
              </a:spcBef>
              <a:buClr>
                <a:srgbClr val="000000"/>
              </a:buClr>
              <a:buFont typeface="Courier New"/>
              <a:buChar char="o"/>
            </a:pPr>
            <a:r>
              <a:t/>
            </a:r>
            <a:endParaRPr/>
          </a:p>
          <a:p>
            <a:pPr lvl="2" indent="-88900" marL="0">
              <a:spcBef>
                <a:spcPts val="0"/>
              </a:spcBef>
              <a:buClr>
                <a:srgbClr val="000000"/>
              </a:buClr>
              <a:buFont typeface="Wingdings"/>
              <a:buChar char="§"/>
            </a:pPr>
            <a:r>
              <a:t/>
            </a:r>
            <a:endParaRPr/>
          </a:p>
          <a:p>
            <a:pPr lvl="3" indent="-88900" marL="0">
              <a:spcBef>
                <a:spcPts val="0"/>
              </a:spcBef>
              <a:buClr>
                <a:srgbClr val="000000"/>
              </a:buClr>
              <a:buFont typeface="Arial"/>
              <a:buChar char="●"/>
            </a:pPr>
            <a:r>
              <a:t/>
            </a:r>
            <a:endParaRPr/>
          </a:p>
          <a:p>
            <a:pPr lvl="4" indent="-88900" marL="0">
              <a:spcBef>
                <a:spcPts val="0"/>
              </a:spcBef>
              <a:buClr>
                <a:srgbClr val="000000"/>
              </a:buClr>
              <a:buFont typeface="Courier New"/>
              <a:buChar char="o"/>
            </a:pPr>
            <a:r>
              <a:t/>
            </a:r>
            <a:endParaRPr/>
          </a:p>
          <a:p>
            <a:pPr lvl="5" indent="-88900" marL="0">
              <a:spcBef>
                <a:spcPts val="0"/>
              </a:spcBef>
              <a:buClr>
                <a:srgbClr val="000000"/>
              </a:buClr>
              <a:buFont typeface="Wingdings"/>
              <a:buChar char="§"/>
            </a:pPr>
            <a:r>
              <a:t/>
            </a:r>
            <a:endParaRPr/>
          </a:p>
          <a:p>
            <a:pPr lvl="6" indent="-88900" marL="0">
              <a:spcBef>
                <a:spcPts val="0"/>
              </a:spcBef>
              <a:buClr>
                <a:srgbClr val="000000"/>
              </a:buClr>
              <a:buFont typeface="Arial"/>
              <a:buChar char="●"/>
            </a:pPr>
            <a:r>
              <a:t/>
            </a:r>
            <a:endParaRPr/>
          </a:p>
          <a:p>
            <a:pPr lvl="7" indent="-88900" marL="0">
              <a:spcBef>
                <a:spcPts val="0"/>
              </a:spcBef>
              <a:buClr>
                <a:srgbClr val="000000"/>
              </a:buClr>
              <a:buFont typeface="Courier New"/>
              <a:buChar char="o"/>
            </a:pPr>
            <a:r>
              <a:t/>
            </a:r>
            <a:endParaRPr/>
          </a:p>
          <a:p>
            <a:pPr lvl="8" indent="-88900" marL="0">
              <a:spcBef>
                <a:spcPts val="0"/>
              </a:spcBef>
              <a:buClr>
                <a:srgbClr val="000000"/>
              </a:buClr>
              <a:buFont typeface="Wingdings"/>
              <a:buChar char="§"/>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71" name="Shape 71"/>
        <p:cNvGrpSpPr/>
        <p:nvPr/>
      </p:nvGrpSpPr>
      <p:grpSpPr>
        <a:xfrm>
          <a:off y="0" x="0"/>
          <a:ext cy="0" cx="0"/>
          <a:chOff y="0" x="0"/>
          <a:chExt cy="0" cx="0"/>
        </a:xfrm>
      </p:grpSpPr>
      <p:sp>
        <p:nvSpPr>
          <p:cNvPr id="72" name="Shape 72"/>
          <p:cNvSpPr txBox="1"/>
          <p:nvPr>
            <p:ph type="title"/>
          </p:nvPr>
        </p:nvSpPr>
        <p:spPr>
          <a:xfrm>
            <a:off y="17627204" x="1444625"/>
            <a:ext cy="5448300" cx="15544601"/>
          </a:xfrm>
          <a:prstGeom prst="rect">
            <a:avLst/>
          </a:prstGeom>
          <a:noFill/>
          <a:ln>
            <a:noFill/>
          </a:ln>
        </p:spPr>
        <p:txBody>
          <a:bodyPr bIns="91425" rIns="91425" lIns="91425" t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3" name="Shape 73"/>
          <p:cNvSpPr txBox="1"/>
          <p:nvPr>
            <p:ph idx="1" type="body"/>
          </p:nvPr>
        </p:nvSpPr>
        <p:spPr>
          <a:xfrm>
            <a:off y="11626453" x="1444625"/>
            <a:ext cy="6000750" cx="15544601"/>
          </a:xfrm>
          <a:prstGeom prst="rect">
            <a:avLst/>
          </a:prstGeom>
          <a:noFill/>
          <a:ln>
            <a:noFill/>
          </a:ln>
        </p:spPr>
        <p:txBody>
          <a:bodyPr bIns="91425" rIns="91425" lIns="91425" tIns="91425" anchor="b" anchorCtr="0"/>
          <a:lstStyle>
            <a:lvl1pPr rtl="0" indent="0" marL="0">
              <a:spcBef>
                <a:spcPts val="0"/>
              </a:spcBef>
              <a:buFont typeface="Times New Roman"/>
              <a:buNone/>
              <a:defRPr/>
            </a:lvl1pPr>
            <a:lvl2pPr rtl="0" indent="-12679" marL="317480">
              <a:spcBef>
                <a:spcPts val="0"/>
              </a:spcBef>
              <a:buFont typeface="Times New Roman"/>
              <a:buNone/>
              <a:defRPr/>
            </a:lvl2pPr>
            <a:lvl3pPr rtl="0" indent="-12659" marL="634959">
              <a:spcBef>
                <a:spcPts val="0"/>
              </a:spcBef>
              <a:buFont typeface="Times New Roman"/>
              <a:buNone/>
              <a:defRPr/>
            </a:lvl3pPr>
            <a:lvl4pPr rtl="0" indent="-12638" marL="952438">
              <a:spcBef>
                <a:spcPts val="0"/>
              </a:spcBef>
              <a:buFont typeface="Times New Roman"/>
              <a:buNone/>
              <a:defRPr/>
            </a:lvl4pPr>
            <a:lvl5pPr rtl="0" indent="-12618" marL="1269919">
              <a:spcBef>
                <a:spcPts val="0"/>
              </a:spcBef>
              <a:buFont typeface="Times New Roman"/>
              <a:buNone/>
              <a:defRPr/>
            </a:lvl5pPr>
            <a:lvl6pPr rtl="0" indent="-12597" marL="1587398">
              <a:spcBef>
                <a:spcPts val="0"/>
              </a:spcBef>
              <a:buFont typeface="Times New Roman"/>
              <a:buNone/>
              <a:defRPr/>
            </a:lvl6pPr>
            <a:lvl7pPr rtl="0" indent="-12577" marL="1904877">
              <a:spcBef>
                <a:spcPts val="0"/>
              </a:spcBef>
              <a:buFont typeface="Times New Roman"/>
              <a:buNone/>
              <a:defRPr/>
            </a:lvl7pPr>
            <a:lvl8pPr rtl="0" indent="-12557" marL="2222358">
              <a:spcBef>
                <a:spcPts val="0"/>
              </a:spcBef>
              <a:buFont typeface="Times New Roman"/>
              <a:buNone/>
              <a:defRPr/>
            </a:lvl8pPr>
            <a:lvl9pPr rtl="0" indent="-12537" marL="2539837">
              <a:spcBef>
                <a:spcPts val="0"/>
              </a:spcBef>
              <a:buFont typeface="Times New Roman"/>
              <a:buNone/>
              <a:defRPr/>
            </a:lvl9pPr>
          </a:lstStyle>
          <a:p/>
        </p:txBody>
      </p:sp>
      <p:sp>
        <p:nvSpPr>
          <p:cNvPr id="74" name="Shape 74"/>
          <p:cNvSpPr txBox="1"/>
          <p:nvPr>
            <p:ph idx="10" type="dt"/>
          </p:nvPr>
        </p:nvSpPr>
        <p:spPr>
          <a:xfrm>
            <a:off y="24993600" x="1371600"/>
            <a:ext cy="1828800" cx="3809999"/>
          </a:xfrm>
          <a:prstGeom prst="rect">
            <a:avLst/>
          </a:prstGeom>
          <a:noFill/>
          <a:ln>
            <a:noFill/>
          </a:ln>
        </p:spPr>
        <p:txBody>
          <a:bodyPr bIns="91425" rIns="91425" lIns="91425" tIns="91425" anchor="t" anchorCtr="0"/>
          <a:lstStyle>
            <a:lvl1pPr algn="l" rtl="0" marR="0" indent="0" marL="0">
              <a:spcBef>
                <a:spcPts val="0"/>
              </a:spcBef>
              <a:defRPr/>
            </a:lvl1pPr>
            <a:lvl2pPr algn="l" rtl="0" marR="0" indent="-12679" marL="317480">
              <a:spcBef>
                <a:spcPts val="0"/>
              </a:spcBef>
              <a:defRPr/>
            </a:lvl2pPr>
            <a:lvl3pPr algn="l" rtl="0" marR="0" indent="-12659" marL="634959">
              <a:spcBef>
                <a:spcPts val="0"/>
              </a:spcBef>
              <a:defRPr/>
            </a:lvl3pPr>
            <a:lvl4pPr algn="l" rtl="0" marR="0" indent="-12638" marL="952438">
              <a:spcBef>
                <a:spcPts val="0"/>
              </a:spcBef>
              <a:defRPr/>
            </a:lvl4pPr>
            <a:lvl5pPr algn="l" rtl="0" marR="0" indent="-12618" marL="1269919">
              <a:spcBef>
                <a:spcPts val="0"/>
              </a:spcBef>
              <a:defRPr/>
            </a:lvl5pPr>
            <a:lvl6pPr algn="l" rtl="0" marR="0" indent="-12597" marL="1587398">
              <a:spcBef>
                <a:spcPts val="0"/>
              </a:spcBef>
              <a:defRPr/>
            </a:lvl6pPr>
            <a:lvl7pPr algn="l" rtl="0" marR="0" indent="-12577" marL="1904877">
              <a:spcBef>
                <a:spcPts val="0"/>
              </a:spcBef>
              <a:defRPr/>
            </a:lvl7pPr>
            <a:lvl8pPr algn="l" rtl="0" marR="0" indent="-12557" marL="2222358">
              <a:spcBef>
                <a:spcPts val="0"/>
              </a:spcBef>
              <a:defRPr/>
            </a:lvl8pPr>
            <a:lvl9pPr algn="l" rtl="0" marR="0" indent="-12537" marL="2539837">
              <a:spcBef>
                <a:spcPts val="0"/>
              </a:spcBef>
              <a:defRPr/>
            </a:lvl9pPr>
          </a:lstStyle>
          <a:p/>
        </p:txBody>
      </p:sp>
      <p:sp>
        <p:nvSpPr>
          <p:cNvPr id="75" name="Shape 75"/>
          <p:cNvSpPr txBox="1"/>
          <p:nvPr>
            <p:ph idx="11" type="ftr"/>
          </p:nvPr>
        </p:nvSpPr>
        <p:spPr>
          <a:xfrm>
            <a:off y="24993600" x="6248400"/>
            <a:ext cy="1828800" cx="5791200"/>
          </a:xfrm>
          <a:prstGeom prst="rect">
            <a:avLst/>
          </a:prstGeom>
          <a:noFill/>
          <a:ln>
            <a:noFill/>
          </a:ln>
        </p:spPr>
        <p:txBody>
          <a:bodyPr bIns="91425" rIns="91425" lIns="91425" tIns="91425" anchor="t" anchorCtr="0"/>
          <a:lstStyle>
            <a:lvl1pPr algn="l" rtl="0" marR="0" indent="0" marL="0">
              <a:spcBef>
                <a:spcPts val="0"/>
              </a:spcBef>
              <a:defRPr/>
            </a:lvl1pPr>
            <a:lvl2pPr algn="l" rtl="0" marR="0" indent="-12679" marL="317480">
              <a:spcBef>
                <a:spcPts val="0"/>
              </a:spcBef>
              <a:defRPr/>
            </a:lvl2pPr>
            <a:lvl3pPr algn="l" rtl="0" marR="0" indent="-12659" marL="634959">
              <a:spcBef>
                <a:spcPts val="0"/>
              </a:spcBef>
              <a:defRPr/>
            </a:lvl3pPr>
            <a:lvl4pPr algn="l" rtl="0" marR="0" indent="-12638" marL="952438">
              <a:spcBef>
                <a:spcPts val="0"/>
              </a:spcBef>
              <a:defRPr/>
            </a:lvl4pPr>
            <a:lvl5pPr algn="l" rtl="0" marR="0" indent="-12618" marL="1269919">
              <a:spcBef>
                <a:spcPts val="0"/>
              </a:spcBef>
              <a:defRPr/>
            </a:lvl5pPr>
            <a:lvl6pPr algn="l" rtl="0" marR="0" indent="-12597" marL="1587398">
              <a:spcBef>
                <a:spcPts val="0"/>
              </a:spcBef>
              <a:defRPr/>
            </a:lvl6pPr>
            <a:lvl7pPr algn="l" rtl="0" marR="0" indent="-12577" marL="1904877">
              <a:spcBef>
                <a:spcPts val="0"/>
              </a:spcBef>
              <a:defRPr/>
            </a:lvl7pPr>
            <a:lvl8pPr algn="l" rtl="0" marR="0" indent="-12557" marL="2222358">
              <a:spcBef>
                <a:spcPts val="0"/>
              </a:spcBef>
              <a:defRPr/>
            </a:lvl8pPr>
            <a:lvl9pPr algn="l" rtl="0" marR="0" indent="-12537" marL="2539837">
              <a:spcBef>
                <a:spcPts val="0"/>
              </a:spcBef>
              <a:defRPr/>
            </a:lvl9pPr>
          </a:lstStyle>
          <a:p/>
        </p:txBody>
      </p:sp>
      <p:sp>
        <p:nvSpPr>
          <p:cNvPr id="76" name="Shape 76"/>
          <p:cNvSpPr txBox="1"/>
          <p:nvPr>
            <p:ph idx="12" type="sldNum"/>
          </p:nvPr>
        </p:nvSpPr>
        <p:spPr>
          <a:xfrm>
            <a:off y="24993600" x="13106400"/>
            <a:ext cy="1828800" cx="3809999"/>
          </a:xfrm>
          <a:prstGeom prst="rect">
            <a:avLst/>
          </a:prstGeom>
          <a:noFill/>
          <a:ln>
            <a:noFill/>
          </a:ln>
        </p:spPr>
        <p:txBody>
          <a:bodyPr bIns="91425" rIns="91425" lIns="91425" tIns="91425" anchor="t" anchorCtr="0">
            <a:noAutofit/>
          </a:bodyPr>
          <a:lstStyle/>
          <a:p>
            <a:pPr lvl="0" indent="-88900" marL="0">
              <a:spcBef>
                <a:spcPts val="0"/>
              </a:spcBef>
              <a:buClr>
                <a:srgbClr val="000000"/>
              </a:buClr>
              <a:buFont typeface="Arial"/>
              <a:buChar char="●"/>
            </a:pPr>
            <a:r>
              <a:t/>
            </a:r>
            <a:endParaRPr/>
          </a:p>
          <a:p>
            <a:pPr lvl="1" indent="-88900" marL="0">
              <a:spcBef>
                <a:spcPts val="0"/>
              </a:spcBef>
              <a:buClr>
                <a:srgbClr val="000000"/>
              </a:buClr>
              <a:buFont typeface="Courier New"/>
              <a:buChar char="o"/>
            </a:pPr>
            <a:r>
              <a:t/>
            </a:r>
            <a:endParaRPr/>
          </a:p>
          <a:p>
            <a:pPr lvl="2" indent="-88900" marL="0">
              <a:spcBef>
                <a:spcPts val="0"/>
              </a:spcBef>
              <a:buClr>
                <a:srgbClr val="000000"/>
              </a:buClr>
              <a:buFont typeface="Wingdings"/>
              <a:buChar char="§"/>
            </a:pPr>
            <a:r>
              <a:t/>
            </a:r>
            <a:endParaRPr/>
          </a:p>
          <a:p>
            <a:pPr lvl="3" indent="-88900" marL="0">
              <a:spcBef>
                <a:spcPts val="0"/>
              </a:spcBef>
              <a:buClr>
                <a:srgbClr val="000000"/>
              </a:buClr>
              <a:buFont typeface="Arial"/>
              <a:buChar char="●"/>
            </a:pPr>
            <a:r>
              <a:t/>
            </a:r>
            <a:endParaRPr/>
          </a:p>
          <a:p>
            <a:pPr lvl="4" indent="-88900" marL="0">
              <a:spcBef>
                <a:spcPts val="0"/>
              </a:spcBef>
              <a:buClr>
                <a:srgbClr val="000000"/>
              </a:buClr>
              <a:buFont typeface="Courier New"/>
              <a:buChar char="o"/>
            </a:pPr>
            <a:r>
              <a:t/>
            </a:r>
            <a:endParaRPr/>
          </a:p>
          <a:p>
            <a:pPr lvl="5" indent="-88900" marL="0">
              <a:spcBef>
                <a:spcPts val="0"/>
              </a:spcBef>
              <a:buClr>
                <a:srgbClr val="000000"/>
              </a:buClr>
              <a:buFont typeface="Wingdings"/>
              <a:buChar char="§"/>
            </a:pPr>
            <a:r>
              <a:t/>
            </a:r>
            <a:endParaRPr/>
          </a:p>
          <a:p>
            <a:pPr lvl="6" indent="-88900" marL="0">
              <a:spcBef>
                <a:spcPts val="0"/>
              </a:spcBef>
              <a:buClr>
                <a:srgbClr val="000000"/>
              </a:buClr>
              <a:buFont typeface="Arial"/>
              <a:buChar char="●"/>
            </a:pPr>
            <a:r>
              <a:t/>
            </a:r>
            <a:endParaRPr/>
          </a:p>
          <a:p>
            <a:pPr lvl="7" indent="-88900" marL="0">
              <a:spcBef>
                <a:spcPts val="0"/>
              </a:spcBef>
              <a:buClr>
                <a:srgbClr val="000000"/>
              </a:buClr>
              <a:buFont typeface="Courier New"/>
              <a:buChar char="o"/>
            </a:pPr>
            <a:r>
              <a:t/>
            </a:r>
            <a:endParaRPr/>
          </a:p>
          <a:p>
            <a:pPr lvl="8" indent="-88900" marL="0">
              <a:spcBef>
                <a:spcPts val="0"/>
              </a:spcBef>
              <a:buClr>
                <a:srgbClr val="000000"/>
              </a:buClr>
              <a:buFont typeface="Wingdings"/>
              <a:buChar char="§"/>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77" name="Shape 77"/>
        <p:cNvGrpSpPr/>
        <p:nvPr/>
      </p:nvGrpSpPr>
      <p:grpSpPr>
        <a:xfrm>
          <a:off y="0" x="0"/>
          <a:ext cy="0" cx="0"/>
          <a:chOff y="0" x="0"/>
          <a:chExt cy="0" cx="0"/>
        </a:xfrm>
      </p:grpSpPr>
      <p:sp>
        <p:nvSpPr>
          <p:cNvPr id="78" name="Shape 78"/>
          <p:cNvSpPr txBox="1"/>
          <p:nvPr>
            <p:ph type="title"/>
          </p:nvPr>
        </p:nvSpPr>
        <p:spPr>
          <a:xfrm>
            <a:off y="2438400" x="1371600"/>
            <a:ext cy="4572000" cx="155448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317480">
              <a:spcBef>
                <a:spcPts val="0"/>
              </a:spcBef>
              <a:spcAft>
                <a:spcPts val="0"/>
              </a:spcAft>
              <a:defRPr/>
            </a:lvl6pPr>
            <a:lvl7pPr algn="ctr" rtl="0" marL="634959">
              <a:spcBef>
                <a:spcPts val="0"/>
              </a:spcBef>
              <a:spcAft>
                <a:spcPts val="0"/>
              </a:spcAft>
              <a:defRPr/>
            </a:lvl7pPr>
            <a:lvl8pPr algn="ctr" rtl="0" marL="952438">
              <a:spcBef>
                <a:spcPts val="0"/>
              </a:spcBef>
              <a:spcAft>
                <a:spcPts val="0"/>
              </a:spcAft>
              <a:defRPr/>
            </a:lvl8pPr>
            <a:lvl9pPr algn="ctr" rtl="0" marL="1269919">
              <a:spcBef>
                <a:spcPts val="0"/>
              </a:spcBef>
              <a:spcAft>
                <a:spcPts val="0"/>
              </a:spcAft>
              <a:defRPr/>
            </a:lvl9pPr>
          </a:lstStyle>
          <a:p/>
        </p:txBody>
      </p:sp>
      <p:sp>
        <p:nvSpPr>
          <p:cNvPr id="79" name="Shape 79"/>
          <p:cNvSpPr txBox="1"/>
          <p:nvPr>
            <p:ph idx="1" type="body"/>
          </p:nvPr>
        </p:nvSpPr>
        <p:spPr>
          <a:xfrm>
            <a:off y="7924800" x="1371600"/>
            <a:ext cy="16459200" cx="15544800"/>
          </a:xfrm>
          <a:prstGeom prst="rect">
            <a:avLst/>
          </a:prstGeom>
          <a:noFill/>
          <a:ln>
            <a:noFill/>
          </a:ln>
        </p:spPr>
        <p:txBody>
          <a:bodyPr bIns="91425" rIns="91425" lIns="91425" tIns="91425" anchor="t" anchorCtr="0"/>
          <a:lstStyle>
            <a:lvl1pPr algn="l" rtl="0" indent="-395288" marL="979488">
              <a:spcBef>
                <a:spcPts val="1840"/>
              </a:spcBef>
              <a:spcAft>
                <a:spcPts val="0"/>
              </a:spcAft>
              <a:buClr>
                <a:schemeClr val="dk1"/>
              </a:buClr>
              <a:buFont typeface="Times New Roman"/>
              <a:buChar char="•"/>
              <a:defRPr/>
            </a:lvl1pPr>
            <a:lvl2pPr algn="l" rtl="0" indent="-319088" marL="2122488">
              <a:spcBef>
                <a:spcPts val="1600"/>
              </a:spcBef>
              <a:spcAft>
                <a:spcPts val="0"/>
              </a:spcAft>
              <a:buClr>
                <a:schemeClr val="dk1"/>
              </a:buClr>
              <a:buFont typeface="Times New Roman"/>
              <a:buChar char="–"/>
              <a:defRPr/>
            </a:lvl2pPr>
            <a:lvl3pPr algn="l" rtl="0" indent="-230187" marL="3265488">
              <a:spcBef>
                <a:spcPts val="1360"/>
              </a:spcBef>
              <a:spcAft>
                <a:spcPts val="0"/>
              </a:spcAft>
              <a:buClr>
                <a:schemeClr val="dk1"/>
              </a:buClr>
              <a:buFont typeface="Times New Roman"/>
              <a:buChar char="•"/>
              <a:defRPr/>
            </a:lvl3pPr>
            <a:lvl4pPr algn="l" rtl="0" indent="-290512" marL="4570413">
              <a:spcBef>
                <a:spcPts val="1160"/>
              </a:spcBef>
              <a:spcAft>
                <a:spcPts val="0"/>
              </a:spcAft>
              <a:buClr>
                <a:schemeClr val="dk1"/>
              </a:buClr>
              <a:buFont typeface="Times New Roman"/>
              <a:buChar char="–"/>
              <a:defRPr/>
            </a:lvl4pPr>
            <a:lvl5pPr algn="l" rtl="0" indent="-288925" marL="5876925">
              <a:spcBef>
                <a:spcPts val="1160"/>
              </a:spcBef>
              <a:spcAft>
                <a:spcPts val="0"/>
              </a:spcAft>
              <a:buClr>
                <a:schemeClr val="dk1"/>
              </a:buClr>
              <a:buFont typeface="Times New Roman"/>
              <a:buChar char="»"/>
              <a:defRPr/>
            </a:lvl5pPr>
            <a:lvl6pPr algn="l" rtl="0" indent="-289762" marL="6195263">
              <a:spcBef>
                <a:spcPts val="1160"/>
              </a:spcBef>
              <a:spcAft>
                <a:spcPts val="0"/>
              </a:spcAft>
              <a:buClr>
                <a:schemeClr val="dk1"/>
              </a:buClr>
              <a:buFont typeface="Times New Roman"/>
              <a:buChar char="»"/>
              <a:defRPr/>
            </a:lvl6pPr>
            <a:lvl7pPr algn="l" rtl="0" indent="-289742" marL="6512743">
              <a:spcBef>
                <a:spcPts val="1160"/>
              </a:spcBef>
              <a:spcAft>
                <a:spcPts val="0"/>
              </a:spcAft>
              <a:buClr>
                <a:schemeClr val="dk1"/>
              </a:buClr>
              <a:buFont typeface="Times New Roman"/>
              <a:buChar char="»"/>
              <a:defRPr/>
            </a:lvl7pPr>
            <a:lvl8pPr algn="l" rtl="0" indent="-289722" marL="6830222">
              <a:spcBef>
                <a:spcPts val="1160"/>
              </a:spcBef>
              <a:spcAft>
                <a:spcPts val="0"/>
              </a:spcAft>
              <a:buClr>
                <a:schemeClr val="dk1"/>
              </a:buClr>
              <a:buFont typeface="Times New Roman"/>
              <a:buChar char="»"/>
              <a:defRPr/>
            </a:lvl8pPr>
            <a:lvl9pPr algn="l" rtl="0" indent="-289701" marL="7147701">
              <a:spcBef>
                <a:spcPts val="1160"/>
              </a:spcBef>
              <a:spcAft>
                <a:spcPts val="0"/>
              </a:spcAft>
              <a:buClr>
                <a:schemeClr val="dk1"/>
              </a:buClr>
              <a:buFont typeface="Times New Roman"/>
              <a:buChar char="»"/>
              <a:defRPr/>
            </a:lvl9pPr>
          </a:lstStyle>
          <a:p/>
        </p:txBody>
      </p:sp>
      <p:sp>
        <p:nvSpPr>
          <p:cNvPr id="80" name="Shape 80"/>
          <p:cNvSpPr txBox="1"/>
          <p:nvPr>
            <p:ph idx="10" type="dt"/>
          </p:nvPr>
        </p:nvSpPr>
        <p:spPr>
          <a:xfrm>
            <a:off y="24993600" x="1371600"/>
            <a:ext cy="1828800" cx="3809999"/>
          </a:xfrm>
          <a:prstGeom prst="rect">
            <a:avLst/>
          </a:prstGeom>
          <a:noFill/>
          <a:ln>
            <a:noFill/>
          </a:ln>
        </p:spPr>
        <p:txBody>
          <a:bodyPr bIns="91425" rIns="91425" lIns="91425" tIns="91425" anchor="t" anchorCtr="0"/>
          <a:lstStyle>
            <a:lvl1pPr algn="l" rtl="0" marR="0" indent="0" marL="0">
              <a:spcBef>
                <a:spcPts val="0"/>
              </a:spcBef>
              <a:defRPr/>
            </a:lvl1pPr>
            <a:lvl2pPr algn="l" rtl="0" marR="0" indent="-12679" marL="317480">
              <a:spcBef>
                <a:spcPts val="0"/>
              </a:spcBef>
              <a:defRPr/>
            </a:lvl2pPr>
            <a:lvl3pPr algn="l" rtl="0" marR="0" indent="-12659" marL="634959">
              <a:spcBef>
                <a:spcPts val="0"/>
              </a:spcBef>
              <a:defRPr/>
            </a:lvl3pPr>
            <a:lvl4pPr algn="l" rtl="0" marR="0" indent="-12638" marL="952438">
              <a:spcBef>
                <a:spcPts val="0"/>
              </a:spcBef>
              <a:defRPr/>
            </a:lvl4pPr>
            <a:lvl5pPr algn="l" rtl="0" marR="0" indent="-12618" marL="1269919">
              <a:spcBef>
                <a:spcPts val="0"/>
              </a:spcBef>
              <a:defRPr/>
            </a:lvl5pPr>
            <a:lvl6pPr algn="l" rtl="0" marR="0" indent="-12597" marL="1587398">
              <a:spcBef>
                <a:spcPts val="0"/>
              </a:spcBef>
              <a:defRPr/>
            </a:lvl6pPr>
            <a:lvl7pPr algn="l" rtl="0" marR="0" indent="-12577" marL="1904877">
              <a:spcBef>
                <a:spcPts val="0"/>
              </a:spcBef>
              <a:defRPr/>
            </a:lvl7pPr>
            <a:lvl8pPr algn="l" rtl="0" marR="0" indent="-12557" marL="2222358">
              <a:spcBef>
                <a:spcPts val="0"/>
              </a:spcBef>
              <a:defRPr/>
            </a:lvl8pPr>
            <a:lvl9pPr algn="l" rtl="0" marR="0" indent="-12537" marL="2539837">
              <a:spcBef>
                <a:spcPts val="0"/>
              </a:spcBef>
              <a:defRPr/>
            </a:lvl9pPr>
          </a:lstStyle>
          <a:p/>
        </p:txBody>
      </p:sp>
      <p:sp>
        <p:nvSpPr>
          <p:cNvPr id="81" name="Shape 81"/>
          <p:cNvSpPr txBox="1"/>
          <p:nvPr>
            <p:ph idx="11" type="ftr"/>
          </p:nvPr>
        </p:nvSpPr>
        <p:spPr>
          <a:xfrm>
            <a:off y="24993600" x="6248400"/>
            <a:ext cy="1828800" cx="5791200"/>
          </a:xfrm>
          <a:prstGeom prst="rect">
            <a:avLst/>
          </a:prstGeom>
          <a:noFill/>
          <a:ln>
            <a:noFill/>
          </a:ln>
        </p:spPr>
        <p:txBody>
          <a:bodyPr bIns="91425" rIns="91425" lIns="91425" tIns="91425" anchor="t" anchorCtr="0"/>
          <a:lstStyle>
            <a:lvl1pPr algn="l" rtl="0" marR="0" indent="0" marL="0">
              <a:spcBef>
                <a:spcPts val="0"/>
              </a:spcBef>
              <a:defRPr/>
            </a:lvl1pPr>
            <a:lvl2pPr algn="l" rtl="0" marR="0" indent="-12679" marL="317480">
              <a:spcBef>
                <a:spcPts val="0"/>
              </a:spcBef>
              <a:defRPr/>
            </a:lvl2pPr>
            <a:lvl3pPr algn="l" rtl="0" marR="0" indent="-12659" marL="634959">
              <a:spcBef>
                <a:spcPts val="0"/>
              </a:spcBef>
              <a:defRPr/>
            </a:lvl3pPr>
            <a:lvl4pPr algn="l" rtl="0" marR="0" indent="-12638" marL="952438">
              <a:spcBef>
                <a:spcPts val="0"/>
              </a:spcBef>
              <a:defRPr/>
            </a:lvl4pPr>
            <a:lvl5pPr algn="l" rtl="0" marR="0" indent="-12618" marL="1269919">
              <a:spcBef>
                <a:spcPts val="0"/>
              </a:spcBef>
              <a:defRPr/>
            </a:lvl5pPr>
            <a:lvl6pPr algn="l" rtl="0" marR="0" indent="-12597" marL="1587398">
              <a:spcBef>
                <a:spcPts val="0"/>
              </a:spcBef>
              <a:defRPr/>
            </a:lvl6pPr>
            <a:lvl7pPr algn="l" rtl="0" marR="0" indent="-12577" marL="1904877">
              <a:spcBef>
                <a:spcPts val="0"/>
              </a:spcBef>
              <a:defRPr/>
            </a:lvl7pPr>
            <a:lvl8pPr algn="l" rtl="0" marR="0" indent="-12557" marL="2222358">
              <a:spcBef>
                <a:spcPts val="0"/>
              </a:spcBef>
              <a:defRPr/>
            </a:lvl8pPr>
            <a:lvl9pPr algn="l" rtl="0" marR="0" indent="-12537" marL="2539837">
              <a:spcBef>
                <a:spcPts val="0"/>
              </a:spcBef>
              <a:defRPr/>
            </a:lvl9pPr>
          </a:lstStyle>
          <a:p/>
        </p:txBody>
      </p:sp>
      <p:sp>
        <p:nvSpPr>
          <p:cNvPr id="82" name="Shape 82"/>
          <p:cNvSpPr txBox="1"/>
          <p:nvPr>
            <p:ph idx="12" type="sldNum"/>
          </p:nvPr>
        </p:nvSpPr>
        <p:spPr>
          <a:xfrm>
            <a:off y="24993600" x="13106400"/>
            <a:ext cy="1828800" cx="3809999"/>
          </a:xfrm>
          <a:prstGeom prst="rect">
            <a:avLst/>
          </a:prstGeom>
          <a:noFill/>
          <a:ln>
            <a:noFill/>
          </a:ln>
        </p:spPr>
        <p:txBody>
          <a:bodyPr bIns="91425" rIns="91425" lIns="91425" tIns="91425" anchor="t" anchorCtr="0">
            <a:noAutofit/>
          </a:bodyPr>
          <a:lstStyle/>
          <a:p>
            <a:pPr lvl="0" indent="-88900" marL="0">
              <a:spcBef>
                <a:spcPts val="0"/>
              </a:spcBef>
              <a:buClr>
                <a:srgbClr val="000000"/>
              </a:buClr>
              <a:buFont typeface="Arial"/>
              <a:buChar char="●"/>
            </a:pPr>
            <a:r>
              <a:t/>
            </a:r>
            <a:endParaRPr/>
          </a:p>
          <a:p>
            <a:pPr lvl="1" indent="-88900" marL="0">
              <a:spcBef>
                <a:spcPts val="0"/>
              </a:spcBef>
              <a:buClr>
                <a:srgbClr val="000000"/>
              </a:buClr>
              <a:buFont typeface="Courier New"/>
              <a:buChar char="o"/>
            </a:pPr>
            <a:r>
              <a:t/>
            </a:r>
            <a:endParaRPr/>
          </a:p>
          <a:p>
            <a:pPr lvl="2" indent="-88900" marL="0">
              <a:spcBef>
                <a:spcPts val="0"/>
              </a:spcBef>
              <a:buClr>
                <a:srgbClr val="000000"/>
              </a:buClr>
              <a:buFont typeface="Wingdings"/>
              <a:buChar char="§"/>
            </a:pPr>
            <a:r>
              <a:t/>
            </a:r>
            <a:endParaRPr/>
          </a:p>
          <a:p>
            <a:pPr lvl="3" indent="-88900" marL="0">
              <a:spcBef>
                <a:spcPts val="0"/>
              </a:spcBef>
              <a:buClr>
                <a:srgbClr val="000000"/>
              </a:buClr>
              <a:buFont typeface="Arial"/>
              <a:buChar char="●"/>
            </a:pPr>
            <a:r>
              <a:t/>
            </a:r>
            <a:endParaRPr/>
          </a:p>
          <a:p>
            <a:pPr lvl="4" indent="-88900" marL="0">
              <a:spcBef>
                <a:spcPts val="0"/>
              </a:spcBef>
              <a:buClr>
                <a:srgbClr val="000000"/>
              </a:buClr>
              <a:buFont typeface="Courier New"/>
              <a:buChar char="o"/>
            </a:pPr>
            <a:r>
              <a:t/>
            </a:r>
            <a:endParaRPr/>
          </a:p>
          <a:p>
            <a:pPr lvl="5" indent="-88900" marL="0">
              <a:spcBef>
                <a:spcPts val="0"/>
              </a:spcBef>
              <a:buClr>
                <a:srgbClr val="000000"/>
              </a:buClr>
              <a:buFont typeface="Wingdings"/>
              <a:buChar char="§"/>
            </a:pPr>
            <a:r>
              <a:t/>
            </a:r>
            <a:endParaRPr/>
          </a:p>
          <a:p>
            <a:pPr lvl="6" indent="-88900" marL="0">
              <a:spcBef>
                <a:spcPts val="0"/>
              </a:spcBef>
              <a:buClr>
                <a:srgbClr val="000000"/>
              </a:buClr>
              <a:buFont typeface="Arial"/>
              <a:buChar char="●"/>
            </a:pPr>
            <a:r>
              <a:t/>
            </a:r>
            <a:endParaRPr/>
          </a:p>
          <a:p>
            <a:pPr lvl="7" indent="-88900" marL="0">
              <a:spcBef>
                <a:spcPts val="0"/>
              </a:spcBef>
              <a:buClr>
                <a:srgbClr val="000000"/>
              </a:buClr>
              <a:buFont typeface="Courier New"/>
              <a:buChar char="o"/>
            </a:pPr>
            <a:r>
              <a:t/>
            </a:r>
            <a:endParaRPr/>
          </a:p>
          <a:p>
            <a:pPr lvl="8" indent="-88900" marL="0">
              <a:spcBef>
                <a:spcPts val="0"/>
              </a:spcBef>
              <a:buClr>
                <a:srgbClr val="000000"/>
              </a:buClr>
              <a:buFont typeface="Wingdings"/>
              <a:buChar char="§"/>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20" name="Shape 20"/>
        <p:cNvGrpSpPr/>
        <p:nvPr/>
      </p:nvGrpSpPr>
      <p:grpSpPr>
        <a:xfrm>
          <a:off y="0" x="0"/>
          <a:ext cy="0" cx="0"/>
          <a:chOff y="0" x="0"/>
          <a:chExt cy="0" cx="0"/>
        </a:xfrm>
      </p:grpSpPr>
      <p:sp>
        <p:nvSpPr>
          <p:cNvPr id="21" name="Shape 21"/>
          <p:cNvSpPr txBox="1"/>
          <p:nvPr>
            <p:ph type="title"/>
          </p:nvPr>
        </p:nvSpPr>
        <p:spPr>
          <a:xfrm rot="5400000">
            <a:off y="11468496" x="4000301"/>
            <a:ext cy="3885406" cx="21945599"/>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317480">
              <a:spcBef>
                <a:spcPts val="0"/>
              </a:spcBef>
              <a:spcAft>
                <a:spcPts val="0"/>
              </a:spcAft>
              <a:defRPr/>
            </a:lvl6pPr>
            <a:lvl7pPr algn="ctr" rtl="0" marL="634959">
              <a:spcBef>
                <a:spcPts val="0"/>
              </a:spcBef>
              <a:spcAft>
                <a:spcPts val="0"/>
              </a:spcAft>
              <a:defRPr/>
            </a:lvl7pPr>
            <a:lvl8pPr algn="ctr" rtl="0" marL="952438">
              <a:spcBef>
                <a:spcPts val="0"/>
              </a:spcBef>
              <a:spcAft>
                <a:spcPts val="0"/>
              </a:spcAft>
              <a:defRPr/>
            </a:lvl8pPr>
            <a:lvl9pPr algn="ctr" rtl="0" marL="1269919">
              <a:spcBef>
                <a:spcPts val="0"/>
              </a:spcBef>
              <a:spcAft>
                <a:spcPts val="0"/>
              </a:spcAft>
              <a:defRPr/>
            </a:lvl9pPr>
          </a:lstStyle>
          <a:p/>
        </p:txBody>
      </p:sp>
      <p:sp>
        <p:nvSpPr>
          <p:cNvPr id="22" name="Shape 22"/>
          <p:cNvSpPr txBox="1"/>
          <p:nvPr>
            <p:ph idx="1" type="body"/>
          </p:nvPr>
        </p:nvSpPr>
        <p:spPr>
          <a:xfrm rot="5400000">
            <a:off y="7629723" x="-3819127"/>
            <a:ext cy="11562952" cx="21945599"/>
          </a:xfrm>
          <a:prstGeom prst="rect">
            <a:avLst/>
          </a:prstGeom>
          <a:noFill/>
          <a:ln>
            <a:noFill/>
          </a:ln>
        </p:spPr>
        <p:txBody>
          <a:bodyPr bIns="91425" rIns="91425" lIns="91425" tIns="91425" anchor="t" anchorCtr="0"/>
          <a:lstStyle>
            <a:lvl1pPr algn="l" rtl="0" indent="-395288" marL="979488">
              <a:spcBef>
                <a:spcPts val="1840"/>
              </a:spcBef>
              <a:spcAft>
                <a:spcPts val="0"/>
              </a:spcAft>
              <a:buClr>
                <a:schemeClr val="dk1"/>
              </a:buClr>
              <a:buFont typeface="Times New Roman"/>
              <a:buChar char="•"/>
              <a:defRPr/>
            </a:lvl1pPr>
            <a:lvl2pPr algn="l" rtl="0" indent="-319088" marL="2122488">
              <a:spcBef>
                <a:spcPts val="1600"/>
              </a:spcBef>
              <a:spcAft>
                <a:spcPts val="0"/>
              </a:spcAft>
              <a:buClr>
                <a:schemeClr val="dk1"/>
              </a:buClr>
              <a:buFont typeface="Times New Roman"/>
              <a:buChar char="–"/>
              <a:defRPr/>
            </a:lvl2pPr>
            <a:lvl3pPr algn="l" rtl="0" indent="-230187" marL="3265488">
              <a:spcBef>
                <a:spcPts val="1360"/>
              </a:spcBef>
              <a:spcAft>
                <a:spcPts val="0"/>
              </a:spcAft>
              <a:buClr>
                <a:schemeClr val="dk1"/>
              </a:buClr>
              <a:buFont typeface="Times New Roman"/>
              <a:buChar char="•"/>
              <a:defRPr/>
            </a:lvl3pPr>
            <a:lvl4pPr algn="l" rtl="0" indent="-290512" marL="4570413">
              <a:spcBef>
                <a:spcPts val="1160"/>
              </a:spcBef>
              <a:spcAft>
                <a:spcPts val="0"/>
              </a:spcAft>
              <a:buClr>
                <a:schemeClr val="dk1"/>
              </a:buClr>
              <a:buFont typeface="Times New Roman"/>
              <a:buChar char="–"/>
              <a:defRPr/>
            </a:lvl4pPr>
            <a:lvl5pPr algn="l" rtl="0" indent="-288925" marL="5876925">
              <a:spcBef>
                <a:spcPts val="1160"/>
              </a:spcBef>
              <a:spcAft>
                <a:spcPts val="0"/>
              </a:spcAft>
              <a:buClr>
                <a:schemeClr val="dk1"/>
              </a:buClr>
              <a:buFont typeface="Times New Roman"/>
              <a:buChar char="»"/>
              <a:defRPr/>
            </a:lvl5pPr>
            <a:lvl6pPr algn="l" rtl="0" indent="-289762" marL="6195263">
              <a:spcBef>
                <a:spcPts val="1160"/>
              </a:spcBef>
              <a:spcAft>
                <a:spcPts val="0"/>
              </a:spcAft>
              <a:buClr>
                <a:schemeClr val="dk1"/>
              </a:buClr>
              <a:buFont typeface="Times New Roman"/>
              <a:buChar char="»"/>
              <a:defRPr/>
            </a:lvl6pPr>
            <a:lvl7pPr algn="l" rtl="0" indent="-289742" marL="6512743">
              <a:spcBef>
                <a:spcPts val="1160"/>
              </a:spcBef>
              <a:spcAft>
                <a:spcPts val="0"/>
              </a:spcAft>
              <a:buClr>
                <a:schemeClr val="dk1"/>
              </a:buClr>
              <a:buFont typeface="Times New Roman"/>
              <a:buChar char="»"/>
              <a:defRPr/>
            </a:lvl7pPr>
            <a:lvl8pPr algn="l" rtl="0" indent="-289722" marL="6830222">
              <a:spcBef>
                <a:spcPts val="1160"/>
              </a:spcBef>
              <a:spcAft>
                <a:spcPts val="0"/>
              </a:spcAft>
              <a:buClr>
                <a:schemeClr val="dk1"/>
              </a:buClr>
              <a:buFont typeface="Times New Roman"/>
              <a:buChar char="»"/>
              <a:defRPr/>
            </a:lvl8pPr>
            <a:lvl9pPr algn="l" rtl="0" indent="-289701" marL="7147701">
              <a:spcBef>
                <a:spcPts val="1160"/>
              </a:spcBef>
              <a:spcAft>
                <a:spcPts val="0"/>
              </a:spcAft>
              <a:buClr>
                <a:schemeClr val="dk1"/>
              </a:buClr>
              <a:buFont typeface="Times New Roman"/>
              <a:buChar char="»"/>
              <a:defRPr/>
            </a:lvl9pPr>
          </a:lstStyle>
          <a:p/>
        </p:txBody>
      </p:sp>
      <p:sp>
        <p:nvSpPr>
          <p:cNvPr id="23" name="Shape 23"/>
          <p:cNvSpPr txBox="1"/>
          <p:nvPr>
            <p:ph idx="10" type="dt"/>
          </p:nvPr>
        </p:nvSpPr>
        <p:spPr>
          <a:xfrm>
            <a:off y="24993600" x="1371600"/>
            <a:ext cy="1828800" cx="3809999"/>
          </a:xfrm>
          <a:prstGeom prst="rect">
            <a:avLst/>
          </a:prstGeom>
          <a:noFill/>
          <a:ln>
            <a:noFill/>
          </a:ln>
        </p:spPr>
        <p:txBody>
          <a:bodyPr bIns="91425" rIns="91425" lIns="91425" tIns="91425" anchor="t" anchorCtr="0"/>
          <a:lstStyle>
            <a:lvl1pPr algn="l" rtl="0" marR="0" indent="0" marL="0">
              <a:spcBef>
                <a:spcPts val="0"/>
              </a:spcBef>
              <a:defRPr/>
            </a:lvl1pPr>
            <a:lvl2pPr algn="l" rtl="0" marR="0" indent="-12679" marL="317480">
              <a:spcBef>
                <a:spcPts val="0"/>
              </a:spcBef>
              <a:defRPr/>
            </a:lvl2pPr>
            <a:lvl3pPr algn="l" rtl="0" marR="0" indent="-12659" marL="634959">
              <a:spcBef>
                <a:spcPts val="0"/>
              </a:spcBef>
              <a:defRPr/>
            </a:lvl3pPr>
            <a:lvl4pPr algn="l" rtl="0" marR="0" indent="-12638" marL="952438">
              <a:spcBef>
                <a:spcPts val="0"/>
              </a:spcBef>
              <a:defRPr/>
            </a:lvl4pPr>
            <a:lvl5pPr algn="l" rtl="0" marR="0" indent="-12618" marL="1269919">
              <a:spcBef>
                <a:spcPts val="0"/>
              </a:spcBef>
              <a:defRPr/>
            </a:lvl5pPr>
            <a:lvl6pPr algn="l" rtl="0" marR="0" indent="-12597" marL="1587398">
              <a:spcBef>
                <a:spcPts val="0"/>
              </a:spcBef>
              <a:defRPr/>
            </a:lvl6pPr>
            <a:lvl7pPr algn="l" rtl="0" marR="0" indent="-12577" marL="1904877">
              <a:spcBef>
                <a:spcPts val="0"/>
              </a:spcBef>
              <a:defRPr/>
            </a:lvl7pPr>
            <a:lvl8pPr algn="l" rtl="0" marR="0" indent="-12557" marL="2222358">
              <a:spcBef>
                <a:spcPts val="0"/>
              </a:spcBef>
              <a:defRPr/>
            </a:lvl8pPr>
            <a:lvl9pPr algn="l" rtl="0" marR="0" indent="-12537" marL="2539837">
              <a:spcBef>
                <a:spcPts val="0"/>
              </a:spcBef>
              <a:defRPr/>
            </a:lvl9pPr>
          </a:lstStyle>
          <a:p/>
        </p:txBody>
      </p:sp>
      <p:sp>
        <p:nvSpPr>
          <p:cNvPr id="24" name="Shape 24"/>
          <p:cNvSpPr txBox="1"/>
          <p:nvPr>
            <p:ph idx="11" type="ftr"/>
          </p:nvPr>
        </p:nvSpPr>
        <p:spPr>
          <a:xfrm>
            <a:off y="24993600" x="6248400"/>
            <a:ext cy="1828800" cx="5791200"/>
          </a:xfrm>
          <a:prstGeom prst="rect">
            <a:avLst/>
          </a:prstGeom>
          <a:noFill/>
          <a:ln>
            <a:noFill/>
          </a:ln>
        </p:spPr>
        <p:txBody>
          <a:bodyPr bIns="91425" rIns="91425" lIns="91425" tIns="91425" anchor="t" anchorCtr="0"/>
          <a:lstStyle>
            <a:lvl1pPr algn="l" rtl="0" marR="0" indent="0" marL="0">
              <a:spcBef>
                <a:spcPts val="0"/>
              </a:spcBef>
              <a:defRPr/>
            </a:lvl1pPr>
            <a:lvl2pPr algn="l" rtl="0" marR="0" indent="-12679" marL="317480">
              <a:spcBef>
                <a:spcPts val="0"/>
              </a:spcBef>
              <a:defRPr/>
            </a:lvl2pPr>
            <a:lvl3pPr algn="l" rtl="0" marR="0" indent="-12659" marL="634959">
              <a:spcBef>
                <a:spcPts val="0"/>
              </a:spcBef>
              <a:defRPr/>
            </a:lvl3pPr>
            <a:lvl4pPr algn="l" rtl="0" marR="0" indent="-12638" marL="952438">
              <a:spcBef>
                <a:spcPts val="0"/>
              </a:spcBef>
              <a:defRPr/>
            </a:lvl4pPr>
            <a:lvl5pPr algn="l" rtl="0" marR="0" indent="-12618" marL="1269919">
              <a:spcBef>
                <a:spcPts val="0"/>
              </a:spcBef>
              <a:defRPr/>
            </a:lvl5pPr>
            <a:lvl6pPr algn="l" rtl="0" marR="0" indent="-12597" marL="1587398">
              <a:spcBef>
                <a:spcPts val="0"/>
              </a:spcBef>
              <a:defRPr/>
            </a:lvl6pPr>
            <a:lvl7pPr algn="l" rtl="0" marR="0" indent="-12577" marL="1904877">
              <a:spcBef>
                <a:spcPts val="0"/>
              </a:spcBef>
              <a:defRPr/>
            </a:lvl7pPr>
            <a:lvl8pPr algn="l" rtl="0" marR="0" indent="-12557" marL="2222358">
              <a:spcBef>
                <a:spcPts val="0"/>
              </a:spcBef>
              <a:defRPr/>
            </a:lvl8pPr>
            <a:lvl9pPr algn="l" rtl="0" marR="0" indent="-12537" marL="2539837">
              <a:spcBef>
                <a:spcPts val="0"/>
              </a:spcBef>
              <a:defRPr/>
            </a:lvl9pPr>
          </a:lstStyle>
          <a:p/>
        </p:txBody>
      </p:sp>
      <p:sp>
        <p:nvSpPr>
          <p:cNvPr id="25" name="Shape 25"/>
          <p:cNvSpPr txBox="1"/>
          <p:nvPr>
            <p:ph idx="12" type="sldNum"/>
          </p:nvPr>
        </p:nvSpPr>
        <p:spPr>
          <a:xfrm>
            <a:off y="24993600" x="13106400"/>
            <a:ext cy="1828800" cx="3809999"/>
          </a:xfrm>
          <a:prstGeom prst="rect">
            <a:avLst/>
          </a:prstGeom>
          <a:noFill/>
          <a:ln>
            <a:noFill/>
          </a:ln>
        </p:spPr>
        <p:txBody>
          <a:bodyPr bIns="91425" rIns="91425" lIns="91425" tIns="91425" anchor="t" anchorCtr="0">
            <a:noAutofit/>
          </a:bodyPr>
          <a:lstStyle/>
          <a:p>
            <a:pPr lvl="0" indent="-88900" marL="0">
              <a:spcBef>
                <a:spcPts val="0"/>
              </a:spcBef>
              <a:buClr>
                <a:srgbClr val="000000"/>
              </a:buClr>
              <a:buFont typeface="Arial"/>
              <a:buChar char="●"/>
            </a:pPr>
            <a:r>
              <a:t/>
            </a:r>
            <a:endParaRPr/>
          </a:p>
          <a:p>
            <a:pPr lvl="1" indent="-88900" marL="0">
              <a:spcBef>
                <a:spcPts val="0"/>
              </a:spcBef>
              <a:buClr>
                <a:srgbClr val="000000"/>
              </a:buClr>
              <a:buFont typeface="Courier New"/>
              <a:buChar char="o"/>
            </a:pPr>
            <a:r>
              <a:t/>
            </a:r>
            <a:endParaRPr/>
          </a:p>
          <a:p>
            <a:pPr lvl="2" indent="-88900" marL="0">
              <a:spcBef>
                <a:spcPts val="0"/>
              </a:spcBef>
              <a:buClr>
                <a:srgbClr val="000000"/>
              </a:buClr>
              <a:buFont typeface="Wingdings"/>
              <a:buChar char="§"/>
            </a:pPr>
            <a:r>
              <a:t/>
            </a:r>
            <a:endParaRPr/>
          </a:p>
          <a:p>
            <a:pPr lvl="3" indent="-88900" marL="0">
              <a:spcBef>
                <a:spcPts val="0"/>
              </a:spcBef>
              <a:buClr>
                <a:srgbClr val="000000"/>
              </a:buClr>
              <a:buFont typeface="Arial"/>
              <a:buChar char="●"/>
            </a:pPr>
            <a:r>
              <a:t/>
            </a:r>
            <a:endParaRPr/>
          </a:p>
          <a:p>
            <a:pPr lvl="4" indent="-88900" marL="0">
              <a:spcBef>
                <a:spcPts val="0"/>
              </a:spcBef>
              <a:buClr>
                <a:srgbClr val="000000"/>
              </a:buClr>
              <a:buFont typeface="Courier New"/>
              <a:buChar char="o"/>
            </a:pPr>
            <a:r>
              <a:t/>
            </a:r>
            <a:endParaRPr/>
          </a:p>
          <a:p>
            <a:pPr lvl="5" indent="-88900" marL="0">
              <a:spcBef>
                <a:spcPts val="0"/>
              </a:spcBef>
              <a:buClr>
                <a:srgbClr val="000000"/>
              </a:buClr>
              <a:buFont typeface="Wingdings"/>
              <a:buChar char="§"/>
            </a:pPr>
            <a:r>
              <a:t/>
            </a:r>
            <a:endParaRPr/>
          </a:p>
          <a:p>
            <a:pPr lvl="6" indent="-88900" marL="0">
              <a:spcBef>
                <a:spcPts val="0"/>
              </a:spcBef>
              <a:buClr>
                <a:srgbClr val="000000"/>
              </a:buClr>
              <a:buFont typeface="Arial"/>
              <a:buChar char="●"/>
            </a:pPr>
            <a:r>
              <a:t/>
            </a:r>
            <a:endParaRPr/>
          </a:p>
          <a:p>
            <a:pPr lvl="7" indent="-88900" marL="0">
              <a:spcBef>
                <a:spcPts val="0"/>
              </a:spcBef>
              <a:buClr>
                <a:srgbClr val="000000"/>
              </a:buClr>
              <a:buFont typeface="Courier New"/>
              <a:buChar char="o"/>
            </a:pPr>
            <a:r>
              <a:t/>
            </a:r>
            <a:endParaRPr/>
          </a:p>
          <a:p>
            <a:pPr lvl="8" indent="-88900" marL="0">
              <a:spcBef>
                <a:spcPts val="0"/>
              </a:spcBef>
              <a:buClr>
                <a:srgbClr val="000000"/>
              </a:buClr>
              <a:buFont typeface="Wingdings"/>
              <a:buChar char="§"/>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26" name="Shape 26"/>
        <p:cNvGrpSpPr/>
        <p:nvPr/>
      </p:nvGrpSpPr>
      <p:grpSpPr>
        <a:xfrm>
          <a:off y="0" x="0"/>
          <a:ext cy="0" cx="0"/>
          <a:chOff y="0" x="0"/>
          <a:chExt cy="0" cx="0"/>
        </a:xfrm>
      </p:grpSpPr>
      <p:sp>
        <p:nvSpPr>
          <p:cNvPr id="27" name="Shape 27"/>
          <p:cNvSpPr txBox="1"/>
          <p:nvPr>
            <p:ph type="title"/>
          </p:nvPr>
        </p:nvSpPr>
        <p:spPr>
          <a:xfrm>
            <a:off y="2438400" x="1371600"/>
            <a:ext cy="4572000" cx="155448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317480">
              <a:spcBef>
                <a:spcPts val="0"/>
              </a:spcBef>
              <a:spcAft>
                <a:spcPts val="0"/>
              </a:spcAft>
              <a:defRPr/>
            </a:lvl6pPr>
            <a:lvl7pPr algn="ctr" rtl="0" marL="634959">
              <a:spcBef>
                <a:spcPts val="0"/>
              </a:spcBef>
              <a:spcAft>
                <a:spcPts val="0"/>
              </a:spcAft>
              <a:defRPr/>
            </a:lvl7pPr>
            <a:lvl8pPr algn="ctr" rtl="0" marL="952438">
              <a:spcBef>
                <a:spcPts val="0"/>
              </a:spcBef>
              <a:spcAft>
                <a:spcPts val="0"/>
              </a:spcAft>
              <a:defRPr/>
            </a:lvl8pPr>
            <a:lvl9pPr algn="ctr" rtl="0" marL="1269919">
              <a:spcBef>
                <a:spcPts val="0"/>
              </a:spcBef>
              <a:spcAft>
                <a:spcPts val="0"/>
              </a:spcAft>
              <a:defRPr/>
            </a:lvl9pPr>
          </a:lstStyle>
          <a:p/>
        </p:txBody>
      </p:sp>
      <p:sp>
        <p:nvSpPr>
          <p:cNvPr id="28" name="Shape 28"/>
          <p:cNvSpPr txBox="1"/>
          <p:nvPr>
            <p:ph idx="1" type="body"/>
          </p:nvPr>
        </p:nvSpPr>
        <p:spPr>
          <a:xfrm rot="5400000">
            <a:off y="8382000" x="914399"/>
            <a:ext cy="15544800" cx="16459200"/>
          </a:xfrm>
          <a:prstGeom prst="rect">
            <a:avLst/>
          </a:prstGeom>
          <a:noFill/>
          <a:ln>
            <a:noFill/>
          </a:ln>
        </p:spPr>
        <p:txBody>
          <a:bodyPr bIns="91425" rIns="91425" lIns="91425" tIns="91425" anchor="t" anchorCtr="0"/>
          <a:lstStyle>
            <a:lvl1pPr algn="l" rtl="0" indent="-395288" marL="979488">
              <a:spcBef>
                <a:spcPts val="1840"/>
              </a:spcBef>
              <a:spcAft>
                <a:spcPts val="0"/>
              </a:spcAft>
              <a:buClr>
                <a:schemeClr val="dk1"/>
              </a:buClr>
              <a:buFont typeface="Times New Roman"/>
              <a:buChar char="•"/>
              <a:defRPr/>
            </a:lvl1pPr>
            <a:lvl2pPr algn="l" rtl="0" indent="-319088" marL="2122488">
              <a:spcBef>
                <a:spcPts val="1600"/>
              </a:spcBef>
              <a:spcAft>
                <a:spcPts val="0"/>
              </a:spcAft>
              <a:buClr>
                <a:schemeClr val="dk1"/>
              </a:buClr>
              <a:buFont typeface="Times New Roman"/>
              <a:buChar char="–"/>
              <a:defRPr/>
            </a:lvl2pPr>
            <a:lvl3pPr algn="l" rtl="0" indent="-230187" marL="3265488">
              <a:spcBef>
                <a:spcPts val="1360"/>
              </a:spcBef>
              <a:spcAft>
                <a:spcPts val="0"/>
              </a:spcAft>
              <a:buClr>
                <a:schemeClr val="dk1"/>
              </a:buClr>
              <a:buFont typeface="Times New Roman"/>
              <a:buChar char="•"/>
              <a:defRPr/>
            </a:lvl3pPr>
            <a:lvl4pPr algn="l" rtl="0" indent="-290512" marL="4570413">
              <a:spcBef>
                <a:spcPts val="1160"/>
              </a:spcBef>
              <a:spcAft>
                <a:spcPts val="0"/>
              </a:spcAft>
              <a:buClr>
                <a:schemeClr val="dk1"/>
              </a:buClr>
              <a:buFont typeface="Times New Roman"/>
              <a:buChar char="–"/>
              <a:defRPr/>
            </a:lvl4pPr>
            <a:lvl5pPr algn="l" rtl="0" indent="-288925" marL="5876925">
              <a:spcBef>
                <a:spcPts val="1160"/>
              </a:spcBef>
              <a:spcAft>
                <a:spcPts val="0"/>
              </a:spcAft>
              <a:buClr>
                <a:schemeClr val="dk1"/>
              </a:buClr>
              <a:buFont typeface="Times New Roman"/>
              <a:buChar char="»"/>
              <a:defRPr/>
            </a:lvl5pPr>
            <a:lvl6pPr algn="l" rtl="0" indent="-289762" marL="6195263">
              <a:spcBef>
                <a:spcPts val="1160"/>
              </a:spcBef>
              <a:spcAft>
                <a:spcPts val="0"/>
              </a:spcAft>
              <a:buClr>
                <a:schemeClr val="dk1"/>
              </a:buClr>
              <a:buFont typeface="Times New Roman"/>
              <a:buChar char="»"/>
              <a:defRPr/>
            </a:lvl6pPr>
            <a:lvl7pPr algn="l" rtl="0" indent="-289742" marL="6512743">
              <a:spcBef>
                <a:spcPts val="1160"/>
              </a:spcBef>
              <a:spcAft>
                <a:spcPts val="0"/>
              </a:spcAft>
              <a:buClr>
                <a:schemeClr val="dk1"/>
              </a:buClr>
              <a:buFont typeface="Times New Roman"/>
              <a:buChar char="»"/>
              <a:defRPr/>
            </a:lvl7pPr>
            <a:lvl8pPr algn="l" rtl="0" indent="-289722" marL="6830222">
              <a:spcBef>
                <a:spcPts val="1160"/>
              </a:spcBef>
              <a:spcAft>
                <a:spcPts val="0"/>
              </a:spcAft>
              <a:buClr>
                <a:schemeClr val="dk1"/>
              </a:buClr>
              <a:buFont typeface="Times New Roman"/>
              <a:buChar char="»"/>
              <a:defRPr/>
            </a:lvl8pPr>
            <a:lvl9pPr algn="l" rtl="0" indent="-289701" marL="7147701">
              <a:spcBef>
                <a:spcPts val="1160"/>
              </a:spcBef>
              <a:spcAft>
                <a:spcPts val="0"/>
              </a:spcAft>
              <a:buClr>
                <a:schemeClr val="dk1"/>
              </a:buClr>
              <a:buFont typeface="Times New Roman"/>
              <a:buChar char="»"/>
              <a:defRPr/>
            </a:lvl9pPr>
          </a:lstStyle>
          <a:p/>
        </p:txBody>
      </p:sp>
      <p:sp>
        <p:nvSpPr>
          <p:cNvPr id="29" name="Shape 29"/>
          <p:cNvSpPr txBox="1"/>
          <p:nvPr>
            <p:ph idx="10" type="dt"/>
          </p:nvPr>
        </p:nvSpPr>
        <p:spPr>
          <a:xfrm>
            <a:off y="24993600" x="1371600"/>
            <a:ext cy="1828800" cx="3809999"/>
          </a:xfrm>
          <a:prstGeom prst="rect">
            <a:avLst/>
          </a:prstGeom>
          <a:noFill/>
          <a:ln>
            <a:noFill/>
          </a:ln>
        </p:spPr>
        <p:txBody>
          <a:bodyPr bIns="91425" rIns="91425" lIns="91425" tIns="91425" anchor="t" anchorCtr="0"/>
          <a:lstStyle>
            <a:lvl1pPr algn="l" rtl="0" marR="0" indent="0" marL="0">
              <a:spcBef>
                <a:spcPts val="0"/>
              </a:spcBef>
              <a:defRPr/>
            </a:lvl1pPr>
            <a:lvl2pPr algn="l" rtl="0" marR="0" indent="-12679" marL="317480">
              <a:spcBef>
                <a:spcPts val="0"/>
              </a:spcBef>
              <a:defRPr/>
            </a:lvl2pPr>
            <a:lvl3pPr algn="l" rtl="0" marR="0" indent="-12659" marL="634959">
              <a:spcBef>
                <a:spcPts val="0"/>
              </a:spcBef>
              <a:defRPr/>
            </a:lvl3pPr>
            <a:lvl4pPr algn="l" rtl="0" marR="0" indent="-12638" marL="952438">
              <a:spcBef>
                <a:spcPts val="0"/>
              </a:spcBef>
              <a:defRPr/>
            </a:lvl4pPr>
            <a:lvl5pPr algn="l" rtl="0" marR="0" indent="-12618" marL="1269919">
              <a:spcBef>
                <a:spcPts val="0"/>
              </a:spcBef>
              <a:defRPr/>
            </a:lvl5pPr>
            <a:lvl6pPr algn="l" rtl="0" marR="0" indent="-12597" marL="1587398">
              <a:spcBef>
                <a:spcPts val="0"/>
              </a:spcBef>
              <a:defRPr/>
            </a:lvl6pPr>
            <a:lvl7pPr algn="l" rtl="0" marR="0" indent="-12577" marL="1904877">
              <a:spcBef>
                <a:spcPts val="0"/>
              </a:spcBef>
              <a:defRPr/>
            </a:lvl7pPr>
            <a:lvl8pPr algn="l" rtl="0" marR="0" indent="-12557" marL="2222358">
              <a:spcBef>
                <a:spcPts val="0"/>
              </a:spcBef>
              <a:defRPr/>
            </a:lvl8pPr>
            <a:lvl9pPr algn="l" rtl="0" marR="0" indent="-12537" marL="2539837">
              <a:spcBef>
                <a:spcPts val="0"/>
              </a:spcBef>
              <a:defRPr/>
            </a:lvl9pPr>
          </a:lstStyle>
          <a:p/>
        </p:txBody>
      </p:sp>
      <p:sp>
        <p:nvSpPr>
          <p:cNvPr id="30" name="Shape 30"/>
          <p:cNvSpPr txBox="1"/>
          <p:nvPr>
            <p:ph idx="11" type="ftr"/>
          </p:nvPr>
        </p:nvSpPr>
        <p:spPr>
          <a:xfrm>
            <a:off y="24993600" x="6248400"/>
            <a:ext cy="1828800" cx="5791200"/>
          </a:xfrm>
          <a:prstGeom prst="rect">
            <a:avLst/>
          </a:prstGeom>
          <a:noFill/>
          <a:ln>
            <a:noFill/>
          </a:ln>
        </p:spPr>
        <p:txBody>
          <a:bodyPr bIns="91425" rIns="91425" lIns="91425" tIns="91425" anchor="t" anchorCtr="0"/>
          <a:lstStyle>
            <a:lvl1pPr algn="l" rtl="0" marR="0" indent="0" marL="0">
              <a:spcBef>
                <a:spcPts val="0"/>
              </a:spcBef>
              <a:defRPr/>
            </a:lvl1pPr>
            <a:lvl2pPr algn="l" rtl="0" marR="0" indent="-12679" marL="317480">
              <a:spcBef>
                <a:spcPts val="0"/>
              </a:spcBef>
              <a:defRPr/>
            </a:lvl2pPr>
            <a:lvl3pPr algn="l" rtl="0" marR="0" indent="-12659" marL="634959">
              <a:spcBef>
                <a:spcPts val="0"/>
              </a:spcBef>
              <a:defRPr/>
            </a:lvl3pPr>
            <a:lvl4pPr algn="l" rtl="0" marR="0" indent="-12638" marL="952438">
              <a:spcBef>
                <a:spcPts val="0"/>
              </a:spcBef>
              <a:defRPr/>
            </a:lvl4pPr>
            <a:lvl5pPr algn="l" rtl="0" marR="0" indent="-12618" marL="1269919">
              <a:spcBef>
                <a:spcPts val="0"/>
              </a:spcBef>
              <a:defRPr/>
            </a:lvl5pPr>
            <a:lvl6pPr algn="l" rtl="0" marR="0" indent="-12597" marL="1587398">
              <a:spcBef>
                <a:spcPts val="0"/>
              </a:spcBef>
              <a:defRPr/>
            </a:lvl6pPr>
            <a:lvl7pPr algn="l" rtl="0" marR="0" indent="-12577" marL="1904877">
              <a:spcBef>
                <a:spcPts val="0"/>
              </a:spcBef>
              <a:defRPr/>
            </a:lvl7pPr>
            <a:lvl8pPr algn="l" rtl="0" marR="0" indent="-12557" marL="2222358">
              <a:spcBef>
                <a:spcPts val="0"/>
              </a:spcBef>
              <a:defRPr/>
            </a:lvl8pPr>
            <a:lvl9pPr algn="l" rtl="0" marR="0" indent="-12537" marL="2539837">
              <a:spcBef>
                <a:spcPts val="0"/>
              </a:spcBef>
              <a:defRPr/>
            </a:lvl9pPr>
          </a:lstStyle>
          <a:p/>
        </p:txBody>
      </p:sp>
      <p:sp>
        <p:nvSpPr>
          <p:cNvPr id="31" name="Shape 31"/>
          <p:cNvSpPr txBox="1"/>
          <p:nvPr>
            <p:ph idx="12" type="sldNum"/>
          </p:nvPr>
        </p:nvSpPr>
        <p:spPr>
          <a:xfrm>
            <a:off y="24993600" x="13106400"/>
            <a:ext cy="1828800" cx="3809999"/>
          </a:xfrm>
          <a:prstGeom prst="rect">
            <a:avLst/>
          </a:prstGeom>
          <a:noFill/>
          <a:ln>
            <a:noFill/>
          </a:ln>
        </p:spPr>
        <p:txBody>
          <a:bodyPr bIns="91425" rIns="91425" lIns="91425" tIns="91425" anchor="t" anchorCtr="0">
            <a:noAutofit/>
          </a:bodyPr>
          <a:lstStyle/>
          <a:p>
            <a:pPr lvl="0" indent="-88900" marL="0">
              <a:spcBef>
                <a:spcPts val="0"/>
              </a:spcBef>
              <a:buClr>
                <a:srgbClr val="000000"/>
              </a:buClr>
              <a:buFont typeface="Arial"/>
              <a:buChar char="●"/>
            </a:pPr>
            <a:r>
              <a:t/>
            </a:r>
            <a:endParaRPr/>
          </a:p>
          <a:p>
            <a:pPr lvl="1" indent="-88900" marL="0">
              <a:spcBef>
                <a:spcPts val="0"/>
              </a:spcBef>
              <a:buClr>
                <a:srgbClr val="000000"/>
              </a:buClr>
              <a:buFont typeface="Courier New"/>
              <a:buChar char="o"/>
            </a:pPr>
            <a:r>
              <a:t/>
            </a:r>
            <a:endParaRPr/>
          </a:p>
          <a:p>
            <a:pPr lvl="2" indent="-88900" marL="0">
              <a:spcBef>
                <a:spcPts val="0"/>
              </a:spcBef>
              <a:buClr>
                <a:srgbClr val="000000"/>
              </a:buClr>
              <a:buFont typeface="Wingdings"/>
              <a:buChar char="§"/>
            </a:pPr>
            <a:r>
              <a:t/>
            </a:r>
            <a:endParaRPr/>
          </a:p>
          <a:p>
            <a:pPr lvl="3" indent="-88900" marL="0">
              <a:spcBef>
                <a:spcPts val="0"/>
              </a:spcBef>
              <a:buClr>
                <a:srgbClr val="000000"/>
              </a:buClr>
              <a:buFont typeface="Arial"/>
              <a:buChar char="●"/>
            </a:pPr>
            <a:r>
              <a:t/>
            </a:r>
            <a:endParaRPr/>
          </a:p>
          <a:p>
            <a:pPr lvl="4" indent="-88900" marL="0">
              <a:spcBef>
                <a:spcPts val="0"/>
              </a:spcBef>
              <a:buClr>
                <a:srgbClr val="000000"/>
              </a:buClr>
              <a:buFont typeface="Courier New"/>
              <a:buChar char="o"/>
            </a:pPr>
            <a:r>
              <a:t/>
            </a:r>
            <a:endParaRPr/>
          </a:p>
          <a:p>
            <a:pPr lvl="5" indent="-88900" marL="0">
              <a:spcBef>
                <a:spcPts val="0"/>
              </a:spcBef>
              <a:buClr>
                <a:srgbClr val="000000"/>
              </a:buClr>
              <a:buFont typeface="Wingdings"/>
              <a:buChar char="§"/>
            </a:pPr>
            <a:r>
              <a:t/>
            </a:r>
            <a:endParaRPr/>
          </a:p>
          <a:p>
            <a:pPr lvl="6" indent="-88900" marL="0">
              <a:spcBef>
                <a:spcPts val="0"/>
              </a:spcBef>
              <a:buClr>
                <a:srgbClr val="000000"/>
              </a:buClr>
              <a:buFont typeface="Arial"/>
              <a:buChar char="●"/>
            </a:pPr>
            <a:r>
              <a:t/>
            </a:r>
            <a:endParaRPr/>
          </a:p>
          <a:p>
            <a:pPr lvl="7" indent="-88900" marL="0">
              <a:spcBef>
                <a:spcPts val="0"/>
              </a:spcBef>
              <a:buClr>
                <a:srgbClr val="000000"/>
              </a:buClr>
              <a:buFont typeface="Courier New"/>
              <a:buChar char="o"/>
            </a:pPr>
            <a:r>
              <a:t/>
            </a:r>
            <a:endParaRPr/>
          </a:p>
          <a:p>
            <a:pPr lvl="8" indent="-88900" marL="0">
              <a:spcBef>
                <a:spcPts val="0"/>
              </a:spcBef>
              <a:buClr>
                <a:srgbClr val="000000"/>
              </a:buClr>
              <a:buFont typeface="Wingdings"/>
              <a:buChar char="§"/>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32" name="Shape 32"/>
        <p:cNvGrpSpPr/>
        <p:nvPr/>
      </p:nvGrpSpPr>
      <p:grpSpPr>
        <a:xfrm>
          <a:off y="0" x="0"/>
          <a:ext cy="0" cx="0"/>
          <a:chOff y="0" x="0"/>
          <a:chExt cy="0" cx="0"/>
        </a:xfrm>
      </p:grpSpPr>
      <p:sp>
        <p:nvSpPr>
          <p:cNvPr id="33" name="Shape 33"/>
          <p:cNvSpPr txBox="1"/>
          <p:nvPr>
            <p:ph type="title"/>
          </p:nvPr>
        </p:nvSpPr>
        <p:spPr>
          <a:xfrm>
            <a:off y="19202400" x="3584773"/>
            <a:ext cy="2266949" cx="10972600"/>
          </a:xfrm>
          <a:prstGeom prst="rect">
            <a:avLst/>
          </a:prstGeom>
          <a:noFill/>
          <a:ln>
            <a:noFill/>
          </a:ln>
        </p:spPr>
        <p:txBody>
          <a:bodyPr bIns="91425" rIns="91425" lIns="91425" t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4" name="Shape 34"/>
          <p:cNvSpPr/>
          <p:nvPr>
            <p:ph idx="2" type="pic"/>
          </p:nvPr>
        </p:nvSpPr>
        <p:spPr>
          <a:xfrm>
            <a:off y="2451497" x="3584773"/>
            <a:ext cy="16459200" cx="10972600"/>
          </a:xfrm>
          <a:prstGeom prst="rect">
            <a:avLst/>
          </a:prstGeom>
          <a:noFill/>
          <a:ln>
            <a:noFill/>
          </a:ln>
        </p:spPr>
      </p:sp>
      <p:sp>
        <p:nvSpPr>
          <p:cNvPr id="35" name="Shape 35"/>
          <p:cNvSpPr txBox="1"/>
          <p:nvPr>
            <p:ph idx="1" type="body"/>
          </p:nvPr>
        </p:nvSpPr>
        <p:spPr>
          <a:xfrm>
            <a:off y="21469350" x="3584773"/>
            <a:ext cy="3219450" cx="10972600"/>
          </a:xfrm>
          <a:prstGeom prst="rect">
            <a:avLst/>
          </a:prstGeom>
          <a:noFill/>
          <a:ln>
            <a:noFill/>
          </a:ln>
        </p:spPr>
        <p:txBody>
          <a:bodyPr bIns="91425" rIns="91425" lIns="91425" tIns="91425" anchor="t" anchorCtr="0"/>
          <a:lstStyle>
            <a:lvl1pPr rtl="0" indent="0" marL="0">
              <a:spcBef>
                <a:spcPts val="0"/>
              </a:spcBef>
              <a:buFont typeface="Times New Roman"/>
              <a:buNone/>
              <a:defRPr/>
            </a:lvl1pPr>
            <a:lvl2pPr rtl="0" indent="-12679" marL="317480">
              <a:spcBef>
                <a:spcPts val="0"/>
              </a:spcBef>
              <a:buFont typeface="Times New Roman"/>
              <a:buNone/>
              <a:defRPr/>
            </a:lvl2pPr>
            <a:lvl3pPr rtl="0" indent="-12659" marL="634959">
              <a:spcBef>
                <a:spcPts val="0"/>
              </a:spcBef>
              <a:buFont typeface="Times New Roman"/>
              <a:buNone/>
              <a:defRPr/>
            </a:lvl3pPr>
            <a:lvl4pPr rtl="0" indent="-12638" marL="952438">
              <a:spcBef>
                <a:spcPts val="0"/>
              </a:spcBef>
              <a:buFont typeface="Times New Roman"/>
              <a:buNone/>
              <a:defRPr/>
            </a:lvl4pPr>
            <a:lvl5pPr rtl="0" indent="-12618" marL="1269919">
              <a:spcBef>
                <a:spcPts val="0"/>
              </a:spcBef>
              <a:buFont typeface="Times New Roman"/>
              <a:buNone/>
              <a:defRPr/>
            </a:lvl5pPr>
            <a:lvl6pPr rtl="0" indent="-12597" marL="1587398">
              <a:spcBef>
                <a:spcPts val="0"/>
              </a:spcBef>
              <a:buFont typeface="Times New Roman"/>
              <a:buNone/>
              <a:defRPr/>
            </a:lvl6pPr>
            <a:lvl7pPr rtl="0" indent="-12577" marL="1904877">
              <a:spcBef>
                <a:spcPts val="0"/>
              </a:spcBef>
              <a:buFont typeface="Times New Roman"/>
              <a:buNone/>
              <a:defRPr/>
            </a:lvl7pPr>
            <a:lvl8pPr rtl="0" indent="-12557" marL="2222358">
              <a:spcBef>
                <a:spcPts val="0"/>
              </a:spcBef>
              <a:buFont typeface="Times New Roman"/>
              <a:buNone/>
              <a:defRPr/>
            </a:lvl8pPr>
            <a:lvl9pPr rtl="0" indent="-12537" marL="2539837">
              <a:spcBef>
                <a:spcPts val="0"/>
              </a:spcBef>
              <a:buFont typeface="Times New Roman"/>
              <a:buNone/>
              <a:defRPr/>
            </a:lvl9pPr>
          </a:lstStyle>
          <a:p/>
        </p:txBody>
      </p:sp>
      <p:sp>
        <p:nvSpPr>
          <p:cNvPr id="36" name="Shape 36"/>
          <p:cNvSpPr txBox="1"/>
          <p:nvPr>
            <p:ph idx="10" type="dt"/>
          </p:nvPr>
        </p:nvSpPr>
        <p:spPr>
          <a:xfrm>
            <a:off y="24993600" x="1371600"/>
            <a:ext cy="1828800" cx="3809999"/>
          </a:xfrm>
          <a:prstGeom prst="rect">
            <a:avLst/>
          </a:prstGeom>
          <a:noFill/>
          <a:ln>
            <a:noFill/>
          </a:ln>
        </p:spPr>
        <p:txBody>
          <a:bodyPr bIns="91425" rIns="91425" lIns="91425" tIns="91425" anchor="t" anchorCtr="0"/>
          <a:lstStyle>
            <a:lvl1pPr algn="l" rtl="0" marR="0" indent="0" marL="0">
              <a:spcBef>
                <a:spcPts val="0"/>
              </a:spcBef>
              <a:defRPr/>
            </a:lvl1pPr>
            <a:lvl2pPr algn="l" rtl="0" marR="0" indent="-12679" marL="317480">
              <a:spcBef>
                <a:spcPts val="0"/>
              </a:spcBef>
              <a:defRPr/>
            </a:lvl2pPr>
            <a:lvl3pPr algn="l" rtl="0" marR="0" indent="-12659" marL="634959">
              <a:spcBef>
                <a:spcPts val="0"/>
              </a:spcBef>
              <a:defRPr/>
            </a:lvl3pPr>
            <a:lvl4pPr algn="l" rtl="0" marR="0" indent="-12638" marL="952438">
              <a:spcBef>
                <a:spcPts val="0"/>
              </a:spcBef>
              <a:defRPr/>
            </a:lvl4pPr>
            <a:lvl5pPr algn="l" rtl="0" marR="0" indent="-12618" marL="1269919">
              <a:spcBef>
                <a:spcPts val="0"/>
              </a:spcBef>
              <a:defRPr/>
            </a:lvl5pPr>
            <a:lvl6pPr algn="l" rtl="0" marR="0" indent="-12597" marL="1587398">
              <a:spcBef>
                <a:spcPts val="0"/>
              </a:spcBef>
              <a:defRPr/>
            </a:lvl6pPr>
            <a:lvl7pPr algn="l" rtl="0" marR="0" indent="-12577" marL="1904877">
              <a:spcBef>
                <a:spcPts val="0"/>
              </a:spcBef>
              <a:defRPr/>
            </a:lvl7pPr>
            <a:lvl8pPr algn="l" rtl="0" marR="0" indent="-12557" marL="2222358">
              <a:spcBef>
                <a:spcPts val="0"/>
              </a:spcBef>
              <a:defRPr/>
            </a:lvl8pPr>
            <a:lvl9pPr algn="l" rtl="0" marR="0" indent="-12537" marL="2539837">
              <a:spcBef>
                <a:spcPts val="0"/>
              </a:spcBef>
              <a:defRPr/>
            </a:lvl9pPr>
          </a:lstStyle>
          <a:p/>
        </p:txBody>
      </p:sp>
      <p:sp>
        <p:nvSpPr>
          <p:cNvPr id="37" name="Shape 37"/>
          <p:cNvSpPr txBox="1"/>
          <p:nvPr>
            <p:ph idx="11" type="ftr"/>
          </p:nvPr>
        </p:nvSpPr>
        <p:spPr>
          <a:xfrm>
            <a:off y="24993600" x="6248400"/>
            <a:ext cy="1828800" cx="5791200"/>
          </a:xfrm>
          <a:prstGeom prst="rect">
            <a:avLst/>
          </a:prstGeom>
          <a:noFill/>
          <a:ln>
            <a:noFill/>
          </a:ln>
        </p:spPr>
        <p:txBody>
          <a:bodyPr bIns="91425" rIns="91425" lIns="91425" tIns="91425" anchor="t" anchorCtr="0"/>
          <a:lstStyle>
            <a:lvl1pPr algn="l" rtl="0" marR="0" indent="0" marL="0">
              <a:spcBef>
                <a:spcPts val="0"/>
              </a:spcBef>
              <a:defRPr/>
            </a:lvl1pPr>
            <a:lvl2pPr algn="l" rtl="0" marR="0" indent="-12679" marL="317480">
              <a:spcBef>
                <a:spcPts val="0"/>
              </a:spcBef>
              <a:defRPr/>
            </a:lvl2pPr>
            <a:lvl3pPr algn="l" rtl="0" marR="0" indent="-12659" marL="634959">
              <a:spcBef>
                <a:spcPts val="0"/>
              </a:spcBef>
              <a:defRPr/>
            </a:lvl3pPr>
            <a:lvl4pPr algn="l" rtl="0" marR="0" indent="-12638" marL="952438">
              <a:spcBef>
                <a:spcPts val="0"/>
              </a:spcBef>
              <a:defRPr/>
            </a:lvl4pPr>
            <a:lvl5pPr algn="l" rtl="0" marR="0" indent="-12618" marL="1269919">
              <a:spcBef>
                <a:spcPts val="0"/>
              </a:spcBef>
              <a:defRPr/>
            </a:lvl5pPr>
            <a:lvl6pPr algn="l" rtl="0" marR="0" indent="-12597" marL="1587398">
              <a:spcBef>
                <a:spcPts val="0"/>
              </a:spcBef>
              <a:defRPr/>
            </a:lvl6pPr>
            <a:lvl7pPr algn="l" rtl="0" marR="0" indent="-12577" marL="1904877">
              <a:spcBef>
                <a:spcPts val="0"/>
              </a:spcBef>
              <a:defRPr/>
            </a:lvl7pPr>
            <a:lvl8pPr algn="l" rtl="0" marR="0" indent="-12557" marL="2222358">
              <a:spcBef>
                <a:spcPts val="0"/>
              </a:spcBef>
              <a:defRPr/>
            </a:lvl8pPr>
            <a:lvl9pPr algn="l" rtl="0" marR="0" indent="-12537" marL="2539837">
              <a:spcBef>
                <a:spcPts val="0"/>
              </a:spcBef>
              <a:defRPr/>
            </a:lvl9pPr>
          </a:lstStyle>
          <a:p/>
        </p:txBody>
      </p:sp>
      <p:sp>
        <p:nvSpPr>
          <p:cNvPr id="38" name="Shape 38"/>
          <p:cNvSpPr txBox="1"/>
          <p:nvPr>
            <p:ph idx="12" type="sldNum"/>
          </p:nvPr>
        </p:nvSpPr>
        <p:spPr>
          <a:xfrm>
            <a:off y="24993600" x="13106400"/>
            <a:ext cy="1828800" cx="3809999"/>
          </a:xfrm>
          <a:prstGeom prst="rect">
            <a:avLst/>
          </a:prstGeom>
          <a:noFill/>
          <a:ln>
            <a:noFill/>
          </a:ln>
        </p:spPr>
        <p:txBody>
          <a:bodyPr bIns="91425" rIns="91425" lIns="91425" tIns="91425" anchor="t" anchorCtr="0">
            <a:noAutofit/>
          </a:bodyPr>
          <a:lstStyle/>
          <a:p>
            <a:pPr lvl="0" indent="-88900" marL="0">
              <a:spcBef>
                <a:spcPts val="0"/>
              </a:spcBef>
              <a:buClr>
                <a:srgbClr val="000000"/>
              </a:buClr>
              <a:buFont typeface="Arial"/>
              <a:buChar char="●"/>
            </a:pPr>
            <a:r>
              <a:t/>
            </a:r>
            <a:endParaRPr/>
          </a:p>
          <a:p>
            <a:pPr lvl="1" indent="-88900" marL="0">
              <a:spcBef>
                <a:spcPts val="0"/>
              </a:spcBef>
              <a:buClr>
                <a:srgbClr val="000000"/>
              </a:buClr>
              <a:buFont typeface="Courier New"/>
              <a:buChar char="o"/>
            </a:pPr>
            <a:r>
              <a:t/>
            </a:r>
            <a:endParaRPr/>
          </a:p>
          <a:p>
            <a:pPr lvl="2" indent="-88900" marL="0">
              <a:spcBef>
                <a:spcPts val="0"/>
              </a:spcBef>
              <a:buClr>
                <a:srgbClr val="000000"/>
              </a:buClr>
              <a:buFont typeface="Wingdings"/>
              <a:buChar char="§"/>
            </a:pPr>
            <a:r>
              <a:t/>
            </a:r>
            <a:endParaRPr/>
          </a:p>
          <a:p>
            <a:pPr lvl="3" indent="-88900" marL="0">
              <a:spcBef>
                <a:spcPts val="0"/>
              </a:spcBef>
              <a:buClr>
                <a:srgbClr val="000000"/>
              </a:buClr>
              <a:buFont typeface="Arial"/>
              <a:buChar char="●"/>
            </a:pPr>
            <a:r>
              <a:t/>
            </a:r>
            <a:endParaRPr/>
          </a:p>
          <a:p>
            <a:pPr lvl="4" indent="-88900" marL="0">
              <a:spcBef>
                <a:spcPts val="0"/>
              </a:spcBef>
              <a:buClr>
                <a:srgbClr val="000000"/>
              </a:buClr>
              <a:buFont typeface="Courier New"/>
              <a:buChar char="o"/>
            </a:pPr>
            <a:r>
              <a:t/>
            </a:r>
            <a:endParaRPr/>
          </a:p>
          <a:p>
            <a:pPr lvl="5" indent="-88900" marL="0">
              <a:spcBef>
                <a:spcPts val="0"/>
              </a:spcBef>
              <a:buClr>
                <a:srgbClr val="000000"/>
              </a:buClr>
              <a:buFont typeface="Wingdings"/>
              <a:buChar char="§"/>
            </a:pPr>
            <a:r>
              <a:t/>
            </a:r>
            <a:endParaRPr/>
          </a:p>
          <a:p>
            <a:pPr lvl="6" indent="-88900" marL="0">
              <a:spcBef>
                <a:spcPts val="0"/>
              </a:spcBef>
              <a:buClr>
                <a:srgbClr val="000000"/>
              </a:buClr>
              <a:buFont typeface="Arial"/>
              <a:buChar char="●"/>
            </a:pPr>
            <a:r>
              <a:t/>
            </a:r>
            <a:endParaRPr/>
          </a:p>
          <a:p>
            <a:pPr lvl="7" indent="-88900" marL="0">
              <a:spcBef>
                <a:spcPts val="0"/>
              </a:spcBef>
              <a:buClr>
                <a:srgbClr val="000000"/>
              </a:buClr>
              <a:buFont typeface="Courier New"/>
              <a:buChar char="o"/>
            </a:pPr>
            <a:r>
              <a:t/>
            </a:r>
            <a:endParaRPr/>
          </a:p>
          <a:p>
            <a:pPr lvl="8" indent="-88900" marL="0">
              <a:spcBef>
                <a:spcPts val="0"/>
              </a:spcBef>
              <a:buClr>
                <a:srgbClr val="000000"/>
              </a:buClr>
              <a:buFont typeface="Wingdings"/>
              <a:buChar char="§"/>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39" name="Shape 39"/>
        <p:cNvGrpSpPr/>
        <p:nvPr/>
      </p:nvGrpSpPr>
      <p:grpSpPr>
        <a:xfrm>
          <a:off y="0" x="0"/>
          <a:ext cy="0" cx="0"/>
          <a:chOff y="0" x="0"/>
          <a:chExt cy="0" cx="0"/>
        </a:xfrm>
      </p:grpSpPr>
      <p:sp>
        <p:nvSpPr>
          <p:cNvPr id="40" name="Shape 40"/>
          <p:cNvSpPr txBox="1"/>
          <p:nvPr>
            <p:ph type="title"/>
          </p:nvPr>
        </p:nvSpPr>
        <p:spPr>
          <a:xfrm>
            <a:off y="1091804" x="914796"/>
            <a:ext cy="4648199" cx="6016624"/>
          </a:xfrm>
          <a:prstGeom prst="rect">
            <a:avLst/>
          </a:prstGeom>
          <a:noFill/>
          <a:ln>
            <a:noFill/>
          </a:ln>
        </p:spPr>
        <p:txBody>
          <a:bodyPr bIns="91425" rIns="91425" lIns="91425" t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1" name="Shape 41"/>
          <p:cNvSpPr txBox="1"/>
          <p:nvPr>
            <p:ph idx="1" type="body"/>
          </p:nvPr>
        </p:nvSpPr>
        <p:spPr>
          <a:xfrm>
            <a:off y="1091804" x="7149703"/>
            <a:ext cy="23412450" cx="1022350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2" name="Shape 42"/>
          <p:cNvSpPr txBox="1"/>
          <p:nvPr>
            <p:ph idx="2" type="body"/>
          </p:nvPr>
        </p:nvSpPr>
        <p:spPr>
          <a:xfrm>
            <a:off y="5740003" x="914796"/>
            <a:ext cy="18764249" cx="6016624"/>
          </a:xfrm>
          <a:prstGeom prst="rect">
            <a:avLst/>
          </a:prstGeom>
          <a:noFill/>
          <a:ln>
            <a:noFill/>
          </a:ln>
        </p:spPr>
        <p:txBody>
          <a:bodyPr bIns="91425" rIns="91425" lIns="91425" tIns="91425" anchor="t" anchorCtr="0"/>
          <a:lstStyle>
            <a:lvl1pPr rtl="0" indent="0" marL="0">
              <a:spcBef>
                <a:spcPts val="0"/>
              </a:spcBef>
              <a:buFont typeface="Times New Roman"/>
              <a:buNone/>
              <a:defRPr/>
            </a:lvl1pPr>
            <a:lvl2pPr rtl="0" indent="-12679" marL="317480">
              <a:spcBef>
                <a:spcPts val="0"/>
              </a:spcBef>
              <a:buFont typeface="Times New Roman"/>
              <a:buNone/>
              <a:defRPr/>
            </a:lvl2pPr>
            <a:lvl3pPr rtl="0" indent="-12659" marL="634959">
              <a:spcBef>
                <a:spcPts val="0"/>
              </a:spcBef>
              <a:buFont typeface="Times New Roman"/>
              <a:buNone/>
              <a:defRPr/>
            </a:lvl3pPr>
            <a:lvl4pPr rtl="0" indent="-12638" marL="952438">
              <a:spcBef>
                <a:spcPts val="0"/>
              </a:spcBef>
              <a:buFont typeface="Times New Roman"/>
              <a:buNone/>
              <a:defRPr/>
            </a:lvl4pPr>
            <a:lvl5pPr rtl="0" indent="-12618" marL="1269919">
              <a:spcBef>
                <a:spcPts val="0"/>
              </a:spcBef>
              <a:buFont typeface="Times New Roman"/>
              <a:buNone/>
              <a:defRPr/>
            </a:lvl5pPr>
            <a:lvl6pPr rtl="0" indent="-12597" marL="1587398">
              <a:spcBef>
                <a:spcPts val="0"/>
              </a:spcBef>
              <a:buFont typeface="Times New Roman"/>
              <a:buNone/>
              <a:defRPr/>
            </a:lvl6pPr>
            <a:lvl7pPr rtl="0" indent="-12577" marL="1904877">
              <a:spcBef>
                <a:spcPts val="0"/>
              </a:spcBef>
              <a:buFont typeface="Times New Roman"/>
              <a:buNone/>
              <a:defRPr/>
            </a:lvl7pPr>
            <a:lvl8pPr rtl="0" indent="-12557" marL="2222358">
              <a:spcBef>
                <a:spcPts val="0"/>
              </a:spcBef>
              <a:buFont typeface="Times New Roman"/>
              <a:buNone/>
              <a:defRPr/>
            </a:lvl8pPr>
            <a:lvl9pPr rtl="0" indent="-12537" marL="2539837">
              <a:spcBef>
                <a:spcPts val="0"/>
              </a:spcBef>
              <a:buFont typeface="Times New Roman"/>
              <a:buNone/>
              <a:defRPr/>
            </a:lvl9pPr>
          </a:lstStyle>
          <a:p/>
        </p:txBody>
      </p:sp>
      <p:sp>
        <p:nvSpPr>
          <p:cNvPr id="43" name="Shape 43"/>
          <p:cNvSpPr txBox="1"/>
          <p:nvPr>
            <p:ph idx="10" type="dt"/>
          </p:nvPr>
        </p:nvSpPr>
        <p:spPr>
          <a:xfrm>
            <a:off y="24993600" x="1371600"/>
            <a:ext cy="1828800" cx="3809999"/>
          </a:xfrm>
          <a:prstGeom prst="rect">
            <a:avLst/>
          </a:prstGeom>
          <a:noFill/>
          <a:ln>
            <a:noFill/>
          </a:ln>
        </p:spPr>
        <p:txBody>
          <a:bodyPr bIns="91425" rIns="91425" lIns="91425" tIns="91425" anchor="t" anchorCtr="0"/>
          <a:lstStyle>
            <a:lvl1pPr algn="l" rtl="0" marR="0" indent="0" marL="0">
              <a:spcBef>
                <a:spcPts val="0"/>
              </a:spcBef>
              <a:defRPr/>
            </a:lvl1pPr>
            <a:lvl2pPr algn="l" rtl="0" marR="0" indent="-12679" marL="317480">
              <a:spcBef>
                <a:spcPts val="0"/>
              </a:spcBef>
              <a:defRPr/>
            </a:lvl2pPr>
            <a:lvl3pPr algn="l" rtl="0" marR="0" indent="-12659" marL="634959">
              <a:spcBef>
                <a:spcPts val="0"/>
              </a:spcBef>
              <a:defRPr/>
            </a:lvl3pPr>
            <a:lvl4pPr algn="l" rtl="0" marR="0" indent="-12638" marL="952438">
              <a:spcBef>
                <a:spcPts val="0"/>
              </a:spcBef>
              <a:defRPr/>
            </a:lvl4pPr>
            <a:lvl5pPr algn="l" rtl="0" marR="0" indent="-12618" marL="1269919">
              <a:spcBef>
                <a:spcPts val="0"/>
              </a:spcBef>
              <a:defRPr/>
            </a:lvl5pPr>
            <a:lvl6pPr algn="l" rtl="0" marR="0" indent="-12597" marL="1587398">
              <a:spcBef>
                <a:spcPts val="0"/>
              </a:spcBef>
              <a:defRPr/>
            </a:lvl6pPr>
            <a:lvl7pPr algn="l" rtl="0" marR="0" indent="-12577" marL="1904877">
              <a:spcBef>
                <a:spcPts val="0"/>
              </a:spcBef>
              <a:defRPr/>
            </a:lvl7pPr>
            <a:lvl8pPr algn="l" rtl="0" marR="0" indent="-12557" marL="2222358">
              <a:spcBef>
                <a:spcPts val="0"/>
              </a:spcBef>
              <a:defRPr/>
            </a:lvl8pPr>
            <a:lvl9pPr algn="l" rtl="0" marR="0" indent="-12537" marL="2539837">
              <a:spcBef>
                <a:spcPts val="0"/>
              </a:spcBef>
              <a:defRPr/>
            </a:lvl9pPr>
          </a:lstStyle>
          <a:p/>
        </p:txBody>
      </p:sp>
      <p:sp>
        <p:nvSpPr>
          <p:cNvPr id="44" name="Shape 44"/>
          <p:cNvSpPr txBox="1"/>
          <p:nvPr>
            <p:ph idx="11" type="ftr"/>
          </p:nvPr>
        </p:nvSpPr>
        <p:spPr>
          <a:xfrm>
            <a:off y="24993600" x="6248400"/>
            <a:ext cy="1828800" cx="5791200"/>
          </a:xfrm>
          <a:prstGeom prst="rect">
            <a:avLst/>
          </a:prstGeom>
          <a:noFill/>
          <a:ln>
            <a:noFill/>
          </a:ln>
        </p:spPr>
        <p:txBody>
          <a:bodyPr bIns="91425" rIns="91425" lIns="91425" tIns="91425" anchor="t" anchorCtr="0"/>
          <a:lstStyle>
            <a:lvl1pPr algn="l" rtl="0" marR="0" indent="0" marL="0">
              <a:spcBef>
                <a:spcPts val="0"/>
              </a:spcBef>
              <a:defRPr/>
            </a:lvl1pPr>
            <a:lvl2pPr algn="l" rtl="0" marR="0" indent="-12679" marL="317480">
              <a:spcBef>
                <a:spcPts val="0"/>
              </a:spcBef>
              <a:defRPr/>
            </a:lvl2pPr>
            <a:lvl3pPr algn="l" rtl="0" marR="0" indent="-12659" marL="634959">
              <a:spcBef>
                <a:spcPts val="0"/>
              </a:spcBef>
              <a:defRPr/>
            </a:lvl3pPr>
            <a:lvl4pPr algn="l" rtl="0" marR="0" indent="-12638" marL="952438">
              <a:spcBef>
                <a:spcPts val="0"/>
              </a:spcBef>
              <a:defRPr/>
            </a:lvl4pPr>
            <a:lvl5pPr algn="l" rtl="0" marR="0" indent="-12618" marL="1269919">
              <a:spcBef>
                <a:spcPts val="0"/>
              </a:spcBef>
              <a:defRPr/>
            </a:lvl5pPr>
            <a:lvl6pPr algn="l" rtl="0" marR="0" indent="-12597" marL="1587398">
              <a:spcBef>
                <a:spcPts val="0"/>
              </a:spcBef>
              <a:defRPr/>
            </a:lvl6pPr>
            <a:lvl7pPr algn="l" rtl="0" marR="0" indent="-12577" marL="1904877">
              <a:spcBef>
                <a:spcPts val="0"/>
              </a:spcBef>
              <a:defRPr/>
            </a:lvl7pPr>
            <a:lvl8pPr algn="l" rtl="0" marR="0" indent="-12557" marL="2222358">
              <a:spcBef>
                <a:spcPts val="0"/>
              </a:spcBef>
              <a:defRPr/>
            </a:lvl8pPr>
            <a:lvl9pPr algn="l" rtl="0" marR="0" indent="-12537" marL="2539837">
              <a:spcBef>
                <a:spcPts val="0"/>
              </a:spcBef>
              <a:defRPr/>
            </a:lvl9pPr>
          </a:lstStyle>
          <a:p/>
        </p:txBody>
      </p:sp>
      <p:sp>
        <p:nvSpPr>
          <p:cNvPr id="45" name="Shape 45"/>
          <p:cNvSpPr txBox="1"/>
          <p:nvPr>
            <p:ph idx="12" type="sldNum"/>
          </p:nvPr>
        </p:nvSpPr>
        <p:spPr>
          <a:xfrm>
            <a:off y="24993600" x="13106400"/>
            <a:ext cy="1828800" cx="3809999"/>
          </a:xfrm>
          <a:prstGeom prst="rect">
            <a:avLst/>
          </a:prstGeom>
          <a:noFill/>
          <a:ln>
            <a:noFill/>
          </a:ln>
        </p:spPr>
        <p:txBody>
          <a:bodyPr bIns="91425" rIns="91425" lIns="91425" tIns="91425" anchor="t" anchorCtr="0">
            <a:noAutofit/>
          </a:bodyPr>
          <a:lstStyle/>
          <a:p>
            <a:pPr lvl="0" indent="-88900" marL="0">
              <a:spcBef>
                <a:spcPts val="0"/>
              </a:spcBef>
              <a:buClr>
                <a:srgbClr val="000000"/>
              </a:buClr>
              <a:buFont typeface="Arial"/>
              <a:buChar char="●"/>
            </a:pPr>
            <a:r>
              <a:t/>
            </a:r>
            <a:endParaRPr/>
          </a:p>
          <a:p>
            <a:pPr lvl="1" indent="-88900" marL="0">
              <a:spcBef>
                <a:spcPts val="0"/>
              </a:spcBef>
              <a:buClr>
                <a:srgbClr val="000000"/>
              </a:buClr>
              <a:buFont typeface="Courier New"/>
              <a:buChar char="o"/>
            </a:pPr>
            <a:r>
              <a:t/>
            </a:r>
            <a:endParaRPr/>
          </a:p>
          <a:p>
            <a:pPr lvl="2" indent="-88900" marL="0">
              <a:spcBef>
                <a:spcPts val="0"/>
              </a:spcBef>
              <a:buClr>
                <a:srgbClr val="000000"/>
              </a:buClr>
              <a:buFont typeface="Wingdings"/>
              <a:buChar char="§"/>
            </a:pPr>
            <a:r>
              <a:t/>
            </a:r>
            <a:endParaRPr/>
          </a:p>
          <a:p>
            <a:pPr lvl="3" indent="-88900" marL="0">
              <a:spcBef>
                <a:spcPts val="0"/>
              </a:spcBef>
              <a:buClr>
                <a:srgbClr val="000000"/>
              </a:buClr>
              <a:buFont typeface="Arial"/>
              <a:buChar char="●"/>
            </a:pPr>
            <a:r>
              <a:t/>
            </a:r>
            <a:endParaRPr/>
          </a:p>
          <a:p>
            <a:pPr lvl="4" indent="-88900" marL="0">
              <a:spcBef>
                <a:spcPts val="0"/>
              </a:spcBef>
              <a:buClr>
                <a:srgbClr val="000000"/>
              </a:buClr>
              <a:buFont typeface="Courier New"/>
              <a:buChar char="o"/>
            </a:pPr>
            <a:r>
              <a:t/>
            </a:r>
            <a:endParaRPr/>
          </a:p>
          <a:p>
            <a:pPr lvl="5" indent="-88900" marL="0">
              <a:spcBef>
                <a:spcPts val="0"/>
              </a:spcBef>
              <a:buClr>
                <a:srgbClr val="000000"/>
              </a:buClr>
              <a:buFont typeface="Wingdings"/>
              <a:buChar char="§"/>
            </a:pPr>
            <a:r>
              <a:t/>
            </a:r>
            <a:endParaRPr/>
          </a:p>
          <a:p>
            <a:pPr lvl="6" indent="-88900" marL="0">
              <a:spcBef>
                <a:spcPts val="0"/>
              </a:spcBef>
              <a:buClr>
                <a:srgbClr val="000000"/>
              </a:buClr>
              <a:buFont typeface="Arial"/>
              <a:buChar char="●"/>
            </a:pPr>
            <a:r>
              <a:t/>
            </a:r>
            <a:endParaRPr/>
          </a:p>
          <a:p>
            <a:pPr lvl="7" indent="-88900" marL="0">
              <a:spcBef>
                <a:spcPts val="0"/>
              </a:spcBef>
              <a:buClr>
                <a:srgbClr val="000000"/>
              </a:buClr>
              <a:buFont typeface="Courier New"/>
              <a:buChar char="o"/>
            </a:pPr>
            <a:r>
              <a:t/>
            </a:r>
            <a:endParaRPr/>
          </a:p>
          <a:p>
            <a:pPr lvl="8" indent="-88900" marL="0">
              <a:spcBef>
                <a:spcPts val="0"/>
              </a:spcBef>
              <a:buClr>
                <a:srgbClr val="000000"/>
              </a:buClr>
              <a:buFont typeface="Wingdings"/>
              <a:buChar char="§"/>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6" name="Shape 46"/>
        <p:cNvGrpSpPr/>
        <p:nvPr/>
      </p:nvGrpSpPr>
      <p:grpSpPr>
        <a:xfrm>
          <a:off y="0" x="0"/>
          <a:ext cy="0" cx="0"/>
          <a:chOff y="0" x="0"/>
          <a:chExt cy="0" cx="0"/>
        </a:xfrm>
      </p:grpSpPr>
      <p:sp>
        <p:nvSpPr>
          <p:cNvPr id="47" name="Shape 47"/>
          <p:cNvSpPr txBox="1"/>
          <p:nvPr>
            <p:ph idx="10" type="dt"/>
          </p:nvPr>
        </p:nvSpPr>
        <p:spPr>
          <a:xfrm>
            <a:off y="24993600" x="1371600"/>
            <a:ext cy="1828800" cx="3809999"/>
          </a:xfrm>
          <a:prstGeom prst="rect">
            <a:avLst/>
          </a:prstGeom>
          <a:noFill/>
          <a:ln>
            <a:noFill/>
          </a:ln>
        </p:spPr>
        <p:txBody>
          <a:bodyPr bIns="91425" rIns="91425" lIns="91425" tIns="91425" anchor="t" anchorCtr="0"/>
          <a:lstStyle>
            <a:lvl1pPr algn="l" rtl="0" marR="0" indent="0" marL="0">
              <a:spcBef>
                <a:spcPts val="0"/>
              </a:spcBef>
              <a:defRPr/>
            </a:lvl1pPr>
            <a:lvl2pPr algn="l" rtl="0" marR="0" indent="-12679" marL="317480">
              <a:spcBef>
                <a:spcPts val="0"/>
              </a:spcBef>
              <a:defRPr/>
            </a:lvl2pPr>
            <a:lvl3pPr algn="l" rtl="0" marR="0" indent="-12659" marL="634959">
              <a:spcBef>
                <a:spcPts val="0"/>
              </a:spcBef>
              <a:defRPr/>
            </a:lvl3pPr>
            <a:lvl4pPr algn="l" rtl="0" marR="0" indent="-12638" marL="952438">
              <a:spcBef>
                <a:spcPts val="0"/>
              </a:spcBef>
              <a:defRPr/>
            </a:lvl4pPr>
            <a:lvl5pPr algn="l" rtl="0" marR="0" indent="-12618" marL="1269919">
              <a:spcBef>
                <a:spcPts val="0"/>
              </a:spcBef>
              <a:defRPr/>
            </a:lvl5pPr>
            <a:lvl6pPr algn="l" rtl="0" marR="0" indent="-12597" marL="1587398">
              <a:spcBef>
                <a:spcPts val="0"/>
              </a:spcBef>
              <a:defRPr/>
            </a:lvl6pPr>
            <a:lvl7pPr algn="l" rtl="0" marR="0" indent="-12577" marL="1904877">
              <a:spcBef>
                <a:spcPts val="0"/>
              </a:spcBef>
              <a:defRPr/>
            </a:lvl7pPr>
            <a:lvl8pPr algn="l" rtl="0" marR="0" indent="-12557" marL="2222358">
              <a:spcBef>
                <a:spcPts val="0"/>
              </a:spcBef>
              <a:defRPr/>
            </a:lvl8pPr>
            <a:lvl9pPr algn="l" rtl="0" marR="0" indent="-12537" marL="2539837">
              <a:spcBef>
                <a:spcPts val="0"/>
              </a:spcBef>
              <a:defRPr/>
            </a:lvl9pPr>
          </a:lstStyle>
          <a:p/>
        </p:txBody>
      </p:sp>
      <p:sp>
        <p:nvSpPr>
          <p:cNvPr id="48" name="Shape 48"/>
          <p:cNvSpPr txBox="1"/>
          <p:nvPr>
            <p:ph idx="11" type="ftr"/>
          </p:nvPr>
        </p:nvSpPr>
        <p:spPr>
          <a:xfrm>
            <a:off y="24993600" x="6248400"/>
            <a:ext cy="1828800" cx="5791200"/>
          </a:xfrm>
          <a:prstGeom prst="rect">
            <a:avLst/>
          </a:prstGeom>
          <a:noFill/>
          <a:ln>
            <a:noFill/>
          </a:ln>
        </p:spPr>
        <p:txBody>
          <a:bodyPr bIns="91425" rIns="91425" lIns="91425" tIns="91425" anchor="t" anchorCtr="0"/>
          <a:lstStyle>
            <a:lvl1pPr algn="l" rtl="0" marR="0" indent="0" marL="0">
              <a:spcBef>
                <a:spcPts val="0"/>
              </a:spcBef>
              <a:defRPr/>
            </a:lvl1pPr>
            <a:lvl2pPr algn="l" rtl="0" marR="0" indent="-12679" marL="317480">
              <a:spcBef>
                <a:spcPts val="0"/>
              </a:spcBef>
              <a:defRPr/>
            </a:lvl2pPr>
            <a:lvl3pPr algn="l" rtl="0" marR="0" indent="-12659" marL="634959">
              <a:spcBef>
                <a:spcPts val="0"/>
              </a:spcBef>
              <a:defRPr/>
            </a:lvl3pPr>
            <a:lvl4pPr algn="l" rtl="0" marR="0" indent="-12638" marL="952438">
              <a:spcBef>
                <a:spcPts val="0"/>
              </a:spcBef>
              <a:defRPr/>
            </a:lvl4pPr>
            <a:lvl5pPr algn="l" rtl="0" marR="0" indent="-12618" marL="1269919">
              <a:spcBef>
                <a:spcPts val="0"/>
              </a:spcBef>
              <a:defRPr/>
            </a:lvl5pPr>
            <a:lvl6pPr algn="l" rtl="0" marR="0" indent="-12597" marL="1587398">
              <a:spcBef>
                <a:spcPts val="0"/>
              </a:spcBef>
              <a:defRPr/>
            </a:lvl6pPr>
            <a:lvl7pPr algn="l" rtl="0" marR="0" indent="-12577" marL="1904877">
              <a:spcBef>
                <a:spcPts val="0"/>
              </a:spcBef>
              <a:defRPr/>
            </a:lvl7pPr>
            <a:lvl8pPr algn="l" rtl="0" marR="0" indent="-12557" marL="2222358">
              <a:spcBef>
                <a:spcPts val="0"/>
              </a:spcBef>
              <a:defRPr/>
            </a:lvl8pPr>
            <a:lvl9pPr algn="l" rtl="0" marR="0" indent="-12537" marL="2539837">
              <a:spcBef>
                <a:spcPts val="0"/>
              </a:spcBef>
              <a:defRPr/>
            </a:lvl9pPr>
          </a:lstStyle>
          <a:p/>
        </p:txBody>
      </p:sp>
      <p:sp>
        <p:nvSpPr>
          <p:cNvPr id="49" name="Shape 49"/>
          <p:cNvSpPr txBox="1"/>
          <p:nvPr>
            <p:ph idx="12" type="sldNum"/>
          </p:nvPr>
        </p:nvSpPr>
        <p:spPr>
          <a:xfrm>
            <a:off y="24993600" x="13106400"/>
            <a:ext cy="1828800" cx="3809999"/>
          </a:xfrm>
          <a:prstGeom prst="rect">
            <a:avLst/>
          </a:prstGeom>
          <a:noFill/>
          <a:ln>
            <a:noFill/>
          </a:ln>
        </p:spPr>
        <p:txBody>
          <a:bodyPr bIns="91425" rIns="91425" lIns="91425" tIns="91425" anchor="t" anchorCtr="0">
            <a:noAutofit/>
          </a:bodyPr>
          <a:lstStyle/>
          <a:p>
            <a:pPr lvl="0" indent="-88900" marL="0">
              <a:spcBef>
                <a:spcPts val="0"/>
              </a:spcBef>
              <a:buClr>
                <a:srgbClr val="000000"/>
              </a:buClr>
              <a:buFont typeface="Arial"/>
              <a:buChar char="●"/>
            </a:pPr>
            <a:r>
              <a:t/>
            </a:r>
            <a:endParaRPr/>
          </a:p>
          <a:p>
            <a:pPr lvl="1" indent="-88900" marL="0">
              <a:spcBef>
                <a:spcPts val="0"/>
              </a:spcBef>
              <a:buClr>
                <a:srgbClr val="000000"/>
              </a:buClr>
              <a:buFont typeface="Courier New"/>
              <a:buChar char="o"/>
            </a:pPr>
            <a:r>
              <a:t/>
            </a:r>
            <a:endParaRPr/>
          </a:p>
          <a:p>
            <a:pPr lvl="2" indent="-88900" marL="0">
              <a:spcBef>
                <a:spcPts val="0"/>
              </a:spcBef>
              <a:buClr>
                <a:srgbClr val="000000"/>
              </a:buClr>
              <a:buFont typeface="Wingdings"/>
              <a:buChar char="§"/>
            </a:pPr>
            <a:r>
              <a:t/>
            </a:r>
            <a:endParaRPr/>
          </a:p>
          <a:p>
            <a:pPr lvl="3" indent="-88900" marL="0">
              <a:spcBef>
                <a:spcPts val="0"/>
              </a:spcBef>
              <a:buClr>
                <a:srgbClr val="000000"/>
              </a:buClr>
              <a:buFont typeface="Arial"/>
              <a:buChar char="●"/>
            </a:pPr>
            <a:r>
              <a:t/>
            </a:r>
            <a:endParaRPr/>
          </a:p>
          <a:p>
            <a:pPr lvl="4" indent="-88900" marL="0">
              <a:spcBef>
                <a:spcPts val="0"/>
              </a:spcBef>
              <a:buClr>
                <a:srgbClr val="000000"/>
              </a:buClr>
              <a:buFont typeface="Courier New"/>
              <a:buChar char="o"/>
            </a:pPr>
            <a:r>
              <a:t/>
            </a:r>
            <a:endParaRPr/>
          </a:p>
          <a:p>
            <a:pPr lvl="5" indent="-88900" marL="0">
              <a:spcBef>
                <a:spcPts val="0"/>
              </a:spcBef>
              <a:buClr>
                <a:srgbClr val="000000"/>
              </a:buClr>
              <a:buFont typeface="Wingdings"/>
              <a:buChar char="§"/>
            </a:pPr>
            <a:r>
              <a:t/>
            </a:r>
            <a:endParaRPr/>
          </a:p>
          <a:p>
            <a:pPr lvl="6" indent="-88900" marL="0">
              <a:spcBef>
                <a:spcPts val="0"/>
              </a:spcBef>
              <a:buClr>
                <a:srgbClr val="000000"/>
              </a:buClr>
              <a:buFont typeface="Arial"/>
              <a:buChar char="●"/>
            </a:pPr>
            <a:r>
              <a:t/>
            </a:r>
            <a:endParaRPr/>
          </a:p>
          <a:p>
            <a:pPr lvl="7" indent="-88900" marL="0">
              <a:spcBef>
                <a:spcPts val="0"/>
              </a:spcBef>
              <a:buClr>
                <a:srgbClr val="000000"/>
              </a:buClr>
              <a:buFont typeface="Courier New"/>
              <a:buChar char="o"/>
            </a:pPr>
            <a:r>
              <a:t/>
            </a:r>
            <a:endParaRPr/>
          </a:p>
          <a:p>
            <a:pPr lvl="8" indent="-88900" marL="0">
              <a:spcBef>
                <a:spcPts val="0"/>
              </a:spcBef>
              <a:buClr>
                <a:srgbClr val="000000"/>
              </a:buClr>
              <a:buFont typeface="Wingdings"/>
              <a:buChar char="§"/>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50" name="Shape 50"/>
        <p:cNvGrpSpPr/>
        <p:nvPr/>
      </p:nvGrpSpPr>
      <p:grpSpPr>
        <a:xfrm>
          <a:off y="0" x="0"/>
          <a:ext cy="0" cx="0"/>
          <a:chOff y="0" x="0"/>
          <a:chExt cy="0" cx="0"/>
        </a:xfrm>
      </p:grpSpPr>
      <p:sp>
        <p:nvSpPr>
          <p:cNvPr id="51" name="Shape 51"/>
          <p:cNvSpPr txBox="1"/>
          <p:nvPr>
            <p:ph type="title"/>
          </p:nvPr>
        </p:nvSpPr>
        <p:spPr>
          <a:xfrm>
            <a:off y="2438400" x="1371600"/>
            <a:ext cy="4572000" cx="155448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317480">
              <a:spcBef>
                <a:spcPts val="0"/>
              </a:spcBef>
              <a:spcAft>
                <a:spcPts val="0"/>
              </a:spcAft>
              <a:defRPr/>
            </a:lvl6pPr>
            <a:lvl7pPr algn="ctr" rtl="0" marL="634959">
              <a:spcBef>
                <a:spcPts val="0"/>
              </a:spcBef>
              <a:spcAft>
                <a:spcPts val="0"/>
              </a:spcAft>
              <a:defRPr/>
            </a:lvl7pPr>
            <a:lvl8pPr algn="ctr" rtl="0" marL="952438">
              <a:spcBef>
                <a:spcPts val="0"/>
              </a:spcBef>
              <a:spcAft>
                <a:spcPts val="0"/>
              </a:spcAft>
              <a:defRPr/>
            </a:lvl8pPr>
            <a:lvl9pPr algn="ctr" rtl="0" marL="1269919">
              <a:spcBef>
                <a:spcPts val="0"/>
              </a:spcBef>
              <a:spcAft>
                <a:spcPts val="0"/>
              </a:spcAft>
              <a:defRPr/>
            </a:lvl9pPr>
          </a:lstStyle>
          <a:p/>
        </p:txBody>
      </p:sp>
      <p:sp>
        <p:nvSpPr>
          <p:cNvPr id="52" name="Shape 52"/>
          <p:cNvSpPr txBox="1"/>
          <p:nvPr>
            <p:ph idx="10" type="dt"/>
          </p:nvPr>
        </p:nvSpPr>
        <p:spPr>
          <a:xfrm>
            <a:off y="24993600" x="1371600"/>
            <a:ext cy="1828800" cx="3809999"/>
          </a:xfrm>
          <a:prstGeom prst="rect">
            <a:avLst/>
          </a:prstGeom>
          <a:noFill/>
          <a:ln>
            <a:noFill/>
          </a:ln>
        </p:spPr>
        <p:txBody>
          <a:bodyPr bIns="91425" rIns="91425" lIns="91425" tIns="91425" anchor="t" anchorCtr="0"/>
          <a:lstStyle>
            <a:lvl1pPr algn="l" rtl="0" marR="0" indent="0" marL="0">
              <a:spcBef>
                <a:spcPts val="0"/>
              </a:spcBef>
              <a:defRPr/>
            </a:lvl1pPr>
            <a:lvl2pPr algn="l" rtl="0" marR="0" indent="-12679" marL="317480">
              <a:spcBef>
                <a:spcPts val="0"/>
              </a:spcBef>
              <a:defRPr/>
            </a:lvl2pPr>
            <a:lvl3pPr algn="l" rtl="0" marR="0" indent="-12659" marL="634959">
              <a:spcBef>
                <a:spcPts val="0"/>
              </a:spcBef>
              <a:defRPr/>
            </a:lvl3pPr>
            <a:lvl4pPr algn="l" rtl="0" marR="0" indent="-12638" marL="952438">
              <a:spcBef>
                <a:spcPts val="0"/>
              </a:spcBef>
              <a:defRPr/>
            </a:lvl4pPr>
            <a:lvl5pPr algn="l" rtl="0" marR="0" indent="-12618" marL="1269919">
              <a:spcBef>
                <a:spcPts val="0"/>
              </a:spcBef>
              <a:defRPr/>
            </a:lvl5pPr>
            <a:lvl6pPr algn="l" rtl="0" marR="0" indent="-12597" marL="1587398">
              <a:spcBef>
                <a:spcPts val="0"/>
              </a:spcBef>
              <a:defRPr/>
            </a:lvl6pPr>
            <a:lvl7pPr algn="l" rtl="0" marR="0" indent="-12577" marL="1904877">
              <a:spcBef>
                <a:spcPts val="0"/>
              </a:spcBef>
              <a:defRPr/>
            </a:lvl7pPr>
            <a:lvl8pPr algn="l" rtl="0" marR="0" indent="-12557" marL="2222358">
              <a:spcBef>
                <a:spcPts val="0"/>
              </a:spcBef>
              <a:defRPr/>
            </a:lvl8pPr>
            <a:lvl9pPr algn="l" rtl="0" marR="0" indent="-12537" marL="2539837">
              <a:spcBef>
                <a:spcPts val="0"/>
              </a:spcBef>
              <a:defRPr/>
            </a:lvl9pPr>
          </a:lstStyle>
          <a:p/>
        </p:txBody>
      </p:sp>
      <p:sp>
        <p:nvSpPr>
          <p:cNvPr id="53" name="Shape 53"/>
          <p:cNvSpPr txBox="1"/>
          <p:nvPr>
            <p:ph idx="11" type="ftr"/>
          </p:nvPr>
        </p:nvSpPr>
        <p:spPr>
          <a:xfrm>
            <a:off y="24993600" x="6248400"/>
            <a:ext cy="1828800" cx="5791200"/>
          </a:xfrm>
          <a:prstGeom prst="rect">
            <a:avLst/>
          </a:prstGeom>
          <a:noFill/>
          <a:ln>
            <a:noFill/>
          </a:ln>
        </p:spPr>
        <p:txBody>
          <a:bodyPr bIns="91425" rIns="91425" lIns="91425" tIns="91425" anchor="t" anchorCtr="0"/>
          <a:lstStyle>
            <a:lvl1pPr algn="l" rtl="0" marR="0" indent="0" marL="0">
              <a:spcBef>
                <a:spcPts val="0"/>
              </a:spcBef>
              <a:defRPr/>
            </a:lvl1pPr>
            <a:lvl2pPr algn="l" rtl="0" marR="0" indent="-12679" marL="317480">
              <a:spcBef>
                <a:spcPts val="0"/>
              </a:spcBef>
              <a:defRPr/>
            </a:lvl2pPr>
            <a:lvl3pPr algn="l" rtl="0" marR="0" indent="-12659" marL="634959">
              <a:spcBef>
                <a:spcPts val="0"/>
              </a:spcBef>
              <a:defRPr/>
            </a:lvl3pPr>
            <a:lvl4pPr algn="l" rtl="0" marR="0" indent="-12638" marL="952438">
              <a:spcBef>
                <a:spcPts val="0"/>
              </a:spcBef>
              <a:defRPr/>
            </a:lvl4pPr>
            <a:lvl5pPr algn="l" rtl="0" marR="0" indent="-12618" marL="1269919">
              <a:spcBef>
                <a:spcPts val="0"/>
              </a:spcBef>
              <a:defRPr/>
            </a:lvl5pPr>
            <a:lvl6pPr algn="l" rtl="0" marR="0" indent="-12597" marL="1587398">
              <a:spcBef>
                <a:spcPts val="0"/>
              </a:spcBef>
              <a:defRPr/>
            </a:lvl6pPr>
            <a:lvl7pPr algn="l" rtl="0" marR="0" indent="-12577" marL="1904877">
              <a:spcBef>
                <a:spcPts val="0"/>
              </a:spcBef>
              <a:defRPr/>
            </a:lvl7pPr>
            <a:lvl8pPr algn="l" rtl="0" marR="0" indent="-12557" marL="2222358">
              <a:spcBef>
                <a:spcPts val="0"/>
              </a:spcBef>
              <a:defRPr/>
            </a:lvl8pPr>
            <a:lvl9pPr algn="l" rtl="0" marR="0" indent="-12537" marL="2539837">
              <a:spcBef>
                <a:spcPts val="0"/>
              </a:spcBef>
              <a:defRPr/>
            </a:lvl9pPr>
          </a:lstStyle>
          <a:p/>
        </p:txBody>
      </p:sp>
      <p:sp>
        <p:nvSpPr>
          <p:cNvPr id="54" name="Shape 54"/>
          <p:cNvSpPr txBox="1"/>
          <p:nvPr>
            <p:ph idx="12" type="sldNum"/>
          </p:nvPr>
        </p:nvSpPr>
        <p:spPr>
          <a:xfrm>
            <a:off y="24993600" x="13106400"/>
            <a:ext cy="1828800" cx="3809999"/>
          </a:xfrm>
          <a:prstGeom prst="rect">
            <a:avLst/>
          </a:prstGeom>
          <a:noFill/>
          <a:ln>
            <a:noFill/>
          </a:ln>
        </p:spPr>
        <p:txBody>
          <a:bodyPr bIns="91425" rIns="91425" lIns="91425" tIns="91425" anchor="t" anchorCtr="0">
            <a:noAutofit/>
          </a:bodyPr>
          <a:lstStyle/>
          <a:p>
            <a:pPr lvl="0" indent="-88900" marL="0">
              <a:spcBef>
                <a:spcPts val="0"/>
              </a:spcBef>
              <a:buClr>
                <a:srgbClr val="000000"/>
              </a:buClr>
              <a:buFont typeface="Arial"/>
              <a:buChar char="●"/>
            </a:pPr>
            <a:r>
              <a:t/>
            </a:r>
            <a:endParaRPr/>
          </a:p>
          <a:p>
            <a:pPr lvl="1" indent="-88900" marL="0">
              <a:spcBef>
                <a:spcPts val="0"/>
              </a:spcBef>
              <a:buClr>
                <a:srgbClr val="000000"/>
              </a:buClr>
              <a:buFont typeface="Courier New"/>
              <a:buChar char="o"/>
            </a:pPr>
            <a:r>
              <a:t/>
            </a:r>
            <a:endParaRPr/>
          </a:p>
          <a:p>
            <a:pPr lvl="2" indent="-88900" marL="0">
              <a:spcBef>
                <a:spcPts val="0"/>
              </a:spcBef>
              <a:buClr>
                <a:srgbClr val="000000"/>
              </a:buClr>
              <a:buFont typeface="Wingdings"/>
              <a:buChar char="§"/>
            </a:pPr>
            <a:r>
              <a:t/>
            </a:r>
            <a:endParaRPr/>
          </a:p>
          <a:p>
            <a:pPr lvl="3" indent="-88900" marL="0">
              <a:spcBef>
                <a:spcPts val="0"/>
              </a:spcBef>
              <a:buClr>
                <a:srgbClr val="000000"/>
              </a:buClr>
              <a:buFont typeface="Arial"/>
              <a:buChar char="●"/>
            </a:pPr>
            <a:r>
              <a:t/>
            </a:r>
            <a:endParaRPr/>
          </a:p>
          <a:p>
            <a:pPr lvl="4" indent="-88900" marL="0">
              <a:spcBef>
                <a:spcPts val="0"/>
              </a:spcBef>
              <a:buClr>
                <a:srgbClr val="000000"/>
              </a:buClr>
              <a:buFont typeface="Courier New"/>
              <a:buChar char="o"/>
            </a:pPr>
            <a:r>
              <a:t/>
            </a:r>
            <a:endParaRPr/>
          </a:p>
          <a:p>
            <a:pPr lvl="5" indent="-88900" marL="0">
              <a:spcBef>
                <a:spcPts val="0"/>
              </a:spcBef>
              <a:buClr>
                <a:srgbClr val="000000"/>
              </a:buClr>
              <a:buFont typeface="Wingdings"/>
              <a:buChar char="§"/>
            </a:pPr>
            <a:r>
              <a:t/>
            </a:r>
            <a:endParaRPr/>
          </a:p>
          <a:p>
            <a:pPr lvl="6" indent="-88900" marL="0">
              <a:spcBef>
                <a:spcPts val="0"/>
              </a:spcBef>
              <a:buClr>
                <a:srgbClr val="000000"/>
              </a:buClr>
              <a:buFont typeface="Arial"/>
              <a:buChar char="●"/>
            </a:pPr>
            <a:r>
              <a:t/>
            </a:r>
            <a:endParaRPr/>
          </a:p>
          <a:p>
            <a:pPr lvl="7" indent="-88900" marL="0">
              <a:spcBef>
                <a:spcPts val="0"/>
              </a:spcBef>
              <a:buClr>
                <a:srgbClr val="000000"/>
              </a:buClr>
              <a:buFont typeface="Courier New"/>
              <a:buChar char="o"/>
            </a:pPr>
            <a:r>
              <a:t/>
            </a:r>
            <a:endParaRPr/>
          </a:p>
          <a:p>
            <a:pPr lvl="8" indent="-88900" marL="0">
              <a:spcBef>
                <a:spcPts val="0"/>
              </a:spcBef>
              <a:buClr>
                <a:srgbClr val="000000"/>
              </a:buClr>
              <a:buFont typeface="Wingdings"/>
              <a:buChar char="§"/>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55" name="Shape 55"/>
        <p:cNvGrpSpPr/>
        <p:nvPr/>
      </p:nvGrpSpPr>
      <p:grpSpPr>
        <a:xfrm>
          <a:off y="0" x="0"/>
          <a:ext cy="0" cx="0"/>
          <a:chOff y="0" x="0"/>
          <a:chExt cy="0" cx="0"/>
        </a:xfrm>
      </p:grpSpPr>
      <p:sp>
        <p:nvSpPr>
          <p:cNvPr id="56" name="Shape 56"/>
          <p:cNvSpPr txBox="1"/>
          <p:nvPr>
            <p:ph type="title"/>
          </p:nvPr>
        </p:nvSpPr>
        <p:spPr>
          <a:xfrm>
            <a:off y="1098946" x="914796"/>
            <a:ext cy="4572000" cx="16458406"/>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7" name="Shape 57"/>
          <p:cNvSpPr txBox="1"/>
          <p:nvPr>
            <p:ph idx="1" type="body"/>
          </p:nvPr>
        </p:nvSpPr>
        <p:spPr>
          <a:xfrm>
            <a:off y="6140053" x="914796"/>
            <a:ext cy="2559843" cx="8080374"/>
          </a:xfrm>
          <a:prstGeom prst="rect">
            <a:avLst/>
          </a:prstGeom>
          <a:noFill/>
          <a:ln>
            <a:noFill/>
          </a:ln>
        </p:spPr>
        <p:txBody>
          <a:bodyPr bIns="91425" rIns="91425" lIns="91425" tIns="91425" anchor="b" anchorCtr="0"/>
          <a:lstStyle>
            <a:lvl1pPr rtl="0" indent="0" marL="0">
              <a:spcBef>
                <a:spcPts val="0"/>
              </a:spcBef>
              <a:buFont typeface="Times New Roman"/>
              <a:buNone/>
              <a:defRPr/>
            </a:lvl1pPr>
            <a:lvl2pPr rtl="0" indent="-12679" marL="317480">
              <a:spcBef>
                <a:spcPts val="0"/>
              </a:spcBef>
              <a:buFont typeface="Times New Roman"/>
              <a:buNone/>
              <a:defRPr/>
            </a:lvl2pPr>
            <a:lvl3pPr rtl="0" indent="-12659" marL="634959">
              <a:spcBef>
                <a:spcPts val="0"/>
              </a:spcBef>
              <a:buFont typeface="Times New Roman"/>
              <a:buNone/>
              <a:defRPr/>
            </a:lvl3pPr>
            <a:lvl4pPr rtl="0" indent="-12638" marL="952438">
              <a:spcBef>
                <a:spcPts val="0"/>
              </a:spcBef>
              <a:buFont typeface="Times New Roman"/>
              <a:buNone/>
              <a:defRPr/>
            </a:lvl4pPr>
            <a:lvl5pPr rtl="0" indent="-12618" marL="1269919">
              <a:spcBef>
                <a:spcPts val="0"/>
              </a:spcBef>
              <a:buFont typeface="Times New Roman"/>
              <a:buNone/>
              <a:defRPr/>
            </a:lvl5pPr>
            <a:lvl6pPr rtl="0" indent="-12597" marL="1587398">
              <a:spcBef>
                <a:spcPts val="0"/>
              </a:spcBef>
              <a:buFont typeface="Times New Roman"/>
              <a:buNone/>
              <a:defRPr/>
            </a:lvl6pPr>
            <a:lvl7pPr rtl="0" indent="-12577" marL="1904877">
              <a:spcBef>
                <a:spcPts val="0"/>
              </a:spcBef>
              <a:buFont typeface="Times New Roman"/>
              <a:buNone/>
              <a:defRPr/>
            </a:lvl7pPr>
            <a:lvl8pPr rtl="0" indent="-12557" marL="2222358">
              <a:spcBef>
                <a:spcPts val="0"/>
              </a:spcBef>
              <a:buFont typeface="Times New Roman"/>
              <a:buNone/>
              <a:defRPr/>
            </a:lvl8pPr>
            <a:lvl9pPr rtl="0" indent="-12537" marL="2539837">
              <a:spcBef>
                <a:spcPts val="0"/>
              </a:spcBef>
              <a:buFont typeface="Times New Roman"/>
              <a:buNone/>
              <a:defRPr/>
            </a:lvl9pPr>
          </a:lstStyle>
          <a:p/>
        </p:txBody>
      </p:sp>
      <p:sp>
        <p:nvSpPr>
          <p:cNvPr id="58" name="Shape 58"/>
          <p:cNvSpPr txBox="1"/>
          <p:nvPr>
            <p:ph idx="2" type="body"/>
          </p:nvPr>
        </p:nvSpPr>
        <p:spPr>
          <a:xfrm>
            <a:off y="8699897" x="914796"/>
            <a:ext cy="15804356" cx="8080374"/>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9" name="Shape 59"/>
          <p:cNvSpPr txBox="1"/>
          <p:nvPr>
            <p:ph idx="3" type="body"/>
          </p:nvPr>
        </p:nvSpPr>
        <p:spPr>
          <a:xfrm>
            <a:off y="6140053" x="9289852"/>
            <a:ext cy="2559843" cx="8083351"/>
          </a:xfrm>
          <a:prstGeom prst="rect">
            <a:avLst/>
          </a:prstGeom>
          <a:noFill/>
          <a:ln>
            <a:noFill/>
          </a:ln>
        </p:spPr>
        <p:txBody>
          <a:bodyPr bIns="91425" rIns="91425" lIns="91425" tIns="91425" anchor="b" anchorCtr="0"/>
          <a:lstStyle>
            <a:lvl1pPr rtl="0" indent="0" marL="0">
              <a:spcBef>
                <a:spcPts val="0"/>
              </a:spcBef>
              <a:buFont typeface="Times New Roman"/>
              <a:buNone/>
              <a:defRPr/>
            </a:lvl1pPr>
            <a:lvl2pPr rtl="0" indent="-12679" marL="317480">
              <a:spcBef>
                <a:spcPts val="0"/>
              </a:spcBef>
              <a:buFont typeface="Times New Roman"/>
              <a:buNone/>
              <a:defRPr/>
            </a:lvl2pPr>
            <a:lvl3pPr rtl="0" indent="-12659" marL="634959">
              <a:spcBef>
                <a:spcPts val="0"/>
              </a:spcBef>
              <a:buFont typeface="Times New Roman"/>
              <a:buNone/>
              <a:defRPr/>
            </a:lvl3pPr>
            <a:lvl4pPr rtl="0" indent="-12638" marL="952438">
              <a:spcBef>
                <a:spcPts val="0"/>
              </a:spcBef>
              <a:buFont typeface="Times New Roman"/>
              <a:buNone/>
              <a:defRPr/>
            </a:lvl4pPr>
            <a:lvl5pPr rtl="0" indent="-12618" marL="1269919">
              <a:spcBef>
                <a:spcPts val="0"/>
              </a:spcBef>
              <a:buFont typeface="Times New Roman"/>
              <a:buNone/>
              <a:defRPr/>
            </a:lvl5pPr>
            <a:lvl6pPr rtl="0" indent="-12597" marL="1587398">
              <a:spcBef>
                <a:spcPts val="0"/>
              </a:spcBef>
              <a:buFont typeface="Times New Roman"/>
              <a:buNone/>
              <a:defRPr/>
            </a:lvl6pPr>
            <a:lvl7pPr rtl="0" indent="-12577" marL="1904877">
              <a:spcBef>
                <a:spcPts val="0"/>
              </a:spcBef>
              <a:buFont typeface="Times New Roman"/>
              <a:buNone/>
              <a:defRPr/>
            </a:lvl7pPr>
            <a:lvl8pPr rtl="0" indent="-12557" marL="2222358">
              <a:spcBef>
                <a:spcPts val="0"/>
              </a:spcBef>
              <a:buFont typeface="Times New Roman"/>
              <a:buNone/>
              <a:defRPr/>
            </a:lvl8pPr>
            <a:lvl9pPr rtl="0" indent="-12537" marL="2539837">
              <a:spcBef>
                <a:spcPts val="0"/>
              </a:spcBef>
              <a:buFont typeface="Times New Roman"/>
              <a:buNone/>
              <a:defRPr/>
            </a:lvl9pPr>
          </a:lstStyle>
          <a:p/>
        </p:txBody>
      </p:sp>
      <p:sp>
        <p:nvSpPr>
          <p:cNvPr id="60" name="Shape 60"/>
          <p:cNvSpPr txBox="1"/>
          <p:nvPr>
            <p:ph idx="4" type="body"/>
          </p:nvPr>
        </p:nvSpPr>
        <p:spPr>
          <a:xfrm>
            <a:off y="8699897" x="9289852"/>
            <a:ext cy="15804356" cx="8083351"/>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1" name="Shape 61"/>
          <p:cNvSpPr txBox="1"/>
          <p:nvPr>
            <p:ph idx="10" type="dt"/>
          </p:nvPr>
        </p:nvSpPr>
        <p:spPr>
          <a:xfrm>
            <a:off y="24993600" x="1371600"/>
            <a:ext cy="1828800" cx="3809999"/>
          </a:xfrm>
          <a:prstGeom prst="rect">
            <a:avLst/>
          </a:prstGeom>
          <a:noFill/>
          <a:ln>
            <a:noFill/>
          </a:ln>
        </p:spPr>
        <p:txBody>
          <a:bodyPr bIns="91425" rIns="91425" lIns="91425" tIns="91425" anchor="t" anchorCtr="0"/>
          <a:lstStyle>
            <a:lvl1pPr algn="l" rtl="0" marR="0" indent="0" marL="0">
              <a:spcBef>
                <a:spcPts val="0"/>
              </a:spcBef>
              <a:defRPr/>
            </a:lvl1pPr>
            <a:lvl2pPr algn="l" rtl="0" marR="0" indent="-12679" marL="317480">
              <a:spcBef>
                <a:spcPts val="0"/>
              </a:spcBef>
              <a:defRPr/>
            </a:lvl2pPr>
            <a:lvl3pPr algn="l" rtl="0" marR="0" indent="-12659" marL="634959">
              <a:spcBef>
                <a:spcPts val="0"/>
              </a:spcBef>
              <a:defRPr/>
            </a:lvl3pPr>
            <a:lvl4pPr algn="l" rtl="0" marR="0" indent="-12638" marL="952438">
              <a:spcBef>
                <a:spcPts val="0"/>
              </a:spcBef>
              <a:defRPr/>
            </a:lvl4pPr>
            <a:lvl5pPr algn="l" rtl="0" marR="0" indent="-12618" marL="1269919">
              <a:spcBef>
                <a:spcPts val="0"/>
              </a:spcBef>
              <a:defRPr/>
            </a:lvl5pPr>
            <a:lvl6pPr algn="l" rtl="0" marR="0" indent="-12597" marL="1587398">
              <a:spcBef>
                <a:spcPts val="0"/>
              </a:spcBef>
              <a:defRPr/>
            </a:lvl6pPr>
            <a:lvl7pPr algn="l" rtl="0" marR="0" indent="-12577" marL="1904877">
              <a:spcBef>
                <a:spcPts val="0"/>
              </a:spcBef>
              <a:defRPr/>
            </a:lvl7pPr>
            <a:lvl8pPr algn="l" rtl="0" marR="0" indent="-12557" marL="2222358">
              <a:spcBef>
                <a:spcPts val="0"/>
              </a:spcBef>
              <a:defRPr/>
            </a:lvl8pPr>
            <a:lvl9pPr algn="l" rtl="0" marR="0" indent="-12537" marL="2539837">
              <a:spcBef>
                <a:spcPts val="0"/>
              </a:spcBef>
              <a:defRPr/>
            </a:lvl9pPr>
          </a:lstStyle>
          <a:p/>
        </p:txBody>
      </p:sp>
      <p:sp>
        <p:nvSpPr>
          <p:cNvPr id="62" name="Shape 62"/>
          <p:cNvSpPr txBox="1"/>
          <p:nvPr>
            <p:ph idx="11" type="ftr"/>
          </p:nvPr>
        </p:nvSpPr>
        <p:spPr>
          <a:xfrm>
            <a:off y="24993600" x="6248400"/>
            <a:ext cy="1828800" cx="5791200"/>
          </a:xfrm>
          <a:prstGeom prst="rect">
            <a:avLst/>
          </a:prstGeom>
          <a:noFill/>
          <a:ln>
            <a:noFill/>
          </a:ln>
        </p:spPr>
        <p:txBody>
          <a:bodyPr bIns="91425" rIns="91425" lIns="91425" tIns="91425" anchor="t" anchorCtr="0"/>
          <a:lstStyle>
            <a:lvl1pPr algn="l" rtl="0" marR="0" indent="0" marL="0">
              <a:spcBef>
                <a:spcPts val="0"/>
              </a:spcBef>
              <a:defRPr/>
            </a:lvl1pPr>
            <a:lvl2pPr algn="l" rtl="0" marR="0" indent="-12679" marL="317480">
              <a:spcBef>
                <a:spcPts val="0"/>
              </a:spcBef>
              <a:defRPr/>
            </a:lvl2pPr>
            <a:lvl3pPr algn="l" rtl="0" marR="0" indent="-12659" marL="634959">
              <a:spcBef>
                <a:spcPts val="0"/>
              </a:spcBef>
              <a:defRPr/>
            </a:lvl3pPr>
            <a:lvl4pPr algn="l" rtl="0" marR="0" indent="-12638" marL="952438">
              <a:spcBef>
                <a:spcPts val="0"/>
              </a:spcBef>
              <a:defRPr/>
            </a:lvl4pPr>
            <a:lvl5pPr algn="l" rtl="0" marR="0" indent="-12618" marL="1269919">
              <a:spcBef>
                <a:spcPts val="0"/>
              </a:spcBef>
              <a:defRPr/>
            </a:lvl5pPr>
            <a:lvl6pPr algn="l" rtl="0" marR="0" indent="-12597" marL="1587398">
              <a:spcBef>
                <a:spcPts val="0"/>
              </a:spcBef>
              <a:defRPr/>
            </a:lvl6pPr>
            <a:lvl7pPr algn="l" rtl="0" marR="0" indent="-12577" marL="1904877">
              <a:spcBef>
                <a:spcPts val="0"/>
              </a:spcBef>
              <a:defRPr/>
            </a:lvl7pPr>
            <a:lvl8pPr algn="l" rtl="0" marR="0" indent="-12557" marL="2222358">
              <a:spcBef>
                <a:spcPts val="0"/>
              </a:spcBef>
              <a:defRPr/>
            </a:lvl8pPr>
            <a:lvl9pPr algn="l" rtl="0" marR="0" indent="-12537" marL="2539837">
              <a:spcBef>
                <a:spcPts val="0"/>
              </a:spcBef>
              <a:defRPr/>
            </a:lvl9pPr>
          </a:lstStyle>
          <a:p/>
        </p:txBody>
      </p:sp>
      <p:sp>
        <p:nvSpPr>
          <p:cNvPr id="63" name="Shape 63"/>
          <p:cNvSpPr txBox="1"/>
          <p:nvPr>
            <p:ph idx="12" type="sldNum"/>
          </p:nvPr>
        </p:nvSpPr>
        <p:spPr>
          <a:xfrm>
            <a:off y="24993600" x="13106400"/>
            <a:ext cy="1828800" cx="3809999"/>
          </a:xfrm>
          <a:prstGeom prst="rect">
            <a:avLst/>
          </a:prstGeom>
          <a:noFill/>
          <a:ln>
            <a:noFill/>
          </a:ln>
        </p:spPr>
        <p:txBody>
          <a:bodyPr bIns="91425" rIns="91425" lIns="91425" tIns="91425" anchor="t" anchorCtr="0">
            <a:noAutofit/>
          </a:bodyPr>
          <a:lstStyle/>
          <a:p>
            <a:pPr lvl="0" indent="-88900" marL="0">
              <a:spcBef>
                <a:spcPts val="0"/>
              </a:spcBef>
              <a:buClr>
                <a:srgbClr val="000000"/>
              </a:buClr>
              <a:buFont typeface="Arial"/>
              <a:buChar char="●"/>
            </a:pPr>
            <a:r>
              <a:t/>
            </a:r>
            <a:endParaRPr/>
          </a:p>
          <a:p>
            <a:pPr lvl="1" indent="-88900" marL="0">
              <a:spcBef>
                <a:spcPts val="0"/>
              </a:spcBef>
              <a:buClr>
                <a:srgbClr val="000000"/>
              </a:buClr>
              <a:buFont typeface="Courier New"/>
              <a:buChar char="o"/>
            </a:pPr>
            <a:r>
              <a:t/>
            </a:r>
            <a:endParaRPr/>
          </a:p>
          <a:p>
            <a:pPr lvl="2" indent="-88900" marL="0">
              <a:spcBef>
                <a:spcPts val="0"/>
              </a:spcBef>
              <a:buClr>
                <a:srgbClr val="000000"/>
              </a:buClr>
              <a:buFont typeface="Wingdings"/>
              <a:buChar char="§"/>
            </a:pPr>
            <a:r>
              <a:t/>
            </a:r>
            <a:endParaRPr/>
          </a:p>
          <a:p>
            <a:pPr lvl="3" indent="-88900" marL="0">
              <a:spcBef>
                <a:spcPts val="0"/>
              </a:spcBef>
              <a:buClr>
                <a:srgbClr val="000000"/>
              </a:buClr>
              <a:buFont typeface="Arial"/>
              <a:buChar char="●"/>
            </a:pPr>
            <a:r>
              <a:t/>
            </a:r>
            <a:endParaRPr/>
          </a:p>
          <a:p>
            <a:pPr lvl="4" indent="-88900" marL="0">
              <a:spcBef>
                <a:spcPts val="0"/>
              </a:spcBef>
              <a:buClr>
                <a:srgbClr val="000000"/>
              </a:buClr>
              <a:buFont typeface="Courier New"/>
              <a:buChar char="o"/>
            </a:pPr>
            <a:r>
              <a:t/>
            </a:r>
            <a:endParaRPr/>
          </a:p>
          <a:p>
            <a:pPr lvl="5" indent="-88900" marL="0">
              <a:spcBef>
                <a:spcPts val="0"/>
              </a:spcBef>
              <a:buClr>
                <a:srgbClr val="000000"/>
              </a:buClr>
              <a:buFont typeface="Wingdings"/>
              <a:buChar char="§"/>
            </a:pPr>
            <a:r>
              <a:t/>
            </a:r>
            <a:endParaRPr/>
          </a:p>
          <a:p>
            <a:pPr lvl="6" indent="-88900" marL="0">
              <a:spcBef>
                <a:spcPts val="0"/>
              </a:spcBef>
              <a:buClr>
                <a:srgbClr val="000000"/>
              </a:buClr>
              <a:buFont typeface="Arial"/>
              <a:buChar char="●"/>
            </a:pPr>
            <a:r>
              <a:t/>
            </a:r>
            <a:endParaRPr/>
          </a:p>
          <a:p>
            <a:pPr lvl="7" indent="-88900" marL="0">
              <a:spcBef>
                <a:spcPts val="0"/>
              </a:spcBef>
              <a:buClr>
                <a:srgbClr val="000000"/>
              </a:buClr>
              <a:buFont typeface="Courier New"/>
              <a:buChar char="o"/>
            </a:pPr>
            <a:r>
              <a:t/>
            </a:r>
            <a:endParaRPr/>
          </a:p>
          <a:p>
            <a:pPr lvl="8" indent="-88900" marL="0">
              <a:spcBef>
                <a:spcPts val="0"/>
              </a:spcBef>
              <a:buClr>
                <a:srgbClr val="000000"/>
              </a:buClr>
              <a:buFont typeface="Wingdings"/>
              <a:buChar char="§"/>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64" name="Shape 64"/>
        <p:cNvGrpSpPr/>
        <p:nvPr/>
      </p:nvGrpSpPr>
      <p:grpSpPr>
        <a:xfrm>
          <a:off y="0" x="0"/>
          <a:ext cy="0" cx="0"/>
          <a:chOff y="0" x="0"/>
          <a:chExt cy="0" cx="0"/>
        </a:xfrm>
      </p:grpSpPr>
      <p:sp>
        <p:nvSpPr>
          <p:cNvPr id="65" name="Shape 65"/>
          <p:cNvSpPr txBox="1"/>
          <p:nvPr>
            <p:ph type="title"/>
          </p:nvPr>
        </p:nvSpPr>
        <p:spPr>
          <a:xfrm>
            <a:off y="2438400" x="1371600"/>
            <a:ext cy="4572000" cx="155448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317480">
              <a:spcBef>
                <a:spcPts val="0"/>
              </a:spcBef>
              <a:spcAft>
                <a:spcPts val="0"/>
              </a:spcAft>
              <a:defRPr/>
            </a:lvl6pPr>
            <a:lvl7pPr algn="ctr" rtl="0" marL="634959">
              <a:spcBef>
                <a:spcPts val="0"/>
              </a:spcBef>
              <a:spcAft>
                <a:spcPts val="0"/>
              </a:spcAft>
              <a:defRPr/>
            </a:lvl7pPr>
            <a:lvl8pPr algn="ctr" rtl="0" marL="952438">
              <a:spcBef>
                <a:spcPts val="0"/>
              </a:spcBef>
              <a:spcAft>
                <a:spcPts val="0"/>
              </a:spcAft>
              <a:defRPr/>
            </a:lvl8pPr>
            <a:lvl9pPr algn="ctr" rtl="0" marL="1269919">
              <a:spcBef>
                <a:spcPts val="0"/>
              </a:spcBef>
              <a:spcAft>
                <a:spcPts val="0"/>
              </a:spcAft>
              <a:defRPr/>
            </a:lvl9pPr>
          </a:lstStyle>
          <a:p/>
        </p:txBody>
      </p:sp>
      <p:sp>
        <p:nvSpPr>
          <p:cNvPr id="66" name="Shape 66"/>
          <p:cNvSpPr txBox="1"/>
          <p:nvPr>
            <p:ph idx="1" type="body"/>
          </p:nvPr>
        </p:nvSpPr>
        <p:spPr>
          <a:xfrm>
            <a:off y="7924800" x="1372195"/>
            <a:ext cy="16459200" cx="7724179"/>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7" name="Shape 67"/>
          <p:cNvSpPr txBox="1"/>
          <p:nvPr>
            <p:ph idx="2" type="body"/>
          </p:nvPr>
        </p:nvSpPr>
        <p:spPr>
          <a:xfrm>
            <a:off y="7924800" x="9191625"/>
            <a:ext cy="16459200" cx="7724179"/>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8" name="Shape 68"/>
          <p:cNvSpPr txBox="1"/>
          <p:nvPr>
            <p:ph idx="10" type="dt"/>
          </p:nvPr>
        </p:nvSpPr>
        <p:spPr>
          <a:xfrm>
            <a:off y="24993600" x="1371600"/>
            <a:ext cy="1828800" cx="3809999"/>
          </a:xfrm>
          <a:prstGeom prst="rect">
            <a:avLst/>
          </a:prstGeom>
          <a:noFill/>
          <a:ln>
            <a:noFill/>
          </a:ln>
        </p:spPr>
        <p:txBody>
          <a:bodyPr bIns="91425" rIns="91425" lIns="91425" tIns="91425" anchor="t" anchorCtr="0"/>
          <a:lstStyle>
            <a:lvl1pPr algn="l" rtl="0" marR="0" indent="0" marL="0">
              <a:spcBef>
                <a:spcPts val="0"/>
              </a:spcBef>
              <a:defRPr/>
            </a:lvl1pPr>
            <a:lvl2pPr algn="l" rtl="0" marR="0" indent="-12679" marL="317480">
              <a:spcBef>
                <a:spcPts val="0"/>
              </a:spcBef>
              <a:defRPr/>
            </a:lvl2pPr>
            <a:lvl3pPr algn="l" rtl="0" marR="0" indent="-12659" marL="634959">
              <a:spcBef>
                <a:spcPts val="0"/>
              </a:spcBef>
              <a:defRPr/>
            </a:lvl3pPr>
            <a:lvl4pPr algn="l" rtl="0" marR="0" indent="-12638" marL="952438">
              <a:spcBef>
                <a:spcPts val="0"/>
              </a:spcBef>
              <a:defRPr/>
            </a:lvl4pPr>
            <a:lvl5pPr algn="l" rtl="0" marR="0" indent="-12618" marL="1269919">
              <a:spcBef>
                <a:spcPts val="0"/>
              </a:spcBef>
              <a:defRPr/>
            </a:lvl5pPr>
            <a:lvl6pPr algn="l" rtl="0" marR="0" indent="-12597" marL="1587398">
              <a:spcBef>
                <a:spcPts val="0"/>
              </a:spcBef>
              <a:defRPr/>
            </a:lvl6pPr>
            <a:lvl7pPr algn="l" rtl="0" marR="0" indent="-12577" marL="1904877">
              <a:spcBef>
                <a:spcPts val="0"/>
              </a:spcBef>
              <a:defRPr/>
            </a:lvl7pPr>
            <a:lvl8pPr algn="l" rtl="0" marR="0" indent="-12557" marL="2222358">
              <a:spcBef>
                <a:spcPts val="0"/>
              </a:spcBef>
              <a:defRPr/>
            </a:lvl8pPr>
            <a:lvl9pPr algn="l" rtl="0" marR="0" indent="-12537" marL="2539837">
              <a:spcBef>
                <a:spcPts val="0"/>
              </a:spcBef>
              <a:defRPr/>
            </a:lvl9pPr>
          </a:lstStyle>
          <a:p/>
        </p:txBody>
      </p:sp>
      <p:sp>
        <p:nvSpPr>
          <p:cNvPr id="69" name="Shape 69"/>
          <p:cNvSpPr txBox="1"/>
          <p:nvPr>
            <p:ph idx="11" type="ftr"/>
          </p:nvPr>
        </p:nvSpPr>
        <p:spPr>
          <a:xfrm>
            <a:off y="24993600" x="6248400"/>
            <a:ext cy="1828800" cx="5791200"/>
          </a:xfrm>
          <a:prstGeom prst="rect">
            <a:avLst/>
          </a:prstGeom>
          <a:noFill/>
          <a:ln>
            <a:noFill/>
          </a:ln>
        </p:spPr>
        <p:txBody>
          <a:bodyPr bIns="91425" rIns="91425" lIns="91425" tIns="91425" anchor="t" anchorCtr="0"/>
          <a:lstStyle>
            <a:lvl1pPr algn="l" rtl="0" marR="0" indent="0" marL="0">
              <a:spcBef>
                <a:spcPts val="0"/>
              </a:spcBef>
              <a:defRPr/>
            </a:lvl1pPr>
            <a:lvl2pPr algn="l" rtl="0" marR="0" indent="-12679" marL="317480">
              <a:spcBef>
                <a:spcPts val="0"/>
              </a:spcBef>
              <a:defRPr/>
            </a:lvl2pPr>
            <a:lvl3pPr algn="l" rtl="0" marR="0" indent="-12659" marL="634959">
              <a:spcBef>
                <a:spcPts val="0"/>
              </a:spcBef>
              <a:defRPr/>
            </a:lvl3pPr>
            <a:lvl4pPr algn="l" rtl="0" marR="0" indent="-12638" marL="952438">
              <a:spcBef>
                <a:spcPts val="0"/>
              </a:spcBef>
              <a:defRPr/>
            </a:lvl4pPr>
            <a:lvl5pPr algn="l" rtl="0" marR="0" indent="-12618" marL="1269919">
              <a:spcBef>
                <a:spcPts val="0"/>
              </a:spcBef>
              <a:defRPr/>
            </a:lvl5pPr>
            <a:lvl6pPr algn="l" rtl="0" marR="0" indent="-12597" marL="1587398">
              <a:spcBef>
                <a:spcPts val="0"/>
              </a:spcBef>
              <a:defRPr/>
            </a:lvl6pPr>
            <a:lvl7pPr algn="l" rtl="0" marR="0" indent="-12577" marL="1904877">
              <a:spcBef>
                <a:spcPts val="0"/>
              </a:spcBef>
              <a:defRPr/>
            </a:lvl7pPr>
            <a:lvl8pPr algn="l" rtl="0" marR="0" indent="-12557" marL="2222358">
              <a:spcBef>
                <a:spcPts val="0"/>
              </a:spcBef>
              <a:defRPr/>
            </a:lvl8pPr>
            <a:lvl9pPr algn="l" rtl="0" marR="0" indent="-12537" marL="2539837">
              <a:spcBef>
                <a:spcPts val="0"/>
              </a:spcBef>
              <a:defRPr/>
            </a:lvl9pPr>
          </a:lstStyle>
          <a:p/>
        </p:txBody>
      </p:sp>
      <p:sp>
        <p:nvSpPr>
          <p:cNvPr id="70" name="Shape 70"/>
          <p:cNvSpPr txBox="1"/>
          <p:nvPr>
            <p:ph idx="12" type="sldNum"/>
          </p:nvPr>
        </p:nvSpPr>
        <p:spPr>
          <a:xfrm>
            <a:off y="24993600" x="13106400"/>
            <a:ext cy="1828800" cx="3809999"/>
          </a:xfrm>
          <a:prstGeom prst="rect">
            <a:avLst/>
          </a:prstGeom>
          <a:noFill/>
          <a:ln>
            <a:noFill/>
          </a:ln>
        </p:spPr>
        <p:txBody>
          <a:bodyPr bIns="91425" rIns="91425" lIns="91425" tIns="91425" anchor="t" anchorCtr="0">
            <a:noAutofit/>
          </a:bodyPr>
          <a:lstStyle/>
          <a:p>
            <a:pPr lvl="0" indent="-88900" marL="0">
              <a:spcBef>
                <a:spcPts val="0"/>
              </a:spcBef>
              <a:buClr>
                <a:srgbClr val="000000"/>
              </a:buClr>
              <a:buFont typeface="Arial"/>
              <a:buChar char="●"/>
            </a:pPr>
            <a:r>
              <a:t/>
            </a:r>
            <a:endParaRPr/>
          </a:p>
          <a:p>
            <a:pPr lvl="1" indent="-88900" marL="0">
              <a:spcBef>
                <a:spcPts val="0"/>
              </a:spcBef>
              <a:buClr>
                <a:srgbClr val="000000"/>
              </a:buClr>
              <a:buFont typeface="Courier New"/>
              <a:buChar char="o"/>
            </a:pPr>
            <a:r>
              <a:t/>
            </a:r>
            <a:endParaRPr/>
          </a:p>
          <a:p>
            <a:pPr lvl="2" indent="-88900" marL="0">
              <a:spcBef>
                <a:spcPts val="0"/>
              </a:spcBef>
              <a:buClr>
                <a:srgbClr val="000000"/>
              </a:buClr>
              <a:buFont typeface="Wingdings"/>
              <a:buChar char="§"/>
            </a:pPr>
            <a:r>
              <a:t/>
            </a:r>
            <a:endParaRPr/>
          </a:p>
          <a:p>
            <a:pPr lvl="3" indent="-88900" marL="0">
              <a:spcBef>
                <a:spcPts val="0"/>
              </a:spcBef>
              <a:buClr>
                <a:srgbClr val="000000"/>
              </a:buClr>
              <a:buFont typeface="Arial"/>
              <a:buChar char="●"/>
            </a:pPr>
            <a:r>
              <a:t/>
            </a:r>
            <a:endParaRPr/>
          </a:p>
          <a:p>
            <a:pPr lvl="4" indent="-88900" marL="0">
              <a:spcBef>
                <a:spcPts val="0"/>
              </a:spcBef>
              <a:buClr>
                <a:srgbClr val="000000"/>
              </a:buClr>
              <a:buFont typeface="Courier New"/>
              <a:buChar char="o"/>
            </a:pPr>
            <a:r>
              <a:t/>
            </a:r>
            <a:endParaRPr/>
          </a:p>
          <a:p>
            <a:pPr lvl="5" indent="-88900" marL="0">
              <a:spcBef>
                <a:spcPts val="0"/>
              </a:spcBef>
              <a:buClr>
                <a:srgbClr val="000000"/>
              </a:buClr>
              <a:buFont typeface="Wingdings"/>
              <a:buChar char="§"/>
            </a:pPr>
            <a:r>
              <a:t/>
            </a:r>
            <a:endParaRPr/>
          </a:p>
          <a:p>
            <a:pPr lvl="6" indent="-88900" marL="0">
              <a:spcBef>
                <a:spcPts val="0"/>
              </a:spcBef>
              <a:buClr>
                <a:srgbClr val="000000"/>
              </a:buClr>
              <a:buFont typeface="Arial"/>
              <a:buChar char="●"/>
            </a:pPr>
            <a:r>
              <a:t/>
            </a:r>
            <a:endParaRPr/>
          </a:p>
          <a:p>
            <a:pPr lvl="7" indent="-88900" marL="0">
              <a:spcBef>
                <a:spcPts val="0"/>
              </a:spcBef>
              <a:buClr>
                <a:srgbClr val="000000"/>
              </a:buClr>
              <a:buFont typeface="Courier New"/>
              <a:buChar char="o"/>
            </a:pPr>
            <a:r>
              <a:t/>
            </a:r>
            <a:endParaRPr/>
          </a:p>
          <a:p>
            <a:pPr lvl="8" indent="-88900" marL="0">
              <a:spcBef>
                <a:spcPts val="0"/>
              </a:spcBef>
              <a:buClr>
                <a:srgbClr val="000000"/>
              </a:buClr>
              <a:buFont typeface="Wingdings"/>
              <a:buChar char="§"/>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Target="../theme/theme2.xml" Type="http://schemas.openxmlformats.org/officeDocument/2006/relationships/theme" Id="rId12"/><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10.xml" Type="http://schemas.openxmlformats.org/officeDocument/2006/relationships/slideLayout" Id="rId10"/><Relationship Target="../slideLayouts/slideLayout4.xml" Type="http://schemas.openxmlformats.org/officeDocument/2006/relationships/slideLayout" Id="rId4"/><Relationship Target="../slideLayouts/slideLayout11.xml" Type="http://schemas.openxmlformats.org/officeDocument/2006/relationships/slideLayout" Id="rId11"/><Relationship Target="../slideLayouts/slideLayout3.xml" Type="http://schemas.openxmlformats.org/officeDocument/2006/relationships/slideLayout" Id="rId3"/><Relationship Target="../slideLayouts/slideLayout9.xml" Type="http://schemas.openxmlformats.org/officeDocument/2006/relationships/slideLayout" Id="rId9"/><Relationship Target="../slideLayouts/slideLayout6.xml" Type="http://schemas.openxmlformats.org/officeDocument/2006/relationships/slideLayout" Id="rId6"/><Relationship Target="../slideLayouts/slideLayout5.xml" Type="http://schemas.openxmlformats.org/officeDocument/2006/relationships/slideLayout" Id="rId5"/><Relationship Target="../slideLayouts/slideLayout8.xml" Type="http://schemas.openxmlformats.org/officeDocument/2006/relationships/slideLayout" Id="rId8"/><Relationship Target="../slideLayouts/slideLayout7.xml" Type="http://schemas.openxmlformats.org/officeDocument/2006/relationships/slideLayout"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8" name="Shape 8"/>
        <p:cNvGrpSpPr/>
        <p:nvPr/>
      </p:nvGrpSpPr>
      <p:grpSpPr>
        <a:xfrm>
          <a:off y="0" x="0"/>
          <a:ext cy="0" cx="0"/>
          <a:chOff y="0" x="0"/>
          <a:chExt cy="0" cx="0"/>
        </a:xfrm>
      </p:grpSpPr>
      <p:sp>
        <p:nvSpPr>
          <p:cNvPr id="9" name="Shape 9"/>
          <p:cNvSpPr txBox="1"/>
          <p:nvPr>
            <p:ph type="title"/>
          </p:nvPr>
        </p:nvSpPr>
        <p:spPr>
          <a:xfrm>
            <a:off y="2438400" x="1371600"/>
            <a:ext cy="4572000" cx="15544800"/>
          </a:xfrm>
          <a:prstGeom prst="rect">
            <a:avLst/>
          </a:prstGeom>
          <a:noFill/>
          <a:ln>
            <a:noFill/>
          </a:ln>
        </p:spPr>
        <p:txBody>
          <a:bodyPr bIns="91425" rIns="91425" lIns="91425" tIns="91425" anchor="ctr" anchorCtr="0"/>
          <a:lstStyle>
            <a:lvl1pPr algn="ctr" rtl="0" marR="0" indent="0" marL="0">
              <a:spcBef>
                <a:spcPts val="0"/>
              </a:spcBef>
              <a:spcAft>
                <a:spcPts val="0"/>
              </a:spcAft>
              <a:defRPr/>
            </a:lvl1pPr>
            <a:lvl2pPr algn="ctr" rtl="0" marR="0" indent="0" marL="0">
              <a:spcBef>
                <a:spcPts val="0"/>
              </a:spcBef>
              <a:spcAft>
                <a:spcPts val="0"/>
              </a:spcAft>
              <a:defRPr/>
            </a:lvl2pPr>
            <a:lvl3pPr algn="ctr" rtl="0" marR="0" indent="0" marL="0">
              <a:spcBef>
                <a:spcPts val="0"/>
              </a:spcBef>
              <a:spcAft>
                <a:spcPts val="0"/>
              </a:spcAft>
              <a:defRPr/>
            </a:lvl3pPr>
            <a:lvl4pPr algn="ctr" rtl="0" marR="0" indent="0" marL="0">
              <a:spcBef>
                <a:spcPts val="0"/>
              </a:spcBef>
              <a:spcAft>
                <a:spcPts val="0"/>
              </a:spcAft>
              <a:defRPr/>
            </a:lvl4pPr>
            <a:lvl5pPr algn="ctr" rtl="0" marR="0" indent="0" marL="0">
              <a:spcBef>
                <a:spcPts val="0"/>
              </a:spcBef>
              <a:spcAft>
                <a:spcPts val="0"/>
              </a:spcAft>
              <a:defRPr/>
            </a:lvl5pPr>
            <a:lvl6pPr algn="ctr" rtl="0" marR="0" indent="-12679" marL="317480">
              <a:spcBef>
                <a:spcPts val="0"/>
              </a:spcBef>
              <a:spcAft>
                <a:spcPts val="0"/>
              </a:spcAft>
              <a:defRPr/>
            </a:lvl6pPr>
            <a:lvl7pPr algn="ctr" rtl="0" marR="0" indent="-12659" marL="634959">
              <a:spcBef>
                <a:spcPts val="0"/>
              </a:spcBef>
              <a:spcAft>
                <a:spcPts val="0"/>
              </a:spcAft>
              <a:defRPr/>
            </a:lvl7pPr>
            <a:lvl8pPr algn="ctr" rtl="0" marR="0" indent="-12638" marL="952438">
              <a:spcBef>
                <a:spcPts val="0"/>
              </a:spcBef>
              <a:spcAft>
                <a:spcPts val="0"/>
              </a:spcAft>
              <a:defRPr/>
            </a:lvl8pPr>
            <a:lvl9pPr algn="ctr" rtl="0" marR="0" indent="-12618" marL="1269919">
              <a:spcBef>
                <a:spcPts val="0"/>
              </a:spcBef>
              <a:spcAft>
                <a:spcPts val="0"/>
              </a:spcAft>
              <a:defRPr/>
            </a:lvl9pPr>
          </a:lstStyle>
          <a:p/>
        </p:txBody>
      </p:sp>
      <p:sp>
        <p:nvSpPr>
          <p:cNvPr id="10" name="Shape 10"/>
          <p:cNvSpPr txBox="1"/>
          <p:nvPr>
            <p:ph idx="1" type="body"/>
          </p:nvPr>
        </p:nvSpPr>
        <p:spPr>
          <a:xfrm>
            <a:off y="7924800" x="1371600"/>
            <a:ext cy="16459200" cx="15544800"/>
          </a:xfrm>
          <a:prstGeom prst="rect">
            <a:avLst/>
          </a:prstGeom>
          <a:noFill/>
          <a:ln>
            <a:noFill/>
          </a:ln>
        </p:spPr>
        <p:txBody>
          <a:bodyPr bIns="91425" rIns="91425" lIns="91425" tIns="91425" anchor="t" anchorCtr="0"/>
          <a:lstStyle>
            <a:lvl1pPr algn="l" rtl="0" marR="0" indent="-395288" marL="979488">
              <a:spcBef>
                <a:spcPts val="1840"/>
              </a:spcBef>
              <a:spcAft>
                <a:spcPts val="0"/>
              </a:spcAft>
              <a:buClr>
                <a:schemeClr val="dk1"/>
              </a:buClr>
              <a:buFont typeface="Times New Roman"/>
              <a:buChar char="•"/>
              <a:defRPr/>
            </a:lvl1pPr>
            <a:lvl2pPr algn="l" rtl="0" marR="0" indent="-319088" marL="2122488">
              <a:spcBef>
                <a:spcPts val="1600"/>
              </a:spcBef>
              <a:spcAft>
                <a:spcPts val="0"/>
              </a:spcAft>
              <a:buClr>
                <a:schemeClr val="dk1"/>
              </a:buClr>
              <a:buFont typeface="Times New Roman"/>
              <a:buChar char="–"/>
              <a:defRPr/>
            </a:lvl2pPr>
            <a:lvl3pPr algn="l" rtl="0" marR="0" indent="-230187" marL="3265488">
              <a:spcBef>
                <a:spcPts val="1360"/>
              </a:spcBef>
              <a:spcAft>
                <a:spcPts val="0"/>
              </a:spcAft>
              <a:buClr>
                <a:schemeClr val="dk1"/>
              </a:buClr>
              <a:buFont typeface="Times New Roman"/>
              <a:buChar char="•"/>
              <a:defRPr/>
            </a:lvl3pPr>
            <a:lvl4pPr algn="l" rtl="0" marR="0" indent="-290512" marL="4570413">
              <a:spcBef>
                <a:spcPts val="1160"/>
              </a:spcBef>
              <a:spcAft>
                <a:spcPts val="0"/>
              </a:spcAft>
              <a:buClr>
                <a:schemeClr val="dk1"/>
              </a:buClr>
              <a:buFont typeface="Times New Roman"/>
              <a:buChar char="–"/>
              <a:defRPr/>
            </a:lvl4pPr>
            <a:lvl5pPr algn="l" rtl="0" marR="0" indent="-288925" marL="5876925">
              <a:spcBef>
                <a:spcPts val="1160"/>
              </a:spcBef>
              <a:spcAft>
                <a:spcPts val="0"/>
              </a:spcAft>
              <a:buClr>
                <a:schemeClr val="dk1"/>
              </a:buClr>
              <a:buFont typeface="Times New Roman"/>
              <a:buChar char="»"/>
              <a:defRPr/>
            </a:lvl5pPr>
            <a:lvl6pPr algn="l" rtl="0" marR="0" indent="-289762" marL="6195263">
              <a:spcBef>
                <a:spcPts val="1160"/>
              </a:spcBef>
              <a:spcAft>
                <a:spcPts val="0"/>
              </a:spcAft>
              <a:buClr>
                <a:schemeClr val="dk1"/>
              </a:buClr>
              <a:buFont typeface="Times New Roman"/>
              <a:buChar char="»"/>
              <a:defRPr/>
            </a:lvl6pPr>
            <a:lvl7pPr algn="l" rtl="0" marR="0" indent="-289742" marL="6512743">
              <a:spcBef>
                <a:spcPts val="1160"/>
              </a:spcBef>
              <a:spcAft>
                <a:spcPts val="0"/>
              </a:spcAft>
              <a:buClr>
                <a:schemeClr val="dk1"/>
              </a:buClr>
              <a:buFont typeface="Times New Roman"/>
              <a:buChar char="»"/>
              <a:defRPr/>
            </a:lvl7pPr>
            <a:lvl8pPr algn="l" rtl="0" marR="0" indent="-289722" marL="6830222">
              <a:spcBef>
                <a:spcPts val="1160"/>
              </a:spcBef>
              <a:spcAft>
                <a:spcPts val="0"/>
              </a:spcAft>
              <a:buClr>
                <a:schemeClr val="dk1"/>
              </a:buClr>
              <a:buFont typeface="Times New Roman"/>
              <a:buChar char="»"/>
              <a:defRPr/>
            </a:lvl8pPr>
            <a:lvl9pPr algn="l" rtl="0" marR="0" indent="-289701" marL="7147701">
              <a:spcBef>
                <a:spcPts val="1160"/>
              </a:spcBef>
              <a:spcAft>
                <a:spcPts val="0"/>
              </a:spcAft>
              <a:buClr>
                <a:schemeClr val="dk1"/>
              </a:buClr>
              <a:buFont typeface="Times New Roman"/>
              <a:buChar char="»"/>
              <a:defRPr/>
            </a:lvl9pPr>
          </a:lstStyle>
          <a:p/>
        </p:txBody>
      </p:sp>
      <p:sp>
        <p:nvSpPr>
          <p:cNvPr id="11" name="Shape 11"/>
          <p:cNvSpPr txBox="1"/>
          <p:nvPr>
            <p:ph idx="10" type="dt"/>
          </p:nvPr>
        </p:nvSpPr>
        <p:spPr>
          <a:xfrm>
            <a:off y="24993600" x="1371600"/>
            <a:ext cy="1828800" cx="3809999"/>
          </a:xfrm>
          <a:prstGeom prst="rect">
            <a:avLst/>
          </a:prstGeom>
          <a:noFill/>
          <a:ln>
            <a:noFill/>
          </a:ln>
        </p:spPr>
        <p:txBody>
          <a:bodyPr bIns="91425" rIns="91425" lIns="91425" tIns="91425" anchor="t" anchorCtr="0"/>
          <a:lstStyle>
            <a:lvl1pPr algn="l" rtl="0" marR="0" indent="0" marL="0">
              <a:spcBef>
                <a:spcPts val="0"/>
              </a:spcBef>
              <a:defRPr/>
            </a:lvl1pPr>
            <a:lvl2pPr algn="l" rtl="0" marR="0" indent="-12679" marL="317480">
              <a:spcBef>
                <a:spcPts val="0"/>
              </a:spcBef>
              <a:defRPr/>
            </a:lvl2pPr>
            <a:lvl3pPr algn="l" rtl="0" marR="0" indent="-12659" marL="634959">
              <a:spcBef>
                <a:spcPts val="0"/>
              </a:spcBef>
              <a:defRPr/>
            </a:lvl3pPr>
            <a:lvl4pPr algn="l" rtl="0" marR="0" indent="-12638" marL="952438">
              <a:spcBef>
                <a:spcPts val="0"/>
              </a:spcBef>
              <a:defRPr/>
            </a:lvl4pPr>
            <a:lvl5pPr algn="l" rtl="0" marR="0" indent="-12618" marL="1269919">
              <a:spcBef>
                <a:spcPts val="0"/>
              </a:spcBef>
              <a:defRPr/>
            </a:lvl5pPr>
            <a:lvl6pPr algn="l" rtl="0" marR="0" indent="-12597" marL="1587398">
              <a:spcBef>
                <a:spcPts val="0"/>
              </a:spcBef>
              <a:defRPr/>
            </a:lvl6pPr>
            <a:lvl7pPr algn="l" rtl="0" marR="0" indent="-12577" marL="1904877">
              <a:spcBef>
                <a:spcPts val="0"/>
              </a:spcBef>
              <a:defRPr/>
            </a:lvl7pPr>
            <a:lvl8pPr algn="l" rtl="0" marR="0" indent="-12557" marL="2222358">
              <a:spcBef>
                <a:spcPts val="0"/>
              </a:spcBef>
              <a:defRPr/>
            </a:lvl8pPr>
            <a:lvl9pPr algn="l" rtl="0" marR="0" indent="-12537" marL="2539837">
              <a:spcBef>
                <a:spcPts val="0"/>
              </a:spcBef>
              <a:defRPr/>
            </a:lvl9pPr>
          </a:lstStyle>
          <a:p/>
        </p:txBody>
      </p:sp>
      <p:sp>
        <p:nvSpPr>
          <p:cNvPr id="12" name="Shape 12"/>
          <p:cNvSpPr txBox="1"/>
          <p:nvPr>
            <p:ph idx="11" type="ftr"/>
          </p:nvPr>
        </p:nvSpPr>
        <p:spPr>
          <a:xfrm>
            <a:off y="24993600" x="6248400"/>
            <a:ext cy="1828800" cx="5791200"/>
          </a:xfrm>
          <a:prstGeom prst="rect">
            <a:avLst/>
          </a:prstGeom>
          <a:noFill/>
          <a:ln>
            <a:noFill/>
          </a:ln>
        </p:spPr>
        <p:txBody>
          <a:bodyPr bIns="91425" rIns="91425" lIns="91425" tIns="91425" anchor="t" anchorCtr="0"/>
          <a:lstStyle>
            <a:lvl1pPr algn="l" rtl="0" marR="0" indent="0" marL="0">
              <a:spcBef>
                <a:spcPts val="0"/>
              </a:spcBef>
              <a:defRPr/>
            </a:lvl1pPr>
            <a:lvl2pPr algn="l" rtl="0" marR="0" indent="-12679" marL="317480">
              <a:spcBef>
                <a:spcPts val="0"/>
              </a:spcBef>
              <a:defRPr/>
            </a:lvl2pPr>
            <a:lvl3pPr algn="l" rtl="0" marR="0" indent="-12659" marL="634959">
              <a:spcBef>
                <a:spcPts val="0"/>
              </a:spcBef>
              <a:defRPr/>
            </a:lvl3pPr>
            <a:lvl4pPr algn="l" rtl="0" marR="0" indent="-12638" marL="952438">
              <a:spcBef>
                <a:spcPts val="0"/>
              </a:spcBef>
              <a:defRPr/>
            </a:lvl4pPr>
            <a:lvl5pPr algn="l" rtl="0" marR="0" indent="-12618" marL="1269919">
              <a:spcBef>
                <a:spcPts val="0"/>
              </a:spcBef>
              <a:defRPr/>
            </a:lvl5pPr>
            <a:lvl6pPr algn="l" rtl="0" marR="0" indent="-12597" marL="1587398">
              <a:spcBef>
                <a:spcPts val="0"/>
              </a:spcBef>
              <a:defRPr/>
            </a:lvl6pPr>
            <a:lvl7pPr algn="l" rtl="0" marR="0" indent="-12577" marL="1904877">
              <a:spcBef>
                <a:spcPts val="0"/>
              </a:spcBef>
              <a:defRPr/>
            </a:lvl7pPr>
            <a:lvl8pPr algn="l" rtl="0" marR="0" indent="-12557" marL="2222358">
              <a:spcBef>
                <a:spcPts val="0"/>
              </a:spcBef>
              <a:defRPr/>
            </a:lvl8pPr>
            <a:lvl9pPr algn="l" rtl="0" marR="0" indent="-12537" marL="2539837">
              <a:spcBef>
                <a:spcPts val="0"/>
              </a:spcBef>
              <a:defRPr/>
            </a:lvl9pPr>
          </a:lstStyle>
          <a:p/>
        </p:txBody>
      </p:sp>
      <p:sp>
        <p:nvSpPr>
          <p:cNvPr id="13" name="Shape 13"/>
          <p:cNvSpPr txBox="1"/>
          <p:nvPr>
            <p:ph idx="12" type="sldNum"/>
          </p:nvPr>
        </p:nvSpPr>
        <p:spPr>
          <a:xfrm>
            <a:off y="24993600" x="13106400"/>
            <a:ext cy="1828800" cx="3809999"/>
          </a:xfrm>
          <a:prstGeom prst="rect">
            <a:avLst/>
          </a:prstGeom>
          <a:noFill/>
          <a:ln>
            <a:noFill/>
          </a:ln>
        </p:spPr>
        <p:txBody>
          <a:bodyPr bIns="91425" rIns="91425" lIns="91425" tIns="91425" anchor="t" anchorCtr="0">
            <a:noAutofit/>
          </a:bodyPr>
          <a:lstStyle/>
          <a:p>
            <a:pPr lvl="0" indent="-88900" marL="0">
              <a:spcBef>
                <a:spcPts val="0"/>
              </a:spcBef>
              <a:buClr>
                <a:srgbClr val="000000"/>
              </a:buClr>
              <a:buFont typeface="Arial"/>
              <a:buChar char="●"/>
            </a:pPr>
            <a:r>
              <a:t/>
            </a:r>
            <a:endParaRPr/>
          </a:p>
          <a:p>
            <a:pPr lvl="1" indent="-101579" marL="317480">
              <a:spcBef>
                <a:spcPts val="0"/>
              </a:spcBef>
              <a:buClr>
                <a:srgbClr val="000000"/>
              </a:buClr>
              <a:buFont typeface="Courier New"/>
              <a:buChar char="o"/>
            </a:pPr>
            <a:r>
              <a:t/>
            </a:r>
            <a:endParaRPr/>
          </a:p>
          <a:p>
            <a:pPr lvl="2" indent="-101559" marL="634959">
              <a:spcBef>
                <a:spcPts val="0"/>
              </a:spcBef>
              <a:buClr>
                <a:srgbClr val="000000"/>
              </a:buClr>
              <a:buFont typeface="Wingdings"/>
              <a:buChar char="§"/>
            </a:pPr>
            <a:r>
              <a:t/>
            </a:r>
            <a:endParaRPr/>
          </a:p>
          <a:p>
            <a:pPr lvl="3" indent="-101538" marL="952438">
              <a:spcBef>
                <a:spcPts val="0"/>
              </a:spcBef>
              <a:buClr>
                <a:srgbClr val="000000"/>
              </a:buClr>
              <a:buFont typeface="Arial"/>
              <a:buChar char="●"/>
            </a:pPr>
            <a:r>
              <a:t/>
            </a:r>
            <a:endParaRPr/>
          </a:p>
          <a:p>
            <a:pPr lvl="4" indent="-101519" marL="1269919">
              <a:spcBef>
                <a:spcPts val="0"/>
              </a:spcBef>
              <a:buClr>
                <a:srgbClr val="000000"/>
              </a:buClr>
              <a:buFont typeface="Courier New"/>
              <a:buChar char="o"/>
            </a:pPr>
            <a:r>
              <a:t/>
            </a:r>
            <a:endParaRPr/>
          </a:p>
          <a:p>
            <a:pPr lvl="5" indent="-101497" marL="1587398">
              <a:spcBef>
                <a:spcPts val="0"/>
              </a:spcBef>
              <a:buClr>
                <a:srgbClr val="000000"/>
              </a:buClr>
              <a:buFont typeface="Wingdings"/>
              <a:buChar char="§"/>
            </a:pPr>
            <a:r>
              <a:t/>
            </a:r>
            <a:endParaRPr/>
          </a:p>
          <a:p>
            <a:pPr lvl="6" indent="-101477" marL="1904877">
              <a:spcBef>
                <a:spcPts val="0"/>
              </a:spcBef>
              <a:buClr>
                <a:srgbClr val="000000"/>
              </a:buClr>
              <a:buFont typeface="Arial"/>
              <a:buChar char="●"/>
            </a:pPr>
            <a:r>
              <a:t/>
            </a:r>
            <a:endParaRPr/>
          </a:p>
          <a:p>
            <a:pPr lvl="7" indent="-101457" marL="2222358">
              <a:spcBef>
                <a:spcPts val="0"/>
              </a:spcBef>
              <a:buClr>
                <a:srgbClr val="000000"/>
              </a:buClr>
              <a:buFont typeface="Courier New"/>
              <a:buChar char="o"/>
            </a:pPr>
            <a:r>
              <a:t/>
            </a:r>
            <a:endParaRPr/>
          </a:p>
          <a:p>
            <a:pPr lvl="8" indent="-101437" marL="2539837">
              <a:spcBef>
                <a:spcPts val="0"/>
              </a:spcBef>
              <a:buClr>
                <a:srgbClr val="000000"/>
              </a:buClr>
              <a:buFont typeface="Wingdings"/>
              <a:buChar char="§"/>
            </a:pPr>
            <a:r>
              <a:t/>
            </a:r>
            <a:endParaRPr/>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media/image04.png" Type="http://schemas.openxmlformats.org/officeDocument/2006/relationships/image" Id="rId12"/><Relationship Target="../notesSlides/notesSlide1.xml" Type="http://schemas.openxmlformats.org/officeDocument/2006/relationships/notesSlide" Id="rId2"/><Relationship Target="../slideLayouts/slideLayout1.xml" Type="http://schemas.openxmlformats.org/officeDocument/2006/relationships/slideLayout" Id="rId1"/><Relationship Target="../media/image05.png" Type="http://schemas.openxmlformats.org/officeDocument/2006/relationships/image" Id="rId10"/><Relationship Target="../media/image07.png" Type="http://schemas.openxmlformats.org/officeDocument/2006/relationships/image" Id="rId4"/><Relationship Target="../media/image02.png" Type="http://schemas.openxmlformats.org/officeDocument/2006/relationships/image" Id="rId11"/><Relationship Target="../media/image08.png" Type="http://schemas.openxmlformats.org/officeDocument/2006/relationships/image" Id="rId3"/><Relationship Target="../media/image03.jpg" Type="http://schemas.openxmlformats.org/officeDocument/2006/relationships/image" Id="rId9"/><Relationship Target="../media/image01.png" Type="http://schemas.openxmlformats.org/officeDocument/2006/relationships/image" Id="rId6"/><Relationship Target="../media/image00.png" Type="http://schemas.openxmlformats.org/officeDocument/2006/relationships/image" Id="rId5"/><Relationship Target="../media/image09.png" Type="http://schemas.openxmlformats.org/officeDocument/2006/relationships/image" Id="rId8"/><Relationship Target="../media/image06.png" Type="http://schemas.openxmlformats.org/officeDocument/2006/relationships/image" Id="rId7"/></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E6E6E6"/>
        </a:solidFill>
      </p:bgPr>
    </p:bg>
    <p:spTree>
      <p:nvGrpSpPr>
        <p:cNvPr id="83" name="Shape 83"/>
        <p:cNvGrpSpPr/>
        <p:nvPr/>
      </p:nvGrpSpPr>
      <p:grpSpPr>
        <a:xfrm>
          <a:off y="0" x="0"/>
          <a:ext cy="0" cx="0"/>
          <a:chOff y="0" x="0"/>
          <a:chExt cy="0" cx="0"/>
        </a:xfrm>
      </p:grpSpPr>
      <p:sp>
        <p:nvSpPr>
          <p:cNvPr id="84" name="Shape 84"/>
          <p:cNvSpPr txBox="1"/>
          <p:nvPr/>
        </p:nvSpPr>
        <p:spPr>
          <a:xfrm>
            <a:off y="0" x="0"/>
            <a:ext cy="4381500" cx="18288000"/>
          </a:xfrm>
          <a:prstGeom prst="rect">
            <a:avLst/>
          </a:prstGeom>
          <a:solidFill>
            <a:srgbClr val="74BA6A"/>
          </a:solidFill>
          <a:ln>
            <a:noFill/>
          </a:ln>
        </p:spPr>
        <p:txBody>
          <a:bodyPr bIns="38075" rIns="76175" lIns="76175" tIns="38075" anchor="ctr" anchorCtr="0">
            <a:noAutofit/>
          </a:bodyPr>
          <a:lstStyle/>
          <a:p>
            <a:pPr algn="l" rtl="0" lvl="0" marR="0" indent="-11112" marL="735012">
              <a:lnSpc>
                <a:spcPct val="100000"/>
              </a:lnSpc>
              <a:spcBef>
                <a:spcPts val="0"/>
              </a:spcBef>
              <a:spcAft>
                <a:spcPts val="0"/>
              </a:spcAft>
              <a:buClr>
                <a:schemeClr val="lt1"/>
              </a:buClr>
              <a:buSzPct val="25000"/>
              <a:buFont typeface="Arial"/>
              <a:buNone/>
            </a:pPr>
            <a:r>
              <a:rPr strike="noStrike" u="none" b="0" cap="none" baseline="0" sz="11300" lang="en-US" i="0">
                <a:solidFill>
                  <a:schemeClr val="lt1"/>
                </a:solidFill>
                <a:latin typeface="Arial"/>
                <a:ea typeface="Arial"/>
                <a:cs typeface="Arial"/>
                <a:sym typeface="Arial"/>
              </a:rPr>
              <a:t>						mWork</a:t>
            </a:r>
          </a:p>
          <a:p>
            <a:pPr algn="l" rtl="0" lvl="0" marR="0" indent="-11112" marL="735012">
              <a:lnSpc>
                <a:spcPct val="100000"/>
              </a:lnSpc>
              <a:spcBef>
                <a:spcPts val="0"/>
              </a:spcBef>
              <a:spcAft>
                <a:spcPts val="0"/>
              </a:spcAft>
              <a:buClr>
                <a:schemeClr val="lt1"/>
              </a:buClr>
              <a:buFont typeface="Arial Black"/>
              <a:buNone/>
            </a:pPr>
            <a:r>
              <a:t/>
            </a:r>
            <a:endParaRPr strike="noStrike" u="none" b="0" cap="none" baseline="0" sz="2200" i="0">
              <a:solidFill>
                <a:schemeClr val="lt1"/>
              </a:solidFill>
              <a:latin typeface="Arial"/>
              <a:ea typeface="Arial"/>
              <a:cs typeface="Arial"/>
              <a:sym typeface="Arial"/>
            </a:endParaRPr>
          </a:p>
          <a:p>
            <a:pPr algn="l" rtl="0" lvl="0" marR="0" indent="-11112" marL="735012">
              <a:lnSpc>
                <a:spcPct val="100000"/>
              </a:lnSpc>
              <a:spcBef>
                <a:spcPts val="0"/>
              </a:spcBef>
              <a:spcAft>
                <a:spcPts val="0"/>
              </a:spcAft>
              <a:buClr>
                <a:schemeClr val="lt1"/>
              </a:buClr>
              <a:buSzPct val="25000"/>
              <a:buFont typeface="Arial"/>
              <a:buNone/>
            </a:pPr>
            <a:r>
              <a:rPr strike="noStrike" u="none" b="0" cap="none" baseline="0" sz="5000" lang="en-US" i="0">
                <a:solidFill>
                  <a:schemeClr val="lt1"/>
                </a:solidFill>
                <a:latin typeface="Arial"/>
                <a:ea typeface="Arial"/>
                <a:cs typeface="Arial"/>
                <a:sym typeface="Arial"/>
              </a:rPr>
              <a:t>                       		Re-imagining Mobile Work for the Masses</a:t>
            </a:r>
          </a:p>
        </p:txBody>
      </p:sp>
      <p:sp>
        <p:nvSpPr>
          <p:cNvPr id="85" name="Shape 85"/>
          <p:cNvSpPr txBox="1"/>
          <p:nvPr/>
        </p:nvSpPr>
        <p:spPr>
          <a:xfrm>
            <a:off y="5073650" x="8839200"/>
            <a:ext cy="4222750" cx="8877300"/>
          </a:xfrm>
          <a:prstGeom prst="rect">
            <a:avLst/>
          </a:prstGeom>
          <a:noFill/>
          <a:ln>
            <a:noFill/>
          </a:ln>
        </p:spPr>
        <p:txBody>
          <a:bodyPr bIns="38075" rIns="76175" lIns="76175" tIns="38075" anchor="t" anchorCtr="0">
            <a:noAutofit/>
          </a:bodyPr>
          <a:lstStyle/>
          <a:p>
            <a:pPr algn="just" rtl="0" lvl="0" marR="0" indent="0" marL="0">
              <a:lnSpc>
                <a:spcPct val="100000"/>
              </a:lnSpc>
              <a:spcBef>
                <a:spcPts val="0"/>
              </a:spcBef>
              <a:spcAft>
                <a:spcPts val="0"/>
              </a:spcAft>
              <a:buClr>
                <a:srgbClr val="008000"/>
              </a:buClr>
              <a:buSzPct val="25000"/>
              <a:buFont typeface="Arial"/>
              <a:buNone/>
            </a:pPr>
            <a:r>
              <a:rPr strike="noStrike" u="none" b="0" cap="none" baseline="0" sz="4000" lang="en-US" i="0">
                <a:solidFill>
                  <a:srgbClr val="008000"/>
                </a:solidFill>
                <a:latin typeface="Arial"/>
                <a:ea typeface="Arial"/>
                <a:cs typeface="Arial"/>
                <a:sym typeface="Arial"/>
              </a:rPr>
              <a:t>Overview</a:t>
            </a:r>
          </a:p>
          <a:p>
            <a:pPr algn="just" rtl="0" lvl="0" marR="0" indent="0" marL="0">
              <a:lnSpc>
                <a:spcPct val="100000"/>
              </a:lnSpc>
              <a:spcBef>
                <a:spcPts val="740"/>
              </a:spcBef>
              <a:spcAft>
                <a:spcPts val="0"/>
              </a:spcAft>
              <a:buClr>
                <a:schemeClr val="dk1"/>
              </a:buClr>
              <a:buSzPct val="25000"/>
              <a:buFont typeface="Arial"/>
              <a:buNone/>
            </a:pPr>
            <a:r>
              <a:rPr strike="noStrike" u="none" b="0" cap="none" baseline="0" sz="3700" lang="en-US" i="0">
                <a:solidFill>
                  <a:schemeClr val="dk1"/>
                </a:solidFill>
                <a:latin typeface="Arial"/>
                <a:ea typeface="Arial"/>
                <a:cs typeface="Arial"/>
                <a:sym typeface="Arial"/>
              </a:rPr>
              <a:t>	Companies are willing to pay individuals to complete millions of small human intelligence tasks. At the same time, the number of underemployed and unemployed workers only continues to rise. mWork connects micro tasks from clients to workers.</a:t>
            </a:r>
          </a:p>
        </p:txBody>
      </p:sp>
      <p:sp>
        <p:nvSpPr>
          <p:cNvPr id="86" name="Shape 86"/>
          <p:cNvSpPr txBox="1"/>
          <p:nvPr/>
        </p:nvSpPr>
        <p:spPr>
          <a:xfrm>
            <a:off y="10439400" x="8686800"/>
            <a:ext cy="8070849" cx="9599611"/>
          </a:xfrm>
          <a:prstGeom prst="rect">
            <a:avLst/>
          </a:prstGeom>
          <a:solidFill>
            <a:schemeClr val="lt1"/>
          </a:solidFill>
          <a:ln w="9525" cap="flat">
            <a:solidFill>
              <a:srgbClr val="FFFFFF"/>
            </a:solidFill>
            <a:prstDash val="solid"/>
            <a:miter/>
            <a:headEnd w="med" len="med" type="none"/>
            <a:tailEnd w="med" len="med" type="none"/>
          </a:ln>
        </p:spPr>
        <p:txBody>
          <a:bodyPr bIns="45700" rIns="91425" lIns="91425" tIns="45700" anchor="ctr" anchorCtr="0">
            <a:noAutofit/>
          </a:bodyPr>
          <a:lstStyle/>
          <a:p>
            <a:pPr algn="ctr" rtl="0" lvl="0" marR="0" indent="0" marL="0">
              <a:lnSpc>
                <a:spcPct val="100000"/>
              </a:lnSpc>
              <a:spcBef>
                <a:spcPts val="0"/>
              </a:spcBef>
              <a:spcAft>
                <a:spcPts val="0"/>
              </a:spcAft>
              <a:buNone/>
            </a:pPr>
            <a:r>
              <a:t/>
            </a:r>
            <a:endParaRPr strike="noStrike" u="none" b="0" cap="none" baseline="0" sz="15000" i="0">
              <a:solidFill>
                <a:schemeClr val="lt1"/>
              </a:solidFill>
              <a:latin typeface="Arial Black"/>
              <a:ea typeface="Arial Black"/>
              <a:cs typeface="Arial Black"/>
              <a:sym typeface="Arial Black"/>
            </a:endParaRPr>
          </a:p>
        </p:txBody>
      </p:sp>
      <p:sp>
        <p:nvSpPr>
          <p:cNvPr id="87" name="Shape 87"/>
          <p:cNvSpPr txBox="1"/>
          <p:nvPr/>
        </p:nvSpPr>
        <p:spPr>
          <a:xfrm>
            <a:off y="19659600" x="0"/>
            <a:ext cy="5181600" cx="10134600"/>
          </a:xfrm>
          <a:prstGeom prst="rect">
            <a:avLst/>
          </a:prstGeom>
          <a:solidFill>
            <a:schemeClr val="lt1"/>
          </a:solidFill>
          <a:ln>
            <a:noFill/>
          </a:ln>
        </p:spPr>
        <p:txBody>
          <a:bodyPr bIns="45700" rIns="91425" lIns="91425" tIns="45700" anchor="ctr" anchorCtr="0">
            <a:noAutofit/>
          </a:bodyPr>
          <a:lstStyle/>
          <a:p>
            <a:pPr algn="ctr" rtl="0" lvl="0" marR="0" indent="0" marL="0">
              <a:lnSpc>
                <a:spcPct val="100000"/>
              </a:lnSpc>
              <a:spcBef>
                <a:spcPts val="0"/>
              </a:spcBef>
              <a:spcAft>
                <a:spcPts val="0"/>
              </a:spcAft>
              <a:buNone/>
            </a:pPr>
            <a:r>
              <a:t/>
            </a:r>
            <a:endParaRPr strike="noStrike" u="none" b="0" cap="none" baseline="0" sz="15000" i="0">
              <a:solidFill>
                <a:schemeClr val="lt1"/>
              </a:solidFill>
              <a:latin typeface="Arial Black"/>
              <a:ea typeface="Arial Black"/>
              <a:cs typeface="Arial Black"/>
              <a:sym typeface="Arial Black"/>
            </a:endParaRPr>
          </a:p>
        </p:txBody>
      </p:sp>
      <p:sp>
        <p:nvSpPr>
          <p:cNvPr id="88" name="Shape 88"/>
          <p:cNvSpPr txBox="1"/>
          <p:nvPr/>
        </p:nvSpPr>
        <p:spPr>
          <a:xfrm>
            <a:off y="19735800" x="10363200"/>
            <a:ext cy="4916486" cx="7696199"/>
          </a:xfrm>
          <a:prstGeom prst="rect">
            <a:avLst/>
          </a:prstGeom>
          <a:noFill/>
          <a:ln>
            <a:noFill/>
          </a:ln>
        </p:spPr>
        <p:txBody>
          <a:bodyPr bIns="38075" rIns="76175" lIns="76175" tIns="38075" anchor="ctr" anchorCtr="0">
            <a:noAutofit/>
          </a:bodyPr>
          <a:lstStyle/>
          <a:p>
            <a:pPr algn="l" rtl="0" lvl="0" marR="0" indent="-427037" marL="427037">
              <a:lnSpc>
                <a:spcPct val="100000"/>
              </a:lnSpc>
              <a:spcBef>
                <a:spcPts val="0"/>
              </a:spcBef>
              <a:spcAft>
                <a:spcPts val="0"/>
              </a:spcAft>
              <a:buClr>
                <a:srgbClr val="008000"/>
              </a:buClr>
              <a:buSzPct val="25000"/>
              <a:buFont typeface="Helvetica Neue"/>
              <a:buNone/>
            </a:pPr>
            <a:r>
              <a:rPr strike="noStrike" u="none" b="1" cap="none" baseline="0" sz="3700" lang="en-US" i="0">
                <a:solidFill>
                  <a:srgbClr val="008000"/>
                </a:solidFill>
                <a:latin typeface="Helvetica Neue"/>
                <a:ea typeface="Helvetica Neue"/>
                <a:cs typeface="Helvetica Neue"/>
                <a:sym typeface="Helvetica Neue"/>
              </a:rPr>
              <a:t>Design Iteration</a:t>
            </a:r>
          </a:p>
          <a:p>
            <a:pPr algn="l" rtl="0" lvl="0" marR="0" indent="-427037" marL="427037">
              <a:lnSpc>
                <a:spcPct val="100000"/>
              </a:lnSpc>
              <a:spcBef>
                <a:spcPts val="1850"/>
              </a:spcBef>
              <a:spcAft>
                <a:spcPts val="0"/>
              </a:spcAft>
              <a:buClr>
                <a:schemeClr val="dk1"/>
              </a:buClr>
              <a:buSzPct val="100000"/>
              <a:buFont typeface="Helvetica Neue"/>
              <a:buChar char="•"/>
            </a:pPr>
            <a:r>
              <a:rPr strike="noStrike" u="none" b="0" cap="none" baseline="0" sz="3700" lang="en-US" i="0">
                <a:solidFill>
                  <a:schemeClr val="dk1"/>
                </a:solidFill>
                <a:latin typeface="Helvetica Neue"/>
                <a:ea typeface="Helvetica Neue"/>
                <a:cs typeface="Helvetica Neue"/>
                <a:sym typeface="Helvetica Neue"/>
              </a:rPr>
              <a:t>Technologies used: paper, Proto.io, InVision, Android SDK</a:t>
            </a:r>
          </a:p>
          <a:p>
            <a:pPr algn="l" rtl="0" lvl="0" marR="0" indent="-427037" marL="427037">
              <a:lnSpc>
                <a:spcPct val="100000"/>
              </a:lnSpc>
              <a:spcBef>
                <a:spcPts val="1850"/>
              </a:spcBef>
              <a:spcAft>
                <a:spcPts val="0"/>
              </a:spcAft>
              <a:buClr>
                <a:schemeClr val="dk1"/>
              </a:buClr>
              <a:buSzPct val="100000"/>
              <a:buFont typeface="Helvetica Neue"/>
              <a:buChar char="•"/>
            </a:pPr>
            <a:r>
              <a:rPr strike="noStrike" u="none" b="0" cap="none" baseline="0" sz="3700" lang="en-US" i="0">
                <a:solidFill>
                  <a:schemeClr val="dk1"/>
                </a:solidFill>
                <a:latin typeface="Helvetica Neue"/>
                <a:ea typeface="Helvetica Neue"/>
                <a:cs typeface="Helvetica Neue"/>
                <a:sym typeface="Helvetica Neue"/>
              </a:rPr>
              <a:t>Incorporated feedback from heuristic evaluation and user testing</a:t>
            </a:r>
          </a:p>
          <a:p>
            <a:pPr algn="l" rtl="0" lvl="0" marR="0" indent="-427037" marL="427037">
              <a:lnSpc>
                <a:spcPct val="100000"/>
              </a:lnSpc>
              <a:spcBef>
                <a:spcPts val="1850"/>
              </a:spcBef>
              <a:spcAft>
                <a:spcPts val="0"/>
              </a:spcAft>
              <a:buClr>
                <a:schemeClr val="dk1"/>
              </a:buClr>
              <a:buSzPct val="100000"/>
              <a:buFont typeface="Helvetica Neue"/>
              <a:buChar char="•"/>
            </a:pPr>
            <a:r>
              <a:rPr strike="noStrike" u="none" b="0" cap="none" baseline="0" sz="3700" lang="en-US" i="0">
                <a:solidFill>
                  <a:schemeClr val="dk1"/>
                </a:solidFill>
                <a:latin typeface="Helvetica Neue"/>
                <a:ea typeface="Helvetica Neue"/>
                <a:cs typeface="Helvetica Neue"/>
                <a:sym typeface="Helvetica Neue"/>
              </a:rPr>
              <a:t>Focus on simplistic UI</a:t>
            </a:r>
          </a:p>
        </p:txBody>
      </p:sp>
      <p:sp>
        <p:nvSpPr>
          <p:cNvPr id="89" name="Shape 89"/>
          <p:cNvSpPr txBox="1"/>
          <p:nvPr/>
        </p:nvSpPr>
        <p:spPr>
          <a:xfrm>
            <a:off y="10515600" x="304800"/>
            <a:ext cy="8064499" cx="7924799"/>
          </a:xfrm>
          <a:prstGeom prst="rect">
            <a:avLst/>
          </a:prstGeom>
          <a:noFill/>
          <a:ln>
            <a:noFill/>
          </a:ln>
        </p:spPr>
        <p:txBody>
          <a:bodyPr bIns="38075" rIns="76175" lIns="76175" tIns="38075" anchor="ctr" anchorCtr="0">
            <a:noAutofit/>
          </a:bodyPr>
          <a:lstStyle/>
          <a:p>
            <a:pPr algn="just" rtl="0" lvl="0" marR="0" indent="0" marL="0">
              <a:lnSpc>
                <a:spcPct val="100000"/>
              </a:lnSpc>
              <a:spcBef>
                <a:spcPts val="0"/>
              </a:spcBef>
              <a:spcAft>
                <a:spcPts val="0"/>
              </a:spcAft>
              <a:buClr>
                <a:srgbClr val="008000"/>
              </a:buClr>
              <a:buSzPct val="25000"/>
              <a:buFont typeface="Arial"/>
              <a:buNone/>
            </a:pPr>
            <a:r>
              <a:rPr strike="noStrike" u="none" b="0" cap="none" baseline="0" sz="4000" lang="en-US" i="0">
                <a:solidFill>
                  <a:srgbClr val="008000"/>
                </a:solidFill>
                <a:latin typeface="Arial"/>
                <a:ea typeface="Arial"/>
                <a:cs typeface="Arial"/>
                <a:sym typeface="Arial"/>
              </a:rPr>
              <a:t>Overall Goal</a:t>
            </a:r>
          </a:p>
          <a:p>
            <a:pPr algn="just" rtl="0" lvl="0" marR="0" indent="0" marL="0">
              <a:lnSpc>
                <a:spcPct val="100000"/>
              </a:lnSpc>
              <a:spcBef>
                <a:spcPts val="0"/>
              </a:spcBef>
              <a:spcAft>
                <a:spcPts val="0"/>
              </a:spcAft>
              <a:buClr>
                <a:schemeClr val="dk1"/>
              </a:buClr>
              <a:buSzPct val="100000"/>
              <a:buFont typeface="Arial"/>
              <a:buChar char="•"/>
            </a:pPr>
            <a:r>
              <a:rPr strike="noStrike" u="none" b="0" cap="none" baseline="0" sz="4000" lang="en-US" i="0">
                <a:solidFill>
                  <a:schemeClr val="dk1"/>
                </a:solidFill>
                <a:latin typeface="Arial"/>
                <a:ea typeface="Arial"/>
                <a:cs typeface="Arial"/>
                <a:sym typeface="Arial"/>
              </a:rPr>
              <a:t>Help clients crowdsource important functions</a:t>
            </a:r>
          </a:p>
          <a:p>
            <a:pPr algn="just" rtl="0" lvl="0" marR="0" indent="0" marL="0">
              <a:lnSpc>
                <a:spcPct val="100000"/>
              </a:lnSpc>
              <a:spcBef>
                <a:spcPts val="0"/>
              </a:spcBef>
              <a:spcAft>
                <a:spcPts val="0"/>
              </a:spcAft>
              <a:buClr>
                <a:schemeClr val="dk1"/>
              </a:buClr>
              <a:buSzPct val="100000"/>
              <a:buFont typeface="Arial"/>
              <a:buChar char="•"/>
            </a:pPr>
            <a:r>
              <a:rPr strike="noStrike" u="none" b="0" cap="none" baseline="0" sz="4000" lang="en-US" i="0">
                <a:solidFill>
                  <a:schemeClr val="dk1"/>
                </a:solidFill>
                <a:latin typeface="Arial"/>
                <a:ea typeface="Arial"/>
                <a:cs typeface="Arial"/>
                <a:sym typeface="Arial"/>
              </a:rPr>
              <a:t>Allow workers to earn extra disposable income</a:t>
            </a:r>
          </a:p>
          <a:p>
            <a:pPr algn="just" rtl="0" lvl="0" marR="0" indent="0" marL="0">
              <a:lnSpc>
                <a:spcPct val="100000"/>
              </a:lnSpc>
              <a:spcBef>
                <a:spcPts val="2000"/>
              </a:spcBef>
              <a:spcAft>
                <a:spcPts val="0"/>
              </a:spcAft>
              <a:buClr>
                <a:srgbClr val="008000"/>
              </a:buClr>
              <a:buSzPct val="25000"/>
              <a:buFont typeface="Arial"/>
              <a:buNone/>
            </a:pPr>
            <a:r>
              <a:rPr strike="noStrike" u="none" b="0" cap="none" baseline="0" sz="4000" lang="en-US" i="0">
                <a:solidFill>
                  <a:srgbClr val="008000"/>
                </a:solidFill>
                <a:latin typeface="Arial"/>
                <a:ea typeface="Arial"/>
                <a:cs typeface="Arial"/>
                <a:sym typeface="Arial"/>
              </a:rPr>
              <a:t>Our Solution</a:t>
            </a:r>
          </a:p>
          <a:p>
            <a:pPr algn="just" rtl="0" lvl="0" marR="0" indent="0" marL="0">
              <a:lnSpc>
                <a:spcPct val="100000"/>
              </a:lnSpc>
              <a:spcBef>
                <a:spcPts val="0"/>
              </a:spcBef>
              <a:spcAft>
                <a:spcPts val="0"/>
              </a:spcAft>
              <a:buClr>
                <a:schemeClr val="dk1"/>
              </a:buClr>
              <a:buSzPct val="100000"/>
              <a:buFont typeface="Arial"/>
              <a:buChar char="•"/>
            </a:pPr>
            <a:r>
              <a:rPr strike="noStrike" u="none" b="0" cap="none" baseline="0" sz="3700" lang="en-US" i="0">
                <a:solidFill>
                  <a:schemeClr val="dk1"/>
                </a:solidFill>
                <a:latin typeface="Arial"/>
                <a:ea typeface="Arial"/>
                <a:cs typeface="Arial"/>
                <a:sym typeface="Arial"/>
              </a:rPr>
              <a:t>Provides a mobile interface to categorize content and complete tasks</a:t>
            </a:r>
          </a:p>
          <a:p>
            <a:pPr algn="just" rtl="0" lvl="0" marR="0" indent="0" marL="0">
              <a:lnSpc>
                <a:spcPct val="100000"/>
              </a:lnSpc>
              <a:spcBef>
                <a:spcPts val="0"/>
              </a:spcBef>
              <a:spcAft>
                <a:spcPts val="0"/>
              </a:spcAft>
              <a:buClr>
                <a:schemeClr val="dk1"/>
              </a:buClr>
              <a:buSzPct val="100000"/>
              <a:buFont typeface="Arial"/>
              <a:buChar char="•"/>
            </a:pPr>
            <a:r>
              <a:rPr strike="noStrike" u="none" b="0" cap="none" baseline="0" sz="3700" lang="en-US" i="0">
                <a:solidFill>
                  <a:schemeClr val="dk1"/>
                </a:solidFill>
                <a:latin typeface="Arial"/>
                <a:ea typeface="Arial"/>
                <a:cs typeface="Arial"/>
                <a:sym typeface="Arial"/>
              </a:rPr>
              <a:t>Match client micro-tasks to workers with appropriate background</a:t>
            </a:r>
          </a:p>
          <a:p>
            <a:pPr algn="just" rtl="0" lvl="0" marR="0" indent="0" marL="0">
              <a:lnSpc>
                <a:spcPct val="100000"/>
              </a:lnSpc>
              <a:spcBef>
                <a:spcPts val="0"/>
              </a:spcBef>
              <a:spcAft>
                <a:spcPts val="0"/>
              </a:spcAft>
              <a:buClr>
                <a:schemeClr val="dk1"/>
              </a:buClr>
              <a:buSzPct val="100000"/>
              <a:buFont typeface="Arial"/>
              <a:buChar char="•"/>
            </a:pPr>
            <a:r>
              <a:rPr strike="noStrike" u="none" b="0" cap="none" baseline="0" sz="3700" lang="en-US" i="0">
                <a:solidFill>
                  <a:schemeClr val="dk1"/>
                </a:solidFill>
                <a:latin typeface="Arial"/>
                <a:ea typeface="Arial"/>
                <a:cs typeface="Arial"/>
                <a:sym typeface="Arial"/>
              </a:rPr>
              <a:t>Enable a secure payment system to cash our earnings</a:t>
            </a:r>
          </a:p>
          <a:p>
            <a:pPr algn="ctr" rtl="0" lvl="0" marR="0" indent="0" marL="0">
              <a:lnSpc>
                <a:spcPct val="100000"/>
              </a:lnSpc>
              <a:spcBef>
                <a:spcPts val="0"/>
              </a:spcBef>
              <a:spcAft>
                <a:spcPts val="0"/>
              </a:spcAft>
              <a:buNone/>
            </a:pPr>
            <a:r>
              <a:t/>
            </a:r>
            <a:endParaRPr strike="noStrike" u="none" b="0" cap="none" baseline="0" sz="3700" i="0">
              <a:solidFill>
                <a:schemeClr val="dk1"/>
              </a:solidFill>
              <a:latin typeface="Arial"/>
              <a:ea typeface="Arial"/>
              <a:cs typeface="Arial"/>
              <a:sym typeface="Arial"/>
            </a:endParaRPr>
          </a:p>
        </p:txBody>
      </p:sp>
      <p:sp>
        <p:nvSpPr>
          <p:cNvPr id="90" name="Shape 90"/>
          <p:cNvSpPr txBox="1"/>
          <p:nvPr/>
        </p:nvSpPr>
        <p:spPr>
          <a:xfrm>
            <a:off y="4697412" x="0"/>
            <a:ext cy="5087936" cx="8458200"/>
          </a:xfrm>
          <a:prstGeom prst="rect">
            <a:avLst/>
          </a:prstGeom>
          <a:solidFill>
            <a:schemeClr val="lt1"/>
          </a:solidFill>
          <a:ln w="9525" cap="flat">
            <a:solidFill>
              <a:srgbClr val="FFFFFF"/>
            </a:solidFill>
            <a:prstDash val="solid"/>
            <a:miter/>
            <a:headEnd w="med" len="med" type="none"/>
            <a:tailEnd w="med" len="med" type="none"/>
          </a:ln>
        </p:spPr>
        <p:txBody>
          <a:bodyPr bIns="45700" rIns="91425" lIns="91425" tIns="45700" anchor="ctr" anchorCtr="0">
            <a:noAutofit/>
          </a:bodyPr>
          <a:lstStyle/>
          <a:p>
            <a:pPr algn="ctr" rtl="0" lvl="0" marR="0" indent="0" marL="0">
              <a:lnSpc>
                <a:spcPct val="100000"/>
              </a:lnSpc>
              <a:spcBef>
                <a:spcPts val="0"/>
              </a:spcBef>
              <a:spcAft>
                <a:spcPts val="0"/>
              </a:spcAft>
              <a:buNone/>
            </a:pPr>
            <a:r>
              <a:t/>
            </a:r>
            <a:endParaRPr strike="noStrike" u="none" b="0" cap="none" baseline="0" sz="15000" i="0">
              <a:solidFill>
                <a:schemeClr val="lt1"/>
              </a:solidFill>
              <a:latin typeface="Arial Black"/>
              <a:ea typeface="Arial Black"/>
              <a:cs typeface="Arial Black"/>
              <a:sym typeface="Arial Black"/>
            </a:endParaRPr>
          </a:p>
        </p:txBody>
      </p:sp>
      <p:sp>
        <p:nvSpPr>
          <p:cNvPr id="91" name="Shape 91"/>
          <p:cNvSpPr txBox="1"/>
          <p:nvPr/>
        </p:nvSpPr>
        <p:spPr>
          <a:xfrm>
            <a:off y="25273000" x="15224125"/>
            <a:ext cy="2158999" cx="3063874"/>
          </a:xfrm>
          <a:prstGeom prst="rect">
            <a:avLst/>
          </a:prstGeom>
          <a:solidFill>
            <a:srgbClr val="777777"/>
          </a:solidFill>
          <a:ln>
            <a:noFill/>
          </a:ln>
        </p:spPr>
        <p:txBody>
          <a:bodyPr bIns="38075" rIns="76175" lIns="76175" tIns="38075" anchor="ctr" anchorCtr="0">
            <a:noAutofit/>
          </a:bodyPr>
          <a:lstStyle/>
          <a:p>
            <a:pPr algn="ctr" rtl="0" lvl="0" marR="0" indent="0" marL="0">
              <a:lnSpc>
                <a:spcPct val="100000"/>
              </a:lnSpc>
              <a:spcBef>
                <a:spcPts val="0"/>
              </a:spcBef>
              <a:spcAft>
                <a:spcPts val="0"/>
              </a:spcAft>
              <a:buNone/>
            </a:pPr>
            <a:r>
              <a:t/>
            </a:r>
            <a:endParaRPr strike="noStrike" u="none" b="0" cap="none" baseline="0" sz="15000" i="0">
              <a:solidFill>
                <a:schemeClr val="lt1"/>
              </a:solidFill>
              <a:latin typeface="Arial Black"/>
              <a:ea typeface="Arial Black"/>
              <a:cs typeface="Arial Black"/>
              <a:sym typeface="Arial Black"/>
            </a:endParaRPr>
          </a:p>
        </p:txBody>
      </p:sp>
      <p:sp>
        <p:nvSpPr>
          <p:cNvPr id="92" name="Shape 92"/>
          <p:cNvSpPr txBox="1"/>
          <p:nvPr/>
        </p:nvSpPr>
        <p:spPr>
          <a:xfrm>
            <a:off y="25273000" x="0"/>
            <a:ext cy="2158999" cx="12268199"/>
          </a:xfrm>
          <a:prstGeom prst="rect">
            <a:avLst/>
          </a:prstGeom>
          <a:solidFill>
            <a:srgbClr val="777777"/>
          </a:solidFill>
          <a:ln>
            <a:noFill/>
          </a:ln>
        </p:spPr>
        <p:txBody>
          <a:bodyPr bIns="38075" rIns="76175" lIns="76175" tIns="38075" anchor="ctr" anchorCtr="0">
            <a:noAutofit/>
          </a:bodyPr>
          <a:lstStyle/>
          <a:p>
            <a:pPr algn="ctr" rtl="0" lvl="0" marR="0" indent="-3175" marL="498475">
              <a:lnSpc>
                <a:spcPct val="100000"/>
              </a:lnSpc>
              <a:spcBef>
                <a:spcPts val="0"/>
              </a:spcBef>
              <a:spcAft>
                <a:spcPts val="0"/>
              </a:spcAft>
              <a:buClr>
                <a:schemeClr val="lt1"/>
              </a:buClr>
              <a:buSzPct val="25000"/>
              <a:buFont typeface="Helvetica Neue"/>
              <a:buNone/>
            </a:pPr>
            <a:r>
              <a:rPr strike="noStrike" u="none" b="1" cap="none" baseline="0" sz="3300" lang="en-US" i="0">
                <a:solidFill>
                  <a:schemeClr val="lt1"/>
                </a:solidFill>
                <a:latin typeface="Helvetica Neue"/>
                <a:ea typeface="Helvetica Neue"/>
                <a:cs typeface="Helvetica Neue"/>
                <a:sym typeface="Helvetica Neue"/>
              </a:rPr>
              <a:t>Lea Coligado. John Yang-Sammataro. Andrea Sy. Allen Yu.</a:t>
            </a:r>
          </a:p>
          <a:p>
            <a:pPr algn="ctr" rtl="0" lvl="0" marR="0" indent="-3175" marL="498475">
              <a:lnSpc>
                <a:spcPct val="100000"/>
              </a:lnSpc>
              <a:spcBef>
                <a:spcPts val="0"/>
              </a:spcBef>
              <a:spcAft>
                <a:spcPts val="0"/>
              </a:spcAft>
              <a:buClr>
                <a:schemeClr val="lt1"/>
              </a:buClr>
              <a:buFont typeface="Arial Black"/>
              <a:buNone/>
            </a:pPr>
            <a:r>
              <a:t/>
            </a:r>
            <a:endParaRPr strike="noStrike" u="none" b="1" cap="none" baseline="0" sz="1000" i="0">
              <a:solidFill>
                <a:schemeClr val="lt1"/>
              </a:solidFill>
              <a:latin typeface="Helvetica Neue"/>
              <a:ea typeface="Helvetica Neue"/>
              <a:cs typeface="Helvetica Neue"/>
              <a:sym typeface="Helvetica Neue"/>
            </a:endParaRPr>
          </a:p>
          <a:p>
            <a:pPr algn="ctr" rtl="0" lvl="0" marR="0" indent="-3175" marL="498475">
              <a:lnSpc>
                <a:spcPct val="100000"/>
              </a:lnSpc>
              <a:spcBef>
                <a:spcPts val="0"/>
              </a:spcBef>
              <a:spcAft>
                <a:spcPts val="0"/>
              </a:spcAft>
              <a:buClr>
                <a:schemeClr val="lt1"/>
              </a:buClr>
              <a:buSzPct val="25000"/>
              <a:buFont typeface="Helvetica Neue"/>
              <a:buNone/>
            </a:pPr>
            <a:r>
              <a:rPr strike="noStrike" u="none" b="1" cap="none" baseline="0" sz="3000" lang="en-US" i="0">
                <a:solidFill>
                  <a:schemeClr val="lt1"/>
                </a:solidFill>
                <a:latin typeface="Helvetica Neue"/>
                <a:ea typeface="Helvetica Neue"/>
                <a:cs typeface="Helvetica Neue"/>
                <a:sym typeface="Helvetica Neue"/>
              </a:rPr>
              <a:t>http://stanford.edu/class/cs147/projects/discovery/mwork/</a:t>
            </a:r>
          </a:p>
        </p:txBody>
      </p:sp>
      <p:sp>
        <p:nvSpPr>
          <p:cNvPr id="93" name="Shape 93"/>
          <p:cNvSpPr txBox="1"/>
          <p:nvPr/>
        </p:nvSpPr>
        <p:spPr>
          <a:xfrm>
            <a:off y="25273000" x="12192000"/>
            <a:ext cy="2158999" cx="3048000"/>
          </a:xfrm>
          <a:prstGeom prst="rect">
            <a:avLst/>
          </a:prstGeom>
          <a:solidFill>
            <a:srgbClr val="7F7F7F"/>
          </a:solidFill>
          <a:ln>
            <a:noFill/>
          </a:ln>
        </p:spPr>
        <p:txBody>
          <a:bodyPr bIns="38075" rIns="76175" lIns="76175" tIns="38075" anchor="ctr" anchorCtr="0">
            <a:noAutofit/>
          </a:bodyPr>
          <a:lstStyle/>
          <a:p>
            <a:pPr algn="ctr" rtl="0" lvl="0" marR="0" indent="0" marL="0">
              <a:lnSpc>
                <a:spcPct val="100000"/>
              </a:lnSpc>
              <a:spcBef>
                <a:spcPts val="0"/>
              </a:spcBef>
              <a:spcAft>
                <a:spcPts val="0"/>
              </a:spcAft>
              <a:buClr>
                <a:schemeClr val="lt1"/>
              </a:buClr>
              <a:buSzPct val="25000"/>
              <a:buFont typeface="Helvetica Neue"/>
              <a:buNone/>
            </a:pPr>
            <a:r>
              <a:rPr strike="noStrike" u="none" b="0" cap="none" baseline="0" sz="3800" lang="en-US" i="0">
                <a:solidFill>
                  <a:schemeClr val="lt1"/>
                </a:solidFill>
                <a:latin typeface="Helvetica Neue"/>
                <a:ea typeface="Helvetica Neue"/>
                <a:cs typeface="Helvetica Neue"/>
                <a:sym typeface="Helvetica Neue"/>
              </a:rPr>
              <a:t>CS 147</a:t>
            </a:r>
          </a:p>
          <a:p>
            <a:pPr algn="ctr" rtl="0" lvl="0" marR="0" indent="0" marL="0">
              <a:lnSpc>
                <a:spcPct val="100000"/>
              </a:lnSpc>
              <a:spcBef>
                <a:spcPts val="0"/>
              </a:spcBef>
              <a:spcAft>
                <a:spcPts val="0"/>
              </a:spcAft>
              <a:buClr>
                <a:schemeClr val="lt1"/>
              </a:buClr>
              <a:buSzPct val="25000"/>
              <a:buFont typeface="Helvetica Neue"/>
              <a:buNone/>
            </a:pPr>
            <a:r>
              <a:rPr strike="noStrike" u="none" b="0" cap="none" baseline="0" sz="3000" lang="en-US" i="0">
                <a:solidFill>
                  <a:schemeClr val="lt1"/>
                </a:solidFill>
                <a:latin typeface="Helvetica Neue"/>
                <a:ea typeface="Helvetica Neue"/>
                <a:cs typeface="Helvetica Neue"/>
                <a:sym typeface="Helvetica Neue"/>
              </a:rPr>
              <a:t>Autumn 2014</a:t>
            </a:r>
          </a:p>
        </p:txBody>
      </p:sp>
      <p:sp>
        <p:nvSpPr>
          <p:cNvPr id="94" name="Shape 94"/>
          <p:cNvSpPr txBox="1"/>
          <p:nvPr/>
        </p:nvSpPr>
        <p:spPr>
          <a:xfrm>
            <a:off y="9067800" x="762000"/>
            <a:ext cy="495299" cx="5283200"/>
          </a:xfrm>
          <a:prstGeom prst="rect">
            <a:avLst/>
          </a:prstGeom>
          <a:noFill/>
          <a:ln>
            <a:noFill/>
          </a:ln>
        </p:spPr>
        <p:txBody>
          <a:bodyPr bIns="31725" rIns="63475" lIns="63475" tIns="31725" anchor="t" anchorCtr="0">
            <a:noAutofit/>
          </a:bodyPr>
          <a:lstStyle/>
          <a:p>
            <a:pPr algn="l" rtl="0" lvl="0" marR="0" indent="0" marL="0">
              <a:lnSpc>
                <a:spcPct val="100000"/>
              </a:lnSpc>
              <a:spcBef>
                <a:spcPts val="0"/>
              </a:spcBef>
              <a:spcAft>
                <a:spcPts val="0"/>
              </a:spcAft>
              <a:buClr>
                <a:schemeClr val="dk1"/>
              </a:buClr>
              <a:buSzPct val="25000"/>
              <a:buFont typeface="Helvetica Neue"/>
              <a:buNone/>
            </a:pPr>
            <a:r>
              <a:rPr strike="noStrike" u="none" b="0" cap="none" baseline="0" sz="2800" lang="en-US" i="0">
                <a:solidFill>
                  <a:schemeClr val="dk1"/>
                </a:solidFill>
                <a:latin typeface="Helvetica Neue"/>
                <a:ea typeface="Helvetica Neue"/>
                <a:cs typeface="Helvetica Neue"/>
                <a:sym typeface="Helvetica Neue"/>
              </a:rPr>
              <a:t>Screenshots of our Android App</a:t>
            </a:r>
          </a:p>
        </p:txBody>
      </p:sp>
      <p:sp>
        <p:nvSpPr>
          <p:cNvPr id="95" name="Shape 95"/>
          <p:cNvSpPr txBox="1"/>
          <p:nvPr/>
        </p:nvSpPr>
        <p:spPr>
          <a:xfrm>
            <a:off y="17754600" x="9829800"/>
            <a:ext cy="557211" cx="2660649"/>
          </a:xfrm>
          <a:prstGeom prst="rect">
            <a:avLst/>
          </a:prstGeom>
          <a:noFill/>
          <a:ln>
            <a:noFill/>
          </a:ln>
        </p:spPr>
        <p:txBody>
          <a:bodyPr bIns="31725" rIns="63475" lIns="63475" tIns="31725" anchor="t" anchorCtr="0">
            <a:noAutofit/>
          </a:bodyPr>
          <a:lstStyle/>
          <a:p>
            <a:pPr algn="ctr" rtl="0" lvl="0" marR="0" indent="0" marL="0">
              <a:lnSpc>
                <a:spcPct val="100000"/>
              </a:lnSpc>
              <a:spcBef>
                <a:spcPts val="0"/>
              </a:spcBef>
              <a:spcAft>
                <a:spcPts val="0"/>
              </a:spcAft>
              <a:buClr>
                <a:schemeClr val="dk1"/>
              </a:buClr>
              <a:buSzPct val="25000"/>
              <a:buFont typeface="Helvetica Neue"/>
              <a:buNone/>
            </a:pPr>
            <a:r>
              <a:rPr strike="noStrike" u="none" b="0" cap="none" baseline="0" sz="3200" lang="en-US" i="0">
                <a:solidFill>
                  <a:schemeClr val="dk1"/>
                </a:solidFill>
                <a:latin typeface="Helvetica Neue"/>
                <a:ea typeface="Helvetica Neue"/>
                <a:cs typeface="Helvetica Neue"/>
                <a:sym typeface="Helvetica Neue"/>
              </a:rPr>
              <a:t>Accept a task</a:t>
            </a:r>
          </a:p>
        </p:txBody>
      </p:sp>
      <p:sp>
        <p:nvSpPr>
          <p:cNvPr id="96" name="Shape 96"/>
          <p:cNvSpPr txBox="1"/>
          <p:nvPr/>
        </p:nvSpPr>
        <p:spPr>
          <a:xfrm>
            <a:off y="24131587" x="304800"/>
            <a:ext cy="557211" cx="7696199"/>
          </a:xfrm>
          <a:prstGeom prst="rect">
            <a:avLst/>
          </a:prstGeom>
          <a:noFill/>
          <a:ln>
            <a:noFill/>
          </a:ln>
        </p:spPr>
        <p:txBody>
          <a:bodyPr bIns="31725" rIns="63475" lIns="63475" tIns="31725" anchor="t" anchorCtr="0">
            <a:noAutofit/>
          </a:bodyPr>
          <a:lstStyle/>
          <a:p>
            <a:pPr algn="l" rtl="0" lvl="0" marR="0" indent="0" marL="0">
              <a:lnSpc>
                <a:spcPct val="100000"/>
              </a:lnSpc>
              <a:spcBef>
                <a:spcPts val="0"/>
              </a:spcBef>
              <a:spcAft>
                <a:spcPts val="0"/>
              </a:spcAft>
              <a:buClr>
                <a:schemeClr val="dk1"/>
              </a:buClr>
              <a:buSzPct val="25000"/>
              <a:buFont typeface="Helvetica Neue"/>
              <a:buNone/>
            </a:pPr>
            <a:r>
              <a:rPr strike="noStrike" u="none" b="0" cap="none" baseline="0" sz="3200" lang="en-US" i="0">
                <a:solidFill>
                  <a:schemeClr val="dk1"/>
                </a:solidFill>
                <a:latin typeface="Helvetica Neue"/>
                <a:ea typeface="Helvetica Neue"/>
                <a:cs typeface="Helvetica Neue"/>
                <a:sym typeface="Helvetica Neue"/>
              </a:rPr>
              <a:t>UI Flow and design iterations</a:t>
            </a:r>
          </a:p>
        </p:txBody>
      </p:sp>
      <p:pic>
        <p:nvPicPr>
          <p:cNvPr id="97" name="Shape 97"/>
          <p:cNvPicPr preferRelativeResize="0"/>
          <p:nvPr/>
        </p:nvPicPr>
        <p:blipFill rotWithShape="1">
          <a:blip r:embed="rId3">
            <a:alphaModFix/>
          </a:blip>
          <a:srcRect t="0" b="0" r="0" l="0"/>
          <a:stretch/>
        </p:blipFill>
        <p:spPr>
          <a:xfrm>
            <a:off y="25774650" x="15573375"/>
            <a:ext cy="1200150" cx="2241549"/>
          </a:xfrm>
          <a:prstGeom prst="rect">
            <a:avLst/>
          </a:prstGeom>
          <a:noFill/>
          <a:ln>
            <a:noFill/>
          </a:ln>
        </p:spPr>
      </p:pic>
      <p:pic>
        <p:nvPicPr>
          <p:cNvPr id="98" name="Shape 98"/>
          <p:cNvPicPr preferRelativeResize="0"/>
          <p:nvPr/>
        </p:nvPicPr>
        <p:blipFill rotWithShape="1">
          <a:blip r:embed="rId4">
            <a:alphaModFix/>
          </a:blip>
          <a:srcRect t="0" b="0" r="0" l="0"/>
          <a:stretch/>
        </p:blipFill>
        <p:spPr>
          <a:xfrm>
            <a:off y="5029200" x="3124200"/>
            <a:ext cy="3652837" cx="1798636"/>
          </a:xfrm>
          <a:prstGeom prst="rect">
            <a:avLst/>
          </a:prstGeom>
          <a:noFill/>
          <a:ln>
            <a:noFill/>
          </a:ln>
        </p:spPr>
      </p:pic>
      <p:pic>
        <p:nvPicPr>
          <p:cNvPr id="99" name="Shape 99"/>
          <p:cNvPicPr preferRelativeResize="0"/>
          <p:nvPr/>
        </p:nvPicPr>
        <p:blipFill rotWithShape="1">
          <a:blip r:embed="rId5">
            <a:alphaModFix/>
          </a:blip>
          <a:srcRect t="0" b="0" r="0" l="0"/>
          <a:stretch/>
        </p:blipFill>
        <p:spPr>
          <a:xfrm>
            <a:off y="5029200" x="685800"/>
            <a:ext cy="3640137" cx="1828800"/>
          </a:xfrm>
          <a:prstGeom prst="rect">
            <a:avLst/>
          </a:prstGeom>
          <a:noFill/>
          <a:ln>
            <a:noFill/>
          </a:ln>
        </p:spPr>
      </p:pic>
      <p:pic>
        <p:nvPicPr>
          <p:cNvPr id="100" name="Shape 100"/>
          <p:cNvPicPr preferRelativeResize="0"/>
          <p:nvPr/>
        </p:nvPicPr>
        <p:blipFill rotWithShape="1">
          <a:blip r:embed="rId6">
            <a:alphaModFix/>
          </a:blip>
          <a:srcRect t="0" b="0" r="0" l="0"/>
          <a:stretch/>
        </p:blipFill>
        <p:spPr>
          <a:xfrm>
            <a:off y="5029200" x="5562600"/>
            <a:ext cy="3606800" cx="1820861"/>
          </a:xfrm>
          <a:prstGeom prst="rect">
            <a:avLst/>
          </a:prstGeom>
          <a:noFill/>
          <a:ln>
            <a:noFill/>
          </a:ln>
        </p:spPr>
      </p:pic>
      <p:pic>
        <p:nvPicPr>
          <p:cNvPr id="101" name="Shape 101"/>
          <p:cNvPicPr preferRelativeResize="0"/>
          <p:nvPr/>
        </p:nvPicPr>
        <p:blipFill rotWithShape="1">
          <a:blip r:embed="rId7">
            <a:alphaModFix/>
          </a:blip>
          <a:srcRect t="0" b="0" r="0" l="0"/>
          <a:stretch/>
        </p:blipFill>
        <p:spPr>
          <a:xfrm>
            <a:off y="10591800" x="14119225"/>
            <a:ext cy="6934199" cx="3406774"/>
          </a:xfrm>
          <a:prstGeom prst="rect">
            <a:avLst/>
          </a:prstGeom>
          <a:noFill/>
          <a:ln>
            <a:noFill/>
          </a:ln>
        </p:spPr>
      </p:pic>
      <p:pic>
        <p:nvPicPr>
          <p:cNvPr id="102" name="Shape 102"/>
          <p:cNvPicPr preferRelativeResize="0"/>
          <p:nvPr/>
        </p:nvPicPr>
        <p:blipFill rotWithShape="1">
          <a:blip r:embed="rId8">
            <a:alphaModFix/>
          </a:blip>
          <a:srcRect t="0" b="0" r="0" l="0"/>
          <a:stretch/>
        </p:blipFill>
        <p:spPr>
          <a:xfrm>
            <a:off y="20040600" x="0"/>
            <a:ext cy="3733800" cx="5654674"/>
          </a:xfrm>
          <a:prstGeom prst="rect">
            <a:avLst/>
          </a:prstGeom>
          <a:noFill/>
          <a:ln>
            <a:noFill/>
          </a:ln>
        </p:spPr>
      </p:pic>
      <p:pic>
        <p:nvPicPr>
          <p:cNvPr id="103" name="Shape 103"/>
          <p:cNvPicPr preferRelativeResize="0"/>
          <p:nvPr/>
        </p:nvPicPr>
        <p:blipFill rotWithShape="1">
          <a:blip r:embed="rId9">
            <a:alphaModFix/>
          </a:blip>
          <a:srcRect t="1695" b="3125" r="7373" l="9437"/>
          <a:stretch/>
        </p:blipFill>
        <p:spPr>
          <a:xfrm>
            <a:off y="20040600" x="5486400"/>
            <a:ext cy="3767137" cx="2209799"/>
          </a:xfrm>
          <a:prstGeom prst="rect">
            <a:avLst/>
          </a:prstGeom>
          <a:noFill/>
          <a:ln>
            <a:noFill/>
          </a:ln>
        </p:spPr>
      </p:pic>
      <p:pic>
        <p:nvPicPr>
          <p:cNvPr id="104" name="Shape 104"/>
          <p:cNvPicPr preferRelativeResize="0"/>
          <p:nvPr/>
        </p:nvPicPr>
        <p:blipFill rotWithShape="1">
          <a:blip r:embed="rId10">
            <a:alphaModFix/>
          </a:blip>
          <a:srcRect t="0" b="0" r="0" l="0"/>
          <a:stretch/>
        </p:blipFill>
        <p:spPr>
          <a:xfrm>
            <a:off y="10591800" x="9220200"/>
            <a:ext cy="6934199" cx="3484562"/>
          </a:xfrm>
          <a:prstGeom prst="rect">
            <a:avLst/>
          </a:prstGeom>
          <a:noFill/>
          <a:ln>
            <a:noFill/>
          </a:ln>
        </p:spPr>
      </p:pic>
      <p:pic>
        <p:nvPicPr>
          <p:cNvPr id="105" name="Shape 105"/>
          <p:cNvPicPr preferRelativeResize="0"/>
          <p:nvPr/>
        </p:nvPicPr>
        <p:blipFill rotWithShape="1">
          <a:blip r:embed="rId11">
            <a:alphaModFix/>
          </a:blip>
          <a:srcRect t="0" b="0" r="0" l="0"/>
          <a:stretch/>
        </p:blipFill>
        <p:spPr>
          <a:xfrm>
            <a:off y="20116800" x="8023225"/>
            <a:ext cy="3630612" cx="1882775"/>
          </a:xfrm>
          <a:prstGeom prst="rect">
            <a:avLst/>
          </a:prstGeom>
          <a:noFill/>
          <a:ln>
            <a:noFill/>
          </a:ln>
        </p:spPr>
      </p:pic>
      <p:sp>
        <p:nvSpPr>
          <p:cNvPr id="106" name="Shape 106"/>
          <p:cNvSpPr txBox="1"/>
          <p:nvPr/>
        </p:nvSpPr>
        <p:spPr>
          <a:xfrm>
            <a:off y="17754600" x="14284325"/>
            <a:ext cy="557211" cx="3116261"/>
          </a:xfrm>
          <a:prstGeom prst="rect">
            <a:avLst/>
          </a:prstGeom>
          <a:noFill/>
          <a:ln>
            <a:noFill/>
          </a:ln>
        </p:spPr>
        <p:txBody>
          <a:bodyPr bIns="31725" rIns="63475" lIns="63475" tIns="31725" anchor="t" anchorCtr="0">
            <a:noAutofit/>
          </a:bodyPr>
          <a:lstStyle/>
          <a:p>
            <a:pPr algn="ctr" rtl="0" lvl="0" marR="0" indent="0" marL="0">
              <a:lnSpc>
                <a:spcPct val="100000"/>
              </a:lnSpc>
              <a:spcBef>
                <a:spcPts val="0"/>
              </a:spcBef>
              <a:spcAft>
                <a:spcPts val="0"/>
              </a:spcAft>
              <a:buClr>
                <a:schemeClr val="dk1"/>
              </a:buClr>
              <a:buSzPct val="25000"/>
              <a:buFont typeface="Helvetica Neue"/>
              <a:buNone/>
            </a:pPr>
            <a:r>
              <a:rPr strike="noStrike" u="none" b="0" cap="none" baseline="0" sz="3200" lang="en-US" i="0">
                <a:solidFill>
                  <a:schemeClr val="dk1"/>
                </a:solidFill>
                <a:latin typeface="Helvetica Neue"/>
                <a:ea typeface="Helvetica Neue"/>
                <a:cs typeface="Helvetica Neue"/>
                <a:sym typeface="Helvetica Neue"/>
              </a:rPr>
              <a:t>Complete a task</a:t>
            </a:r>
          </a:p>
        </p:txBody>
      </p:sp>
      <p:pic>
        <p:nvPicPr>
          <p:cNvPr id="107" name="Shape 107"/>
          <p:cNvPicPr preferRelativeResize="0"/>
          <p:nvPr/>
        </p:nvPicPr>
        <p:blipFill>
          <a:blip r:embed="rId12">
            <a:alphaModFix/>
          </a:blip>
          <a:stretch>
            <a:fillRect/>
          </a:stretch>
        </p:blipFill>
        <p:spPr>
          <a:xfrm>
            <a:off y="228600" x="0"/>
            <a:ext cy="2660650" cx="2660650"/>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