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8"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D1DC44-AAAF-4CFF-A9EA-383B24871B7F}">
          <p14:sldIdLst>
            <p14:sldId id="256"/>
            <p14:sldId id="257"/>
            <p14:sldId id="258"/>
            <p14:sldId id="259"/>
            <p14:sldId id="261"/>
            <p14:sldId id="262"/>
            <p14:sldId id="263"/>
            <p14:sldId id="260"/>
            <p14:sldId id="264"/>
            <p14:sldId id="265"/>
            <p14:sldId id="268"/>
            <p14:sldId id="266"/>
            <p14:sldId id="267"/>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94" d="100"/>
          <a:sy n="94"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3FD4B-BD70-47B9-9B57-964970EBFFF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779B465D-542B-47F3-8952-9C8F2B4DD4CB}">
      <dgm:prSet phldrT="[文本]"/>
      <dgm:spPr/>
      <dgm:t>
        <a:bodyPr/>
        <a:lstStyle/>
        <a:p>
          <a:r>
            <a:rPr lang="en-US" altLang="en-US" dirty="0" smtClean="0"/>
            <a:t>SegmentTool</a:t>
          </a:r>
          <a:r>
            <a:rPr lang="zh-CN" altLang="en-US" dirty="0" smtClean="0"/>
            <a:t>：分词统计词频</a:t>
          </a:r>
          <a:endParaRPr lang="zh-CN" altLang="en-US" dirty="0"/>
        </a:p>
      </dgm:t>
    </dgm:pt>
    <dgm:pt modelId="{7706EE96-D490-443F-918E-FB0C93A55263}" type="parTrans" cxnId="{3C6C78BF-97C6-415A-8242-53A20CD364AC}">
      <dgm:prSet/>
      <dgm:spPr/>
      <dgm:t>
        <a:bodyPr/>
        <a:lstStyle/>
        <a:p>
          <a:endParaRPr lang="zh-CN" altLang="en-US"/>
        </a:p>
      </dgm:t>
    </dgm:pt>
    <dgm:pt modelId="{4ABBC2EF-5A37-4451-926A-DE963C4BC3E7}" type="sibTrans" cxnId="{3C6C78BF-97C6-415A-8242-53A20CD364AC}">
      <dgm:prSet/>
      <dgm:spPr/>
      <dgm:t>
        <a:bodyPr/>
        <a:lstStyle/>
        <a:p>
          <a:endParaRPr lang="zh-CN" altLang="en-US"/>
        </a:p>
      </dgm:t>
    </dgm:pt>
    <dgm:pt modelId="{20FB9816-C00E-411E-9687-3B0BF9B9D5C4}">
      <dgm:prSet phldrT="[文本]"/>
      <dgm:spPr/>
      <dgm:t>
        <a:bodyPr/>
        <a:lstStyle/>
        <a:p>
          <a:r>
            <a:rPr lang="en-US" altLang="en-US" dirty="0" err="1" smtClean="0"/>
            <a:t>SegmentMapper</a:t>
          </a:r>
          <a:r>
            <a:rPr lang="zh-CN" altLang="en-US" dirty="0" smtClean="0"/>
            <a:t>：</a:t>
          </a:r>
          <a:r>
            <a:rPr lang="en-US" altLang="zh-CN" dirty="0" smtClean="0"/>
            <a:t>map</a:t>
          </a:r>
        </a:p>
        <a:p>
          <a:r>
            <a:rPr lang="zh-CN" altLang="en-US" dirty="0" smtClean="0"/>
            <a:t>键值对：</a:t>
          </a:r>
          <a:r>
            <a:rPr lang="en-US" dirty="0" smtClean="0"/>
            <a:t>&lt;</a:t>
          </a:r>
          <a:r>
            <a:rPr lang="zh-CN" dirty="0" smtClean="0"/>
            <a:t>单词</a:t>
          </a:r>
          <a:r>
            <a:rPr lang="en-US" dirty="0" smtClean="0"/>
            <a:t>,one&gt;</a:t>
          </a:r>
          <a:endParaRPr lang="zh-CN" altLang="en-US" dirty="0"/>
        </a:p>
      </dgm:t>
    </dgm:pt>
    <dgm:pt modelId="{0754C988-F61A-4941-BE9B-551120855AF0}" type="parTrans" cxnId="{4EF107B8-86E5-4C67-BF68-8277C1083725}">
      <dgm:prSet/>
      <dgm:spPr/>
      <dgm:t>
        <a:bodyPr/>
        <a:lstStyle/>
        <a:p>
          <a:endParaRPr lang="zh-CN" altLang="en-US"/>
        </a:p>
      </dgm:t>
    </dgm:pt>
    <dgm:pt modelId="{E15ADD96-BB02-41F3-9FAA-514F37A0A701}" type="sibTrans" cxnId="{4EF107B8-86E5-4C67-BF68-8277C1083725}">
      <dgm:prSet/>
      <dgm:spPr/>
      <dgm:t>
        <a:bodyPr/>
        <a:lstStyle/>
        <a:p>
          <a:endParaRPr lang="zh-CN" altLang="en-US"/>
        </a:p>
      </dgm:t>
    </dgm:pt>
    <dgm:pt modelId="{95D772A4-CC55-4ED0-AA95-95A127B764DB}">
      <dgm:prSet phldrT="[文本]"/>
      <dgm:spPr/>
      <dgm:t>
        <a:bodyPr/>
        <a:lstStyle/>
        <a:p>
          <a:r>
            <a:rPr lang="en-US" altLang="en-US" dirty="0" err="1" smtClean="0"/>
            <a:t>SegReducer</a:t>
          </a:r>
          <a:r>
            <a:rPr lang="zh-CN" altLang="en-US" dirty="0" smtClean="0"/>
            <a:t>：</a:t>
          </a:r>
          <a:r>
            <a:rPr lang="en-US" altLang="zh-CN" dirty="0" smtClean="0"/>
            <a:t>reduce</a:t>
          </a:r>
        </a:p>
        <a:p>
          <a:r>
            <a:rPr lang="zh-CN" altLang="en-US" dirty="0" smtClean="0"/>
            <a:t>键值对：</a:t>
          </a:r>
          <a:r>
            <a:rPr lang="en-US" dirty="0" smtClean="0"/>
            <a:t>&lt;</a:t>
          </a:r>
          <a:r>
            <a:rPr lang="zh-CN" dirty="0" smtClean="0"/>
            <a:t>单词</a:t>
          </a:r>
          <a:r>
            <a:rPr lang="en-US" dirty="0" smtClean="0"/>
            <a:t>,</a:t>
          </a:r>
          <a:r>
            <a:rPr lang="zh-CN" dirty="0" smtClean="0"/>
            <a:t>词频</a:t>
          </a:r>
          <a:r>
            <a:rPr lang="en-US" dirty="0" smtClean="0"/>
            <a:t>&gt;</a:t>
          </a:r>
          <a:endParaRPr lang="zh-CN" altLang="en-US" dirty="0"/>
        </a:p>
      </dgm:t>
    </dgm:pt>
    <dgm:pt modelId="{3FA5BA31-9353-40F8-87FC-2FAA18AA0825}" type="parTrans" cxnId="{17B5808F-164B-4664-9C19-A0AA237CAC6F}">
      <dgm:prSet/>
      <dgm:spPr/>
      <dgm:t>
        <a:bodyPr/>
        <a:lstStyle/>
        <a:p>
          <a:endParaRPr lang="zh-CN" altLang="en-US"/>
        </a:p>
      </dgm:t>
    </dgm:pt>
    <dgm:pt modelId="{9A82DD7F-772E-4332-8074-23B21EDAE5DA}" type="sibTrans" cxnId="{17B5808F-164B-4664-9C19-A0AA237CAC6F}">
      <dgm:prSet/>
      <dgm:spPr/>
      <dgm:t>
        <a:bodyPr/>
        <a:lstStyle/>
        <a:p>
          <a:endParaRPr lang="zh-CN" altLang="en-US"/>
        </a:p>
      </dgm:t>
    </dgm:pt>
    <dgm:pt modelId="{EE42C1F9-352A-4C56-8F3F-3D0DC1B6EC7E}">
      <dgm:prSet phldrT="[文本]"/>
      <dgm:spPr/>
      <dgm:t>
        <a:bodyPr/>
        <a:lstStyle/>
        <a:p>
          <a:r>
            <a:rPr lang="en-US" altLang="zh-CN" dirty="0" smtClean="0"/>
            <a:t>invertindex</a:t>
          </a:r>
          <a:r>
            <a:rPr lang="zh-CN" altLang="en-US" dirty="0" smtClean="0"/>
            <a:t>：生成制指定词组的倒排索引列表</a:t>
          </a:r>
          <a:endParaRPr lang="zh-CN" altLang="en-US" dirty="0"/>
        </a:p>
      </dgm:t>
    </dgm:pt>
    <dgm:pt modelId="{1B8163C7-9A32-42C8-A854-BEF120561EE8}" type="parTrans" cxnId="{FAB203E5-7911-49C0-B5E7-6B79512DFD5B}">
      <dgm:prSet/>
      <dgm:spPr/>
      <dgm:t>
        <a:bodyPr/>
        <a:lstStyle/>
        <a:p>
          <a:endParaRPr lang="zh-CN" altLang="en-US"/>
        </a:p>
      </dgm:t>
    </dgm:pt>
    <dgm:pt modelId="{128B3513-45B5-4533-8360-0B1E060EA59D}" type="sibTrans" cxnId="{FAB203E5-7911-49C0-B5E7-6B79512DFD5B}">
      <dgm:prSet/>
      <dgm:spPr/>
      <dgm:t>
        <a:bodyPr/>
        <a:lstStyle/>
        <a:p>
          <a:endParaRPr lang="zh-CN" altLang="en-US"/>
        </a:p>
      </dgm:t>
    </dgm:pt>
    <dgm:pt modelId="{7AAE40BD-1F6B-4D78-958E-03B392CB902A}">
      <dgm:prSet phldrT="[文本]"/>
      <dgm:spPr/>
      <dgm:t>
        <a:bodyPr/>
        <a:lstStyle/>
        <a:p>
          <a:r>
            <a:rPr lang="en-US" altLang="en-US" dirty="0" err="1" smtClean="0"/>
            <a:t>SegmentMapper</a:t>
          </a:r>
          <a:r>
            <a:rPr lang="zh-CN" altLang="en-US" dirty="0" smtClean="0"/>
            <a:t>：</a:t>
          </a:r>
          <a:r>
            <a:rPr lang="en-US" altLang="zh-CN" dirty="0" smtClean="0"/>
            <a:t>map</a:t>
          </a:r>
        </a:p>
        <a:p>
          <a:r>
            <a:rPr lang="zh-CN" altLang="en-US" dirty="0" smtClean="0"/>
            <a:t>键值对：</a:t>
          </a:r>
          <a:r>
            <a:rPr lang="en-US" dirty="0" smtClean="0"/>
            <a:t>&lt;</a:t>
          </a:r>
          <a:r>
            <a:rPr lang="zh-CN" dirty="0" smtClean="0"/>
            <a:t>单词</a:t>
          </a:r>
          <a:r>
            <a:rPr lang="en-US" dirty="0" smtClean="0"/>
            <a:t>+</a:t>
          </a:r>
          <a:r>
            <a:rPr lang="zh-CN" dirty="0" smtClean="0"/>
            <a:t>股票代码</a:t>
          </a:r>
          <a:r>
            <a:rPr lang="en-US" dirty="0" smtClean="0"/>
            <a:t>,</a:t>
          </a:r>
          <a:r>
            <a:rPr lang="en-US" dirty="0" err="1" smtClean="0"/>
            <a:t>url+one</a:t>
          </a:r>
          <a:r>
            <a:rPr lang="en-US" dirty="0" smtClean="0"/>
            <a:t>&gt;</a:t>
          </a:r>
          <a:endParaRPr lang="zh-CN" altLang="en-US" dirty="0"/>
        </a:p>
      </dgm:t>
    </dgm:pt>
    <dgm:pt modelId="{D519923E-2276-4FAE-918E-21FA3675B651}" type="parTrans" cxnId="{9DFC9A40-21B8-4C9C-9CDA-1600ACE3992A}">
      <dgm:prSet/>
      <dgm:spPr/>
      <dgm:t>
        <a:bodyPr/>
        <a:lstStyle/>
        <a:p>
          <a:endParaRPr lang="zh-CN" altLang="en-US"/>
        </a:p>
      </dgm:t>
    </dgm:pt>
    <dgm:pt modelId="{55CE339E-F7B9-4D13-88D3-C9A314223469}" type="sibTrans" cxnId="{9DFC9A40-21B8-4C9C-9CDA-1600ACE3992A}">
      <dgm:prSet/>
      <dgm:spPr/>
      <dgm:t>
        <a:bodyPr/>
        <a:lstStyle/>
        <a:p>
          <a:endParaRPr lang="zh-CN" altLang="en-US"/>
        </a:p>
      </dgm:t>
    </dgm:pt>
    <dgm:pt modelId="{A4E57406-D267-4980-ACCB-2430C9308CEF}">
      <dgm:prSet phldrT="[文本]"/>
      <dgm:spPr/>
      <dgm:t>
        <a:bodyPr/>
        <a:lstStyle/>
        <a:p>
          <a:r>
            <a:rPr lang="en-US" altLang="en-US" dirty="0" err="1" smtClean="0"/>
            <a:t>SegReducer</a:t>
          </a:r>
          <a:r>
            <a:rPr lang="zh-CN" altLang="en-US" dirty="0" smtClean="0"/>
            <a:t>：</a:t>
          </a:r>
          <a:r>
            <a:rPr lang="en-US" altLang="zh-CN" dirty="0" smtClean="0"/>
            <a:t>reduce</a:t>
          </a:r>
        </a:p>
        <a:p>
          <a:r>
            <a:rPr lang="zh-CN" altLang="en-US" dirty="0" smtClean="0"/>
            <a:t>键值对：</a:t>
          </a:r>
          <a:r>
            <a:rPr lang="en-US" dirty="0" smtClean="0"/>
            <a:t>&lt;</a:t>
          </a:r>
          <a:r>
            <a:rPr lang="zh-CN" dirty="0" smtClean="0"/>
            <a:t>单词</a:t>
          </a:r>
          <a:r>
            <a:rPr lang="en-US" dirty="0" smtClean="0"/>
            <a:t>+</a:t>
          </a:r>
          <a:r>
            <a:rPr lang="zh-CN" dirty="0" smtClean="0"/>
            <a:t>股票代码</a:t>
          </a:r>
          <a:r>
            <a:rPr lang="en-US" dirty="0" smtClean="0"/>
            <a:t>,[</a:t>
          </a:r>
          <a:r>
            <a:rPr lang="en-US" dirty="0" err="1" smtClean="0"/>
            <a:t>url</a:t>
          </a:r>
          <a:r>
            <a:rPr lang="zh-CN" dirty="0" smtClean="0"/>
            <a:t>列表</a:t>
          </a:r>
          <a:r>
            <a:rPr lang="en-US" dirty="0" smtClean="0"/>
            <a:t>]</a:t>
          </a:r>
          <a:r>
            <a:rPr lang="zh-CN" dirty="0" smtClean="0"/>
            <a:t>，词频</a:t>
          </a:r>
          <a:r>
            <a:rPr lang="en-US" dirty="0" smtClean="0"/>
            <a:t>&gt;</a:t>
          </a:r>
          <a:endParaRPr lang="zh-CN" altLang="en-US" dirty="0"/>
        </a:p>
      </dgm:t>
    </dgm:pt>
    <dgm:pt modelId="{72FA0CE7-0C9A-4497-ADAA-DC8338A1940E}" type="parTrans" cxnId="{7F8559AC-CB79-400E-8D56-01E86B0C7D30}">
      <dgm:prSet/>
      <dgm:spPr/>
      <dgm:t>
        <a:bodyPr/>
        <a:lstStyle/>
        <a:p>
          <a:endParaRPr lang="zh-CN" altLang="en-US"/>
        </a:p>
      </dgm:t>
    </dgm:pt>
    <dgm:pt modelId="{CE15A005-73FC-4D35-A4E0-440FB34BAD85}" type="sibTrans" cxnId="{7F8559AC-CB79-400E-8D56-01E86B0C7D30}">
      <dgm:prSet/>
      <dgm:spPr/>
      <dgm:t>
        <a:bodyPr/>
        <a:lstStyle/>
        <a:p>
          <a:endParaRPr lang="zh-CN" altLang="en-US"/>
        </a:p>
      </dgm:t>
    </dgm:pt>
    <dgm:pt modelId="{99E54CED-D9C7-4FC6-8E4E-A9B890EBE091}">
      <dgm:prSet phldrT="[文本]"/>
      <dgm:spPr/>
      <dgm:t>
        <a:bodyPr/>
        <a:lstStyle/>
        <a:p>
          <a:r>
            <a:rPr lang="en-US" altLang="en-US" dirty="0" smtClean="0"/>
            <a:t>SortByFrequency</a:t>
          </a:r>
          <a:r>
            <a:rPr lang="zh-CN" altLang="en-US" dirty="0" smtClean="0"/>
            <a:t>：对输出结果按词频从大到小排序，输出大于最小词频的结果</a:t>
          </a:r>
          <a:endParaRPr lang="zh-CN" altLang="en-US" dirty="0"/>
        </a:p>
      </dgm:t>
    </dgm:pt>
    <dgm:pt modelId="{8A2BB3EE-E26E-4286-8687-96CDC1AF81A3}" type="parTrans" cxnId="{936C8C5C-F946-4504-A5B9-06AC9CF9C1A2}">
      <dgm:prSet/>
      <dgm:spPr/>
      <dgm:t>
        <a:bodyPr/>
        <a:lstStyle/>
        <a:p>
          <a:endParaRPr lang="zh-CN" altLang="en-US"/>
        </a:p>
      </dgm:t>
    </dgm:pt>
    <dgm:pt modelId="{023D0795-D6B8-434B-B561-03CBC0191F38}" type="sibTrans" cxnId="{936C8C5C-F946-4504-A5B9-06AC9CF9C1A2}">
      <dgm:prSet/>
      <dgm:spPr/>
      <dgm:t>
        <a:bodyPr/>
        <a:lstStyle/>
        <a:p>
          <a:endParaRPr lang="zh-CN" altLang="en-US"/>
        </a:p>
      </dgm:t>
    </dgm:pt>
    <dgm:pt modelId="{BED7A212-DE69-4F95-9C51-B86BC8390054}">
      <dgm:prSet phldrT="[文本]"/>
      <dgm:spPr/>
      <dgm:t>
        <a:bodyPr/>
        <a:lstStyle/>
        <a:p>
          <a:r>
            <a:rPr lang="en-US" altLang="en-US" dirty="0" err="1" smtClean="0"/>
            <a:t>SortMapper</a:t>
          </a:r>
          <a:r>
            <a:rPr lang="zh-CN" altLang="en-US" dirty="0" smtClean="0"/>
            <a:t>：</a:t>
          </a:r>
          <a:r>
            <a:rPr lang="en-US" altLang="zh-CN" dirty="0" smtClean="0"/>
            <a:t>map</a:t>
          </a:r>
        </a:p>
        <a:p>
          <a:r>
            <a:rPr lang="zh-CN" altLang="en-US" dirty="0" smtClean="0"/>
            <a:t>键值对：</a:t>
          </a:r>
          <a:r>
            <a:rPr lang="en-US" dirty="0" smtClean="0"/>
            <a:t>&lt;</a:t>
          </a:r>
          <a:r>
            <a:rPr lang="zh-CN" altLang="en-US" dirty="0" smtClean="0"/>
            <a:t>词频</a:t>
          </a:r>
          <a:r>
            <a:rPr lang="en-US" dirty="0" smtClean="0"/>
            <a:t>,</a:t>
          </a:r>
          <a:r>
            <a:rPr lang="zh-CN" altLang="en-US" dirty="0" smtClean="0"/>
            <a:t>词组</a:t>
          </a:r>
          <a:r>
            <a:rPr lang="en-US" dirty="0" smtClean="0"/>
            <a:t>&gt;</a:t>
          </a:r>
          <a:endParaRPr lang="zh-CN" altLang="en-US" dirty="0"/>
        </a:p>
      </dgm:t>
    </dgm:pt>
    <dgm:pt modelId="{40631BF3-53B5-483E-93D3-9CE7BD631197}" type="parTrans" cxnId="{5FE9B0F2-48BB-4081-8EAD-D8CB4DA4FF5F}">
      <dgm:prSet/>
      <dgm:spPr/>
      <dgm:t>
        <a:bodyPr/>
        <a:lstStyle/>
        <a:p>
          <a:endParaRPr lang="zh-CN" altLang="en-US"/>
        </a:p>
      </dgm:t>
    </dgm:pt>
    <dgm:pt modelId="{DC440EF0-3597-4F8E-8703-08352159A6F2}" type="sibTrans" cxnId="{5FE9B0F2-48BB-4081-8EAD-D8CB4DA4FF5F}">
      <dgm:prSet/>
      <dgm:spPr/>
      <dgm:t>
        <a:bodyPr/>
        <a:lstStyle/>
        <a:p>
          <a:endParaRPr lang="zh-CN" altLang="en-US"/>
        </a:p>
      </dgm:t>
    </dgm:pt>
    <dgm:pt modelId="{733FE8F6-45FC-43FA-8970-D8E1A1A3ADB2}">
      <dgm:prSet phldrT="[文本]"/>
      <dgm:spPr/>
      <dgm:t>
        <a:bodyPr/>
        <a:lstStyle/>
        <a:p>
          <a:r>
            <a:rPr lang="en-US" altLang="en-US" dirty="0" err="1" smtClean="0"/>
            <a:t>SortReducer</a:t>
          </a:r>
          <a:r>
            <a:rPr lang="zh-CN" altLang="en-US" dirty="0" smtClean="0"/>
            <a:t>：</a:t>
          </a:r>
          <a:r>
            <a:rPr lang="en-US" altLang="zh-CN" dirty="0" smtClean="0"/>
            <a:t>reduce</a:t>
          </a:r>
        </a:p>
        <a:p>
          <a:r>
            <a:rPr lang="zh-CN" altLang="en-US" dirty="0" smtClean="0"/>
            <a:t>键值对：</a:t>
          </a:r>
          <a:r>
            <a:rPr lang="en-US" altLang="zh-CN" dirty="0" smtClean="0"/>
            <a:t>&lt;</a:t>
          </a:r>
          <a:r>
            <a:rPr lang="zh-CN" altLang="en-US" dirty="0" smtClean="0"/>
            <a:t>词组</a:t>
          </a:r>
          <a:r>
            <a:rPr lang="en-US" dirty="0" smtClean="0"/>
            <a:t>,</a:t>
          </a:r>
          <a:r>
            <a:rPr lang="zh-CN" dirty="0" smtClean="0"/>
            <a:t>词频</a:t>
          </a:r>
          <a:r>
            <a:rPr lang="en-US" dirty="0" smtClean="0"/>
            <a:t>&gt;</a:t>
          </a:r>
          <a:endParaRPr lang="zh-CN" altLang="en-US" dirty="0"/>
        </a:p>
      </dgm:t>
    </dgm:pt>
    <dgm:pt modelId="{8C9DAC57-F0A4-407B-A2CB-6D6C1177932B}" type="parTrans" cxnId="{C7D19DBA-55C4-4ABE-A127-B10B8E975BAC}">
      <dgm:prSet/>
      <dgm:spPr/>
      <dgm:t>
        <a:bodyPr/>
        <a:lstStyle/>
        <a:p>
          <a:endParaRPr lang="zh-CN" altLang="en-US"/>
        </a:p>
      </dgm:t>
    </dgm:pt>
    <dgm:pt modelId="{A10B919C-1B8A-4091-9354-6FE4C4A200BF}" type="sibTrans" cxnId="{C7D19DBA-55C4-4ABE-A127-B10B8E975BAC}">
      <dgm:prSet/>
      <dgm:spPr/>
      <dgm:t>
        <a:bodyPr/>
        <a:lstStyle/>
        <a:p>
          <a:endParaRPr lang="zh-CN" altLang="en-US"/>
        </a:p>
      </dgm:t>
    </dgm:pt>
    <dgm:pt modelId="{4583D251-57AF-430D-8433-BC98702C1A2E}">
      <dgm:prSet phldrT="[文本]"/>
      <dgm:spPr/>
      <dgm:t>
        <a:bodyPr/>
        <a:lstStyle/>
        <a:p>
          <a:r>
            <a:rPr lang="en-US" altLang="en-US" dirty="0" err="1" smtClean="0"/>
            <a:t>DescComparator</a:t>
          </a:r>
          <a:r>
            <a:rPr lang="zh-CN" altLang="en-US" dirty="0" smtClean="0"/>
            <a:t>：设置比较规则，用于排序</a:t>
          </a:r>
          <a:endParaRPr lang="zh-CN" altLang="en-US" dirty="0"/>
        </a:p>
      </dgm:t>
    </dgm:pt>
    <dgm:pt modelId="{21D646F7-6EA9-4F72-9F14-70DD2EB37C31}" type="parTrans" cxnId="{69AFF9BE-9B36-4B0E-A046-8B3A884C21AC}">
      <dgm:prSet/>
      <dgm:spPr/>
      <dgm:t>
        <a:bodyPr/>
        <a:lstStyle/>
        <a:p>
          <a:endParaRPr lang="zh-CN" altLang="en-US"/>
        </a:p>
      </dgm:t>
    </dgm:pt>
    <dgm:pt modelId="{DD49143C-29F8-4954-8BA7-011B2F7B9DC3}" type="sibTrans" cxnId="{69AFF9BE-9B36-4B0E-A046-8B3A884C21AC}">
      <dgm:prSet/>
      <dgm:spPr/>
      <dgm:t>
        <a:bodyPr/>
        <a:lstStyle/>
        <a:p>
          <a:endParaRPr lang="zh-CN" altLang="en-US"/>
        </a:p>
      </dgm:t>
    </dgm:pt>
    <dgm:pt modelId="{B251C11E-99FC-485A-AC67-B955E0D7A3E5}" type="pres">
      <dgm:prSet presAssocID="{EEC3FD4B-BD70-47B9-9B57-964970EBFFF6}" presName="diagram" presStyleCnt="0">
        <dgm:presLayoutVars>
          <dgm:chPref val="1"/>
          <dgm:dir/>
          <dgm:animOne val="branch"/>
          <dgm:animLvl val="lvl"/>
          <dgm:resizeHandles/>
        </dgm:presLayoutVars>
      </dgm:prSet>
      <dgm:spPr/>
    </dgm:pt>
    <dgm:pt modelId="{7B29710B-0CA3-473A-8B1A-71D9791A9610}" type="pres">
      <dgm:prSet presAssocID="{779B465D-542B-47F3-8952-9C8F2B4DD4CB}" presName="root" presStyleCnt="0"/>
      <dgm:spPr/>
    </dgm:pt>
    <dgm:pt modelId="{30AC708D-1B82-4666-A0CE-E728B01075DA}" type="pres">
      <dgm:prSet presAssocID="{779B465D-542B-47F3-8952-9C8F2B4DD4CB}" presName="rootComposite" presStyleCnt="0"/>
      <dgm:spPr/>
    </dgm:pt>
    <dgm:pt modelId="{C3894237-2775-408D-A89E-4FE3E8BC3093}" type="pres">
      <dgm:prSet presAssocID="{779B465D-542B-47F3-8952-9C8F2B4DD4CB}" presName="rootText" presStyleLbl="node1" presStyleIdx="0" presStyleCnt="3" custScaleX="198950"/>
      <dgm:spPr/>
      <dgm:t>
        <a:bodyPr/>
        <a:lstStyle/>
        <a:p>
          <a:endParaRPr lang="zh-CN" altLang="en-US"/>
        </a:p>
      </dgm:t>
    </dgm:pt>
    <dgm:pt modelId="{6D6345DB-5001-40AF-AB69-9A2C80B28ADE}" type="pres">
      <dgm:prSet presAssocID="{779B465D-542B-47F3-8952-9C8F2B4DD4CB}" presName="rootConnector" presStyleLbl="node1" presStyleIdx="0" presStyleCnt="3"/>
      <dgm:spPr/>
    </dgm:pt>
    <dgm:pt modelId="{BA559179-9E9A-41A8-9B52-E68CEC6BBD8B}" type="pres">
      <dgm:prSet presAssocID="{779B465D-542B-47F3-8952-9C8F2B4DD4CB}" presName="childShape" presStyleCnt="0"/>
      <dgm:spPr/>
    </dgm:pt>
    <dgm:pt modelId="{53BA6413-805F-4744-8FA4-BBCA8E17613C}" type="pres">
      <dgm:prSet presAssocID="{0754C988-F61A-4941-BE9B-551120855AF0}" presName="Name13" presStyleLbl="parChTrans1D2" presStyleIdx="0" presStyleCnt="7"/>
      <dgm:spPr/>
    </dgm:pt>
    <dgm:pt modelId="{FC3521D9-6058-40A7-B6A2-27C4E54EEA2B}" type="pres">
      <dgm:prSet presAssocID="{20FB9816-C00E-411E-9687-3B0BF9B9D5C4}" presName="childText" presStyleLbl="bgAcc1" presStyleIdx="0" presStyleCnt="7" custScaleX="167088" custScaleY="131201">
        <dgm:presLayoutVars>
          <dgm:bulletEnabled val="1"/>
        </dgm:presLayoutVars>
      </dgm:prSet>
      <dgm:spPr/>
      <dgm:t>
        <a:bodyPr/>
        <a:lstStyle/>
        <a:p>
          <a:endParaRPr lang="zh-CN" altLang="en-US"/>
        </a:p>
      </dgm:t>
    </dgm:pt>
    <dgm:pt modelId="{D3F04C21-9DC1-4FBC-8BDB-773FB2F648AD}" type="pres">
      <dgm:prSet presAssocID="{3FA5BA31-9353-40F8-87FC-2FAA18AA0825}" presName="Name13" presStyleLbl="parChTrans1D2" presStyleIdx="1" presStyleCnt="7"/>
      <dgm:spPr/>
    </dgm:pt>
    <dgm:pt modelId="{671F1054-2635-4382-87CD-336D94F3DA91}" type="pres">
      <dgm:prSet presAssocID="{95D772A4-CC55-4ED0-AA95-95A127B764DB}" presName="childText" presStyleLbl="bgAcc1" presStyleIdx="1" presStyleCnt="7" custScaleX="167196" custScaleY="135327">
        <dgm:presLayoutVars>
          <dgm:bulletEnabled val="1"/>
        </dgm:presLayoutVars>
      </dgm:prSet>
      <dgm:spPr/>
      <dgm:t>
        <a:bodyPr/>
        <a:lstStyle/>
        <a:p>
          <a:endParaRPr lang="zh-CN" altLang="en-US"/>
        </a:p>
      </dgm:t>
    </dgm:pt>
    <dgm:pt modelId="{90BBB431-0C92-4626-8F3C-AF37155083EB}" type="pres">
      <dgm:prSet presAssocID="{EE42C1F9-352A-4C56-8F3F-3D0DC1B6EC7E}" presName="root" presStyleCnt="0"/>
      <dgm:spPr/>
    </dgm:pt>
    <dgm:pt modelId="{01DEB29F-D76C-4A42-91D5-7D5DFAC2D1E1}" type="pres">
      <dgm:prSet presAssocID="{EE42C1F9-352A-4C56-8F3F-3D0DC1B6EC7E}" presName="rootComposite" presStyleCnt="0"/>
      <dgm:spPr/>
    </dgm:pt>
    <dgm:pt modelId="{15BF9014-CDFA-4967-8F31-312276C96DBD}" type="pres">
      <dgm:prSet presAssocID="{EE42C1F9-352A-4C56-8F3F-3D0DC1B6EC7E}" presName="rootText" presStyleLbl="node1" presStyleIdx="1" presStyleCnt="3" custScaleX="198950"/>
      <dgm:spPr/>
      <dgm:t>
        <a:bodyPr/>
        <a:lstStyle/>
        <a:p>
          <a:endParaRPr lang="zh-CN" altLang="en-US"/>
        </a:p>
      </dgm:t>
    </dgm:pt>
    <dgm:pt modelId="{6F515891-3617-46FE-AB56-B69320B420C6}" type="pres">
      <dgm:prSet presAssocID="{EE42C1F9-352A-4C56-8F3F-3D0DC1B6EC7E}" presName="rootConnector" presStyleLbl="node1" presStyleIdx="1" presStyleCnt="3"/>
      <dgm:spPr/>
    </dgm:pt>
    <dgm:pt modelId="{6B684811-4076-435A-8216-959A8447A25E}" type="pres">
      <dgm:prSet presAssocID="{EE42C1F9-352A-4C56-8F3F-3D0DC1B6EC7E}" presName="childShape" presStyleCnt="0"/>
      <dgm:spPr/>
    </dgm:pt>
    <dgm:pt modelId="{5553DAF2-5DBA-48A8-BD6E-8749E4E32BBC}" type="pres">
      <dgm:prSet presAssocID="{D519923E-2276-4FAE-918E-21FA3675B651}" presName="Name13" presStyleLbl="parChTrans1D2" presStyleIdx="2" presStyleCnt="7"/>
      <dgm:spPr/>
    </dgm:pt>
    <dgm:pt modelId="{6E096499-DD29-4D84-BFA0-5CC9115179E2}" type="pres">
      <dgm:prSet presAssocID="{7AAE40BD-1F6B-4D78-958E-03B392CB902A}" presName="childText" presStyleLbl="bgAcc1" presStyleIdx="2" presStyleCnt="7" custScaleX="152293" custScaleY="133484">
        <dgm:presLayoutVars>
          <dgm:bulletEnabled val="1"/>
        </dgm:presLayoutVars>
      </dgm:prSet>
      <dgm:spPr/>
      <dgm:t>
        <a:bodyPr/>
        <a:lstStyle/>
        <a:p>
          <a:endParaRPr lang="zh-CN" altLang="en-US"/>
        </a:p>
      </dgm:t>
    </dgm:pt>
    <dgm:pt modelId="{173A4844-8F53-47A5-98D2-F0E55714272A}" type="pres">
      <dgm:prSet presAssocID="{72FA0CE7-0C9A-4497-ADAA-DC8338A1940E}" presName="Name13" presStyleLbl="parChTrans1D2" presStyleIdx="3" presStyleCnt="7"/>
      <dgm:spPr/>
    </dgm:pt>
    <dgm:pt modelId="{82DDFB19-B5DE-4071-A50F-1BA5CCC1E9CB}" type="pres">
      <dgm:prSet presAssocID="{A4E57406-D267-4980-ACCB-2430C9308CEF}" presName="childText" presStyleLbl="bgAcc1" presStyleIdx="3" presStyleCnt="7" custScaleX="154777" custScaleY="144234">
        <dgm:presLayoutVars>
          <dgm:bulletEnabled val="1"/>
        </dgm:presLayoutVars>
      </dgm:prSet>
      <dgm:spPr/>
      <dgm:t>
        <a:bodyPr/>
        <a:lstStyle/>
        <a:p>
          <a:endParaRPr lang="zh-CN" altLang="en-US"/>
        </a:p>
      </dgm:t>
    </dgm:pt>
    <dgm:pt modelId="{0E25DE4F-3E17-453A-9159-5C5A544858D9}" type="pres">
      <dgm:prSet presAssocID="{99E54CED-D9C7-4FC6-8E4E-A9B890EBE091}" presName="root" presStyleCnt="0"/>
      <dgm:spPr/>
    </dgm:pt>
    <dgm:pt modelId="{75379019-27BA-4670-A03A-D33621D0A251}" type="pres">
      <dgm:prSet presAssocID="{99E54CED-D9C7-4FC6-8E4E-A9B890EBE091}" presName="rootComposite" presStyleCnt="0"/>
      <dgm:spPr/>
    </dgm:pt>
    <dgm:pt modelId="{81E2AF0D-2149-4C44-9323-E73FCC7D38E1}" type="pres">
      <dgm:prSet presAssocID="{99E54CED-D9C7-4FC6-8E4E-A9B890EBE091}" presName="rootText" presStyleLbl="node1" presStyleIdx="2" presStyleCnt="3" custScaleX="198950" custScaleY="147894"/>
      <dgm:spPr/>
      <dgm:t>
        <a:bodyPr/>
        <a:lstStyle/>
        <a:p>
          <a:endParaRPr lang="zh-CN" altLang="en-US"/>
        </a:p>
      </dgm:t>
    </dgm:pt>
    <dgm:pt modelId="{03F10D8A-65E8-46B7-9537-A1D382EEB8D0}" type="pres">
      <dgm:prSet presAssocID="{99E54CED-D9C7-4FC6-8E4E-A9B890EBE091}" presName="rootConnector" presStyleLbl="node1" presStyleIdx="2" presStyleCnt="3"/>
      <dgm:spPr/>
    </dgm:pt>
    <dgm:pt modelId="{E3AB608E-8A3C-4123-8CE7-B7A8186EB50E}" type="pres">
      <dgm:prSet presAssocID="{99E54CED-D9C7-4FC6-8E4E-A9B890EBE091}" presName="childShape" presStyleCnt="0"/>
      <dgm:spPr/>
    </dgm:pt>
    <dgm:pt modelId="{4A545B88-4133-4458-B7B2-3A2D44A70D8B}" type="pres">
      <dgm:prSet presAssocID="{40631BF3-53B5-483E-93D3-9CE7BD631197}" presName="Name13" presStyleLbl="parChTrans1D2" presStyleIdx="4" presStyleCnt="7"/>
      <dgm:spPr/>
    </dgm:pt>
    <dgm:pt modelId="{D01022B8-06DA-42A4-9B7E-CD917EB51BDB}" type="pres">
      <dgm:prSet presAssocID="{BED7A212-DE69-4F95-9C51-B86BC8390054}" presName="childText" presStyleLbl="bgAcc1" presStyleIdx="4" presStyleCnt="7" custScaleX="193841">
        <dgm:presLayoutVars>
          <dgm:bulletEnabled val="1"/>
        </dgm:presLayoutVars>
      </dgm:prSet>
      <dgm:spPr/>
      <dgm:t>
        <a:bodyPr/>
        <a:lstStyle/>
        <a:p>
          <a:endParaRPr lang="zh-CN" altLang="en-US"/>
        </a:p>
      </dgm:t>
    </dgm:pt>
    <dgm:pt modelId="{C9E40F8A-35B5-47FF-AA35-ADD56A352297}" type="pres">
      <dgm:prSet presAssocID="{8C9DAC57-F0A4-407B-A2CB-6D6C1177932B}" presName="Name13" presStyleLbl="parChTrans1D2" presStyleIdx="5" presStyleCnt="7"/>
      <dgm:spPr/>
    </dgm:pt>
    <dgm:pt modelId="{271C781D-D2A2-4292-8B2E-0737D07495DF}" type="pres">
      <dgm:prSet presAssocID="{733FE8F6-45FC-43FA-8970-D8E1A1A3ADB2}" presName="childText" presStyleLbl="bgAcc1" presStyleIdx="5" presStyleCnt="7" custScaleX="192138">
        <dgm:presLayoutVars>
          <dgm:bulletEnabled val="1"/>
        </dgm:presLayoutVars>
      </dgm:prSet>
      <dgm:spPr/>
      <dgm:t>
        <a:bodyPr/>
        <a:lstStyle/>
        <a:p>
          <a:endParaRPr lang="zh-CN" altLang="en-US"/>
        </a:p>
      </dgm:t>
    </dgm:pt>
    <dgm:pt modelId="{8D03BE4D-6145-4AE3-B8C0-1908FBF1373C}" type="pres">
      <dgm:prSet presAssocID="{21D646F7-6EA9-4F72-9F14-70DD2EB37C31}" presName="Name13" presStyleLbl="parChTrans1D2" presStyleIdx="6" presStyleCnt="7"/>
      <dgm:spPr/>
    </dgm:pt>
    <dgm:pt modelId="{00D17006-6F64-41FE-8EC3-450F1EA0F3AE}" type="pres">
      <dgm:prSet presAssocID="{4583D251-57AF-430D-8433-BC98702C1A2E}" presName="childText" presStyleLbl="bgAcc1" presStyleIdx="6" presStyleCnt="7" custScaleX="190759">
        <dgm:presLayoutVars>
          <dgm:bulletEnabled val="1"/>
        </dgm:presLayoutVars>
      </dgm:prSet>
      <dgm:spPr/>
      <dgm:t>
        <a:bodyPr/>
        <a:lstStyle/>
        <a:p>
          <a:endParaRPr lang="zh-CN" altLang="en-US"/>
        </a:p>
      </dgm:t>
    </dgm:pt>
  </dgm:ptLst>
  <dgm:cxnLst>
    <dgm:cxn modelId="{58CCBF99-5924-447F-BD9C-959DE9837DF0}" type="presOf" srcId="{72FA0CE7-0C9A-4497-ADAA-DC8338A1940E}" destId="{173A4844-8F53-47A5-98D2-F0E55714272A}" srcOrd="0" destOrd="0" presId="urn:microsoft.com/office/officeart/2005/8/layout/hierarchy3"/>
    <dgm:cxn modelId="{69AFF9BE-9B36-4B0E-A046-8B3A884C21AC}" srcId="{99E54CED-D9C7-4FC6-8E4E-A9B890EBE091}" destId="{4583D251-57AF-430D-8433-BC98702C1A2E}" srcOrd="2" destOrd="0" parTransId="{21D646F7-6EA9-4F72-9F14-70DD2EB37C31}" sibTransId="{DD49143C-29F8-4954-8BA7-011B2F7B9DC3}"/>
    <dgm:cxn modelId="{8BF19547-084A-450F-853E-671831B76426}" type="presOf" srcId="{EE42C1F9-352A-4C56-8F3F-3D0DC1B6EC7E}" destId="{6F515891-3617-46FE-AB56-B69320B420C6}" srcOrd="1" destOrd="0" presId="urn:microsoft.com/office/officeart/2005/8/layout/hierarchy3"/>
    <dgm:cxn modelId="{4EF107B8-86E5-4C67-BF68-8277C1083725}" srcId="{779B465D-542B-47F3-8952-9C8F2B4DD4CB}" destId="{20FB9816-C00E-411E-9687-3B0BF9B9D5C4}" srcOrd="0" destOrd="0" parTransId="{0754C988-F61A-4941-BE9B-551120855AF0}" sibTransId="{E15ADD96-BB02-41F3-9FAA-514F37A0A701}"/>
    <dgm:cxn modelId="{C3F03CB4-8823-4F92-91E9-5F3F93439FCE}" type="presOf" srcId="{BED7A212-DE69-4F95-9C51-B86BC8390054}" destId="{D01022B8-06DA-42A4-9B7E-CD917EB51BDB}" srcOrd="0" destOrd="0" presId="urn:microsoft.com/office/officeart/2005/8/layout/hierarchy3"/>
    <dgm:cxn modelId="{37A91380-2850-453A-94CE-181F70564837}" type="presOf" srcId="{A4E57406-D267-4980-ACCB-2430C9308CEF}" destId="{82DDFB19-B5DE-4071-A50F-1BA5CCC1E9CB}" srcOrd="0" destOrd="0" presId="urn:microsoft.com/office/officeart/2005/8/layout/hierarchy3"/>
    <dgm:cxn modelId="{F20A1F39-AC86-4C77-AC65-D69361A2D52B}" type="presOf" srcId="{EEC3FD4B-BD70-47B9-9B57-964970EBFFF6}" destId="{B251C11E-99FC-485A-AC67-B955E0D7A3E5}" srcOrd="0" destOrd="0" presId="urn:microsoft.com/office/officeart/2005/8/layout/hierarchy3"/>
    <dgm:cxn modelId="{889E09F4-6909-4522-BC57-E0AC16F1FDD3}" type="presOf" srcId="{20FB9816-C00E-411E-9687-3B0BF9B9D5C4}" destId="{FC3521D9-6058-40A7-B6A2-27C4E54EEA2B}" srcOrd="0" destOrd="0" presId="urn:microsoft.com/office/officeart/2005/8/layout/hierarchy3"/>
    <dgm:cxn modelId="{C4448DEA-B91E-4F01-A470-FDC4590424CF}" type="presOf" srcId="{EE42C1F9-352A-4C56-8F3F-3D0DC1B6EC7E}" destId="{15BF9014-CDFA-4967-8F31-312276C96DBD}" srcOrd="0" destOrd="0" presId="urn:microsoft.com/office/officeart/2005/8/layout/hierarchy3"/>
    <dgm:cxn modelId="{C573DC25-3175-4126-98A5-6EB2B6517BB4}" type="presOf" srcId="{7AAE40BD-1F6B-4D78-958E-03B392CB902A}" destId="{6E096499-DD29-4D84-BFA0-5CC9115179E2}" srcOrd="0" destOrd="0" presId="urn:microsoft.com/office/officeart/2005/8/layout/hierarchy3"/>
    <dgm:cxn modelId="{F104623C-3275-4B3E-BCD5-5867BE19597A}" type="presOf" srcId="{95D772A4-CC55-4ED0-AA95-95A127B764DB}" destId="{671F1054-2635-4382-87CD-336D94F3DA91}" srcOrd="0" destOrd="0" presId="urn:microsoft.com/office/officeart/2005/8/layout/hierarchy3"/>
    <dgm:cxn modelId="{0B1C68E6-AF1E-4BF3-B3C1-8DC049216AF4}" type="presOf" srcId="{3FA5BA31-9353-40F8-87FC-2FAA18AA0825}" destId="{D3F04C21-9DC1-4FBC-8BDB-773FB2F648AD}" srcOrd="0" destOrd="0" presId="urn:microsoft.com/office/officeart/2005/8/layout/hierarchy3"/>
    <dgm:cxn modelId="{B0BADDBE-FDA6-4832-B586-2FDFE201065A}" type="presOf" srcId="{D519923E-2276-4FAE-918E-21FA3675B651}" destId="{5553DAF2-5DBA-48A8-BD6E-8749E4E32BBC}" srcOrd="0" destOrd="0" presId="urn:microsoft.com/office/officeart/2005/8/layout/hierarchy3"/>
    <dgm:cxn modelId="{D0C7B3CA-C84A-48D5-8131-AA9D2D9FFF11}" type="presOf" srcId="{21D646F7-6EA9-4F72-9F14-70DD2EB37C31}" destId="{8D03BE4D-6145-4AE3-B8C0-1908FBF1373C}" srcOrd="0" destOrd="0" presId="urn:microsoft.com/office/officeart/2005/8/layout/hierarchy3"/>
    <dgm:cxn modelId="{E12D68C9-55B9-404F-BFC2-E15153D38F77}" type="presOf" srcId="{779B465D-542B-47F3-8952-9C8F2B4DD4CB}" destId="{C3894237-2775-408D-A89E-4FE3E8BC3093}" srcOrd="0" destOrd="0" presId="urn:microsoft.com/office/officeart/2005/8/layout/hierarchy3"/>
    <dgm:cxn modelId="{5FE9B0F2-48BB-4081-8EAD-D8CB4DA4FF5F}" srcId="{99E54CED-D9C7-4FC6-8E4E-A9B890EBE091}" destId="{BED7A212-DE69-4F95-9C51-B86BC8390054}" srcOrd="0" destOrd="0" parTransId="{40631BF3-53B5-483E-93D3-9CE7BD631197}" sibTransId="{DC440EF0-3597-4F8E-8703-08352159A6F2}"/>
    <dgm:cxn modelId="{604686B5-61D2-41BF-AC0D-D7F4D83241F7}" type="presOf" srcId="{4583D251-57AF-430D-8433-BC98702C1A2E}" destId="{00D17006-6F64-41FE-8EC3-450F1EA0F3AE}" srcOrd="0" destOrd="0" presId="urn:microsoft.com/office/officeart/2005/8/layout/hierarchy3"/>
    <dgm:cxn modelId="{55B0C431-F181-44F5-B897-1C6F41601209}" type="presOf" srcId="{40631BF3-53B5-483E-93D3-9CE7BD631197}" destId="{4A545B88-4133-4458-B7B2-3A2D44A70D8B}" srcOrd="0" destOrd="0" presId="urn:microsoft.com/office/officeart/2005/8/layout/hierarchy3"/>
    <dgm:cxn modelId="{FAB203E5-7911-49C0-B5E7-6B79512DFD5B}" srcId="{EEC3FD4B-BD70-47B9-9B57-964970EBFFF6}" destId="{EE42C1F9-352A-4C56-8F3F-3D0DC1B6EC7E}" srcOrd="1" destOrd="0" parTransId="{1B8163C7-9A32-42C8-A854-BEF120561EE8}" sibTransId="{128B3513-45B5-4533-8360-0B1E060EA59D}"/>
    <dgm:cxn modelId="{B8B67640-6545-4B7C-BC92-9CA014EFE2F0}" type="presOf" srcId="{0754C988-F61A-4941-BE9B-551120855AF0}" destId="{53BA6413-805F-4744-8FA4-BBCA8E17613C}" srcOrd="0" destOrd="0" presId="urn:microsoft.com/office/officeart/2005/8/layout/hierarchy3"/>
    <dgm:cxn modelId="{C7D19DBA-55C4-4ABE-A127-B10B8E975BAC}" srcId="{99E54CED-D9C7-4FC6-8E4E-A9B890EBE091}" destId="{733FE8F6-45FC-43FA-8970-D8E1A1A3ADB2}" srcOrd="1" destOrd="0" parTransId="{8C9DAC57-F0A4-407B-A2CB-6D6C1177932B}" sibTransId="{A10B919C-1B8A-4091-9354-6FE4C4A200BF}"/>
    <dgm:cxn modelId="{B7131D16-5C01-4A1A-B6AC-E82F7ACAED68}" type="presOf" srcId="{8C9DAC57-F0A4-407B-A2CB-6D6C1177932B}" destId="{C9E40F8A-35B5-47FF-AA35-ADD56A352297}" srcOrd="0" destOrd="0" presId="urn:microsoft.com/office/officeart/2005/8/layout/hierarchy3"/>
    <dgm:cxn modelId="{936C8C5C-F946-4504-A5B9-06AC9CF9C1A2}" srcId="{EEC3FD4B-BD70-47B9-9B57-964970EBFFF6}" destId="{99E54CED-D9C7-4FC6-8E4E-A9B890EBE091}" srcOrd="2" destOrd="0" parTransId="{8A2BB3EE-E26E-4286-8687-96CDC1AF81A3}" sibTransId="{023D0795-D6B8-434B-B561-03CBC0191F38}"/>
    <dgm:cxn modelId="{17B5808F-164B-4664-9C19-A0AA237CAC6F}" srcId="{779B465D-542B-47F3-8952-9C8F2B4DD4CB}" destId="{95D772A4-CC55-4ED0-AA95-95A127B764DB}" srcOrd="1" destOrd="0" parTransId="{3FA5BA31-9353-40F8-87FC-2FAA18AA0825}" sibTransId="{9A82DD7F-772E-4332-8074-23B21EDAE5DA}"/>
    <dgm:cxn modelId="{EF7ECCA6-1330-4050-92CD-361617A5F0EB}" type="presOf" srcId="{99E54CED-D9C7-4FC6-8E4E-A9B890EBE091}" destId="{03F10D8A-65E8-46B7-9537-A1D382EEB8D0}" srcOrd="1" destOrd="0" presId="urn:microsoft.com/office/officeart/2005/8/layout/hierarchy3"/>
    <dgm:cxn modelId="{C1781CF6-7F86-4E05-B433-2F41F469D35F}" type="presOf" srcId="{733FE8F6-45FC-43FA-8970-D8E1A1A3ADB2}" destId="{271C781D-D2A2-4292-8B2E-0737D07495DF}" srcOrd="0" destOrd="0" presId="urn:microsoft.com/office/officeart/2005/8/layout/hierarchy3"/>
    <dgm:cxn modelId="{9DFC9A40-21B8-4C9C-9CDA-1600ACE3992A}" srcId="{EE42C1F9-352A-4C56-8F3F-3D0DC1B6EC7E}" destId="{7AAE40BD-1F6B-4D78-958E-03B392CB902A}" srcOrd="0" destOrd="0" parTransId="{D519923E-2276-4FAE-918E-21FA3675B651}" sibTransId="{55CE339E-F7B9-4D13-88D3-C9A314223469}"/>
    <dgm:cxn modelId="{43560D7A-B1DE-4DDA-832A-473AFCBCC658}" type="presOf" srcId="{779B465D-542B-47F3-8952-9C8F2B4DD4CB}" destId="{6D6345DB-5001-40AF-AB69-9A2C80B28ADE}" srcOrd="1" destOrd="0" presId="urn:microsoft.com/office/officeart/2005/8/layout/hierarchy3"/>
    <dgm:cxn modelId="{3C6C78BF-97C6-415A-8242-53A20CD364AC}" srcId="{EEC3FD4B-BD70-47B9-9B57-964970EBFFF6}" destId="{779B465D-542B-47F3-8952-9C8F2B4DD4CB}" srcOrd="0" destOrd="0" parTransId="{7706EE96-D490-443F-918E-FB0C93A55263}" sibTransId="{4ABBC2EF-5A37-4451-926A-DE963C4BC3E7}"/>
    <dgm:cxn modelId="{52AB97AB-B84E-496D-8555-6642ED6840E3}" type="presOf" srcId="{99E54CED-D9C7-4FC6-8E4E-A9B890EBE091}" destId="{81E2AF0D-2149-4C44-9323-E73FCC7D38E1}" srcOrd="0" destOrd="0" presId="urn:microsoft.com/office/officeart/2005/8/layout/hierarchy3"/>
    <dgm:cxn modelId="{7F8559AC-CB79-400E-8D56-01E86B0C7D30}" srcId="{EE42C1F9-352A-4C56-8F3F-3D0DC1B6EC7E}" destId="{A4E57406-D267-4980-ACCB-2430C9308CEF}" srcOrd="1" destOrd="0" parTransId="{72FA0CE7-0C9A-4497-ADAA-DC8338A1940E}" sibTransId="{CE15A005-73FC-4D35-A4E0-440FB34BAD85}"/>
    <dgm:cxn modelId="{86719F30-0EA5-4311-8728-7168367B998F}" type="presParOf" srcId="{B251C11E-99FC-485A-AC67-B955E0D7A3E5}" destId="{7B29710B-0CA3-473A-8B1A-71D9791A9610}" srcOrd="0" destOrd="0" presId="urn:microsoft.com/office/officeart/2005/8/layout/hierarchy3"/>
    <dgm:cxn modelId="{138245F9-47A6-426B-9880-B6F1F2BDF3D9}" type="presParOf" srcId="{7B29710B-0CA3-473A-8B1A-71D9791A9610}" destId="{30AC708D-1B82-4666-A0CE-E728B01075DA}" srcOrd="0" destOrd="0" presId="urn:microsoft.com/office/officeart/2005/8/layout/hierarchy3"/>
    <dgm:cxn modelId="{FDA5C682-69BD-412F-9801-B48B3C7818A9}" type="presParOf" srcId="{30AC708D-1B82-4666-A0CE-E728B01075DA}" destId="{C3894237-2775-408D-A89E-4FE3E8BC3093}" srcOrd="0" destOrd="0" presId="urn:microsoft.com/office/officeart/2005/8/layout/hierarchy3"/>
    <dgm:cxn modelId="{EC7C4EF0-C741-4EA3-B323-C8F0DFD62DEA}" type="presParOf" srcId="{30AC708D-1B82-4666-A0CE-E728B01075DA}" destId="{6D6345DB-5001-40AF-AB69-9A2C80B28ADE}" srcOrd="1" destOrd="0" presId="urn:microsoft.com/office/officeart/2005/8/layout/hierarchy3"/>
    <dgm:cxn modelId="{E41E74D0-AEE8-4651-97E6-661CD3DDC54B}" type="presParOf" srcId="{7B29710B-0CA3-473A-8B1A-71D9791A9610}" destId="{BA559179-9E9A-41A8-9B52-E68CEC6BBD8B}" srcOrd="1" destOrd="0" presId="urn:microsoft.com/office/officeart/2005/8/layout/hierarchy3"/>
    <dgm:cxn modelId="{8E7C7B85-1F36-4344-89BF-83261BBDB7D6}" type="presParOf" srcId="{BA559179-9E9A-41A8-9B52-E68CEC6BBD8B}" destId="{53BA6413-805F-4744-8FA4-BBCA8E17613C}" srcOrd="0" destOrd="0" presId="urn:microsoft.com/office/officeart/2005/8/layout/hierarchy3"/>
    <dgm:cxn modelId="{EF3B4733-6EAE-4D0A-B45E-DA5AC43FD222}" type="presParOf" srcId="{BA559179-9E9A-41A8-9B52-E68CEC6BBD8B}" destId="{FC3521D9-6058-40A7-B6A2-27C4E54EEA2B}" srcOrd="1" destOrd="0" presId="urn:microsoft.com/office/officeart/2005/8/layout/hierarchy3"/>
    <dgm:cxn modelId="{54026B16-B6E7-421F-9EA4-BA97B3756EC2}" type="presParOf" srcId="{BA559179-9E9A-41A8-9B52-E68CEC6BBD8B}" destId="{D3F04C21-9DC1-4FBC-8BDB-773FB2F648AD}" srcOrd="2" destOrd="0" presId="urn:microsoft.com/office/officeart/2005/8/layout/hierarchy3"/>
    <dgm:cxn modelId="{E4CB90AC-A57A-4718-853C-AE7C0EDB1655}" type="presParOf" srcId="{BA559179-9E9A-41A8-9B52-E68CEC6BBD8B}" destId="{671F1054-2635-4382-87CD-336D94F3DA91}" srcOrd="3" destOrd="0" presId="urn:microsoft.com/office/officeart/2005/8/layout/hierarchy3"/>
    <dgm:cxn modelId="{7E829BAD-6438-4CD8-AC26-6A6DD239A516}" type="presParOf" srcId="{B251C11E-99FC-485A-AC67-B955E0D7A3E5}" destId="{90BBB431-0C92-4626-8F3C-AF37155083EB}" srcOrd="1" destOrd="0" presId="urn:microsoft.com/office/officeart/2005/8/layout/hierarchy3"/>
    <dgm:cxn modelId="{4D69C8F4-FF2E-4FDB-95C4-554426731187}" type="presParOf" srcId="{90BBB431-0C92-4626-8F3C-AF37155083EB}" destId="{01DEB29F-D76C-4A42-91D5-7D5DFAC2D1E1}" srcOrd="0" destOrd="0" presId="urn:microsoft.com/office/officeart/2005/8/layout/hierarchy3"/>
    <dgm:cxn modelId="{D9A9805C-495A-4E9F-B50E-B724FD382C2D}" type="presParOf" srcId="{01DEB29F-D76C-4A42-91D5-7D5DFAC2D1E1}" destId="{15BF9014-CDFA-4967-8F31-312276C96DBD}" srcOrd="0" destOrd="0" presId="urn:microsoft.com/office/officeart/2005/8/layout/hierarchy3"/>
    <dgm:cxn modelId="{09DD73DA-F7FE-473D-A221-0D2ED719090A}" type="presParOf" srcId="{01DEB29F-D76C-4A42-91D5-7D5DFAC2D1E1}" destId="{6F515891-3617-46FE-AB56-B69320B420C6}" srcOrd="1" destOrd="0" presId="urn:microsoft.com/office/officeart/2005/8/layout/hierarchy3"/>
    <dgm:cxn modelId="{214DA817-056D-4C65-A0A1-69330DDDAAFC}" type="presParOf" srcId="{90BBB431-0C92-4626-8F3C-AF37155083EB}" destId="{6B684811-4076-435A-8216-959A8447A25E}" srcOrd="1" destOrd="0" presId="urn:microsoft.com/office/officeart/2005/8/layout/hierarchy3"/>
    <dgm:cxn modelId="{81E2271F-A955-4241-9E97-B3B53852D169}" type="presParOf" srcId="{6B684811-4076-435A-8216-959A8447A25E}" destId="{5553DAF2-5DBA-48A8-BD6E-8749E4E32BBC}" srcOrd="0" destOrd="0" presId="urn:microsoft.com/office/officeart/2005/8/layout/hierarchy3"/>
    <dgm:cxn modelId="{45BA3518-9D14-46D4-AD72-82E8E573B18E}" type="presParOf" srcId="{6B684811-4076-435A-8216-959A8447A25E}" destId="{6E096499-DD29-4D84-BFA0-5CC9115179E2}" srcOrd="1" destOrd="0" presId="urn:microsoft.com/office/officeart/2005/8/layout/hierarchy3"/>
    <dgm:cxn modelId="{05C69532-CBF2-4ABD-A02C-6C86DADFA8E9}" type="presParOf" srcId="{6B684811-4076-435A-8216-959A8447A25E}" destId="{173A4844-8F53-47A5-98D2-F0E55714272A}" srcOrd="2" destOrd="0" presId="urn:microsoft.com/office/officeart/2005/8/layout/hierarchy3"/>
    <dgm:cxn modelId="{36832725-B1CA-4815-A5E4-61B0279482C5}" type="presParOf" srcId="{6B684811-4076-435A-8216-959A8447A25E}" destId="{82DDFB19-B5DE-4071-A50F-1BA5CCC1E9CB}" srcOrd="3" destOrd="0" presId="urn:microsoft.com/office/officeart/2005/8/layout/hierarchy3"/>
    <dgm:cxn modelId="{50CBB261-7EAF-4CC8-8AAF-6DB04DED6874}" type="presParOf" srcId="{B251C11E-99FC-485A-AC67-B955E0D7A3E5}" destId="{0E25DE4F-3E17-453A-9159-5C5A544858D9}" srcOrd="2" destOrd="0" presId="urn:microsoft.com/office/officeart/2005/8/layout/hierarchy3"/>
    <dgm:cxn modelId="{F484A266-4631-43EE-AC83-A16850E5062A}" type="presParOf" srcId="{0E25DE4F-3E17-453A-9159-5C5A544858D9}" destId="{75379019-27BA-4670-A03A-D33621D0A251}" srcOrd="0" destOrd="0" presId="urn:microsoft.com/office/officeart/2005/8/layout/hierarchy3"/>
    <dgm:cxn modelId="{A15508E2-E488-42B8-89B5-A962118E9B0D}" type="presParOf" srcId="{75379019-27BA-4670-A03A-D33621D0A251}" destId="{81E2AF0D-2149-4C44-9323-E73FCC7D38E1}" srcOrd="0" destOrd="0" presId="urn:microsoft.com/office/officeart/2005/8/layout/hierarchy3"/>
    <dgm:cxn modelId="{B03BAFE7-C3C4-4243-BC94-B5F9B4C31E3D}" type="presParOf" srcId="{75379019-27BA-4670-A03A-D33621D0A251}" destId="{03F10D8A-65E8-46B7-9537-A1D382EEB8D0}" srcOrd="1" destOrd="0" presId="urn:microsoft.com/office/officeart/2005/8/layout/hierarchy3"/>
    <dgm:cxn modelId="{309C664B-66A8-4563-9383-97AA8ED0662E}" type="presParOf" srcId="{0E25DE4F-3E17-453A-9159-5C5A544858D9}" destId="{E3AB608E-8A3C-4123-8CE7-B7A8186EB50E}" srcOrd="1" destOrd="0" presId="urn:microsoft.com/office/officeart/2005/8/layout/hierarchy3"/>
    <dgm:cxn modelId="{8DC56BED-58BF-44F9-B265-A5DA8B6C203E}" type="presParOf" srcId="{E3AB608E-8A3C-4123-8CE7-B7A8186EB50E}" destId="{4A545B88-4133-4458-B7B2-3A2D44A70D8B}" srcOrd="0" destOrd="0" presId="urn:microsoft.com/office/officeart/2005/8/layout/hierarchy3"/>
    <dgm:cxn modelId="{77FA0C4F-F137-4483-B0E6-A6FD55ED51D1}" type="presParOf" srcId="{E3AB608E-8A3C-4123-8CE7-B7A8186EB50E}" destId="{D01022B8-06DA-42A4-9B7E-CD917EB51BDB}" srcOrd="1" destOrd="0" presId="urn:microsoft.com/office/officeart/2005/8/layout/hierarchy3"/>
    <dgm:cxn modelId="{C8C13B59-0063-45B0-8C51-6E48A8A14C87}" type="presParOf" srcId="{E3AB608E-8A3C-4123-8CE7-B7A8186EB50E}" destId="{C9E40F8A-35B5-47FF-AA35-ADD56A352297}" srcOrd="2" destOrd="0" presId="urn:microsoft.com/office/officeart/2005/8/layout/hierarchy3"/>
    <dgm:cxn modelId="{B82B2BD5-9FD3-4924-9133-BBE243796840}" type="presParOf" srcId="{E3AB608E-8A3C-4123-8CE7-B7A8186EB50E}" destId="{271C781D-D2A2-4292-8B2E-0737D07495DF}" srcOrd="3" destOrd="0" presId="urn:microsoft.com/office/officeart/2005/8/layout/hierarchy3"/>
    <dgm:cxn modelId="{92EFED2C-EBF6-4AAD-AE03-52F9D2018D63}" type="presParOf" srcId="{E3AB608E-8A3C-4123-8CE7-B7A8186EB50E}" destId="{8D03BE4D-6145-4AE3-B8C0-1908FBF1373C}" srcOrd="4" destOrd="0" presId="urn:microsoft.com/office/officeart/2005/8/layout/hierarchy3"/>
    <dgm:cxn modelId="{3394BED3-F57F-4E62-968C-BBA211669131}" type="presParOf" srcId="{E3AB608E-8A3C-4123-8CE7-B7A8186EB50E}" destId="{00D17006-6F64-41FE-8EC3-450F1EA0F3AE}"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0D144-A92B-47E0-B12F-E66E9EE47F1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C69743E-335E-4F00-996A-1088FD162345}">
      <dgm:prSet phldrT="[文本]"/>
      <dgm:spPr/>
      <dgm:t>
        <a:bodyPr/>
        <a:lstStyle/>
        <a:p>
          <a:r>
            <a:rPr lang="zh-CN" altLang="en-US" dirty="0" smtClean="0"/>
            <a:t>中文分词</a:t>
          </a:r>
          <a:endParaRPr lang="zh-CN" altLang="en-US" dirty="0"/>
        </a:p>
      </dgm:t>
    </dgm:pt>
    <dgm:pt modelId="{0FA360E5-5249-43A6-9530-27D85FDA6545}" type="parTrans" cxnId="{C980491E-6A4F-4CFF-B546-A9CBD4DC944B}">
      <dgm:prSet/>
      <dgm:spPr/>
      <dgm:t>
        <a:bodyPr/>
        <a:lstStyle/>
        <a:p>
          <a:endParaRPr lang="zh-CN" altLang="en-US"/>
        </a:p>
      </dgm:t>
    </dgm:pt>
    <dgm:pt modelId="{A764D05D-8A21-451D-8A1C-BC880324A451}" type="sibTrans" cxnId="{C980491E-6A4F-4CFF-B546-A9CBD4DC944B}">
      <dgm:prSet/>
      <dgm:spPr/>
      <dgm:t>
        <a:bodyPr/>
        <a:lstStyle/>
        <a:p>
          <a:endParaRPr lang="zh-CN" altLang="en-US"/>
        </a:p>
      </dgm:t>
    </dgm:pt>
    <dgm:pt modelId="{FBEBD806-2D51-454D-96FA-E92326B30067}">
      <dgm:prSet phldrT="[文本]"/>
      <dgm:spPr/>
      <dgm:t>
        <a:bodyPr/>
        <a:lstStyle/>
        <a:p>
          <a:r>
            <a:rPr lang="zh-CN" altLang="en-US" dirty="0" smtClean="0"/>
            <a:t>在</a:t>
          </a:r>
          <a:r>
            <a:rPr lang="en-US" altLang="en-US" dirty="0" smtClean="0"/>
            <a:t>https://github.com/hankcs/HanLP</a:t>
          </a:r>
          <a:r>
            <a:rPr lang="zh-CN" altLang="en-US" dirty="0" smtClean="0"/>
            <a:t>下载开源中文自然语言处理包解压到</a:t>
          </a:r>
          <a:r>
            <a:rPr lang="en-US" altLang="zh-CN" dirty="0" err="1" smtClean="0"/>
            <a:t>hadoop</a:t>
          </a:r>
          <a:r>
            <a:rPr lang="zh-CN" altLang="en-US" dirty="0" smtClean="0"/>
            <a:t>文件夹中，引用其中的</a:t>
          </a:r>
          <a:r>
            <a:rPr lang="en-US" dirty="0" err="1" smtClean="0"/>
            <a:t>HanLP.segment</a:t>
          </a:r>
          <a:r>
            <a:rPr lang="en-US" dirty="0" smtClean="0"/>
            <a:t>()</a:t>
          </a:r>
          <a:r>
            <a:rPr lang="zh-CN" dirty="0" smtClean="0"/>
            <a:t>函数</a:t>
          </a:r>
          <a:endParaRPr lang="zh-CN" altLang="en-US" dirty="0"/>
        </a:p>
      </dgm:t>
    </dgm:pt>
    <dgm:pt modelId="{5DDFEC45-61EA-4A76-8561-56FB81AF10AA}" type="parTrans" cxnId="{D4A9616F-3825-4BFC-B6F9-7044D9602AC4}">
      <dgm:prSet/>
      <dgm:spPr/>
      <dgm:t>
        <a:bodyPr/>
        <a:lstStyle/>
        <a:p>
          <a:endParaRPr lang="zh-CN" altLang="en-US"/>
        </a:p>
      </dgm:t>
    </dgm:pt>
    <dgm:pt modelId="{DC5C84BB-AABA-4E8D-8762-36082AA3EDC0}" type="sibTrans" cxnId="{D4A9616F-3825-4BFC-B6F9-7044D9602AC4}">
      <dgm:prSet/>
      <dgm:spPr/>
      <dgm:t>
        <a:bodyPr/>
        <a:lstStyle/>
        <a:p>
          <a:endParaRPr lang="zh-CN" altLang="en-US"/>
        </a:p>
      </dgm:t>
    </dgm:pt>
    <dgm:pt modelId="{80BBE068-C249-4E38-94DE-FC1819F35CE6}">
      <dgm:prSet phldrT="[文本]"/>
      <dgm:spPr/>
      <dgm:t>
        <a:bodyPr/>
        <a:lstStyle/>
        <a:p>
          <a:r>
            <a:rPr lang="zh-CN" altLang="en-US" dirty="0" smtClean="0"/>
            <a:t>数据有乱码和噪音文件</a:t>
          </a:r>
          <a:endParaRPr lang="zh-CN" altLang="en-US" dirty="0"/>
        </a:p>
      </dgm:t>
    </dgm:pt>
    <dgm:pt modelId="{4B6DC099-EB40-47AA-B768-CCC47E3BB7A5}" type="parTrans" cxnId="{4828F568-FF00-4FD4-B0E8-52F4D1739600}">
      <dgm:prSet/>
      <dgm:spPr/>
      <dgm:t>
        <a:bodyPr/>
        <a:lstStyle/>
        <a:p>
          <a:endParaRPr lang="zh-CN" altLang="en-US"/>
        </a:p>
      </dgm:t>
    </dgm:pt>
    <dgm:pt modelId="{6B5D8B10-DF08-4D36-A93F-C15CF0DFA064}" type="sibTrans" cxnId="{4828F568-FF00-4FD4-B0E8-52F4D1739600}">
      <dgm:prSet/>
      <dgm:spPr/>
      <dgm:t>
        <a:bodyPr/>
        <a:lstStyle/>
        <a:p>
          <a:endParaRPr lang="zh-CN" altLang="en-US"/>
        </a:p>
      </dgm:t>
    </dgm:pt>
    <dgm:pt modelId="{1A099682-4121-4D2E-BC49-E70CFAF09663}">
      <dgm:prSet phldrT="[文本]"/>
      <dgm:spPr/>
      <dgm:t>
        <a:bodyPr/>
        <a:lstStyle/>
        <a:p>
          <a:r>
            <a:rPr lang="zh-CN" altLang="en-US" dirty="0" smtClean="0"/>
            <a:t>通过判断每行数据的数量和利用正则表达式删除英文字符和数字字符及其他符号来处理数据，并规定输出的中文词组长度</a:t>
          </a:r>
          <a:r>
            <a:rPr lang="en-US" altLang="zh-CN" dirty="0" smtClean="0"/>
            <a:t>&gt;1.</a:t>
          </a:r>
          <a:endParaRPr lang="zh-CN" altLang="en-US" dirty="0"/>
        </a:p>
      </dgm:t>
    </dgm:pt>
    <dgm:pt modelId="{D2789F46-F1BE-4427-9314-3115AB707FEE}" type="parTrans" cxnId="{F2AC57F1-C396-49FD-88AB-BF6E5A251689}">
      <dgm:prSet/>
      <dgm:spPr/>
      <dgm:t>
        <a:bodyPr/>
        <a:lstStyle/>
        <a:p>
          <a:endParaRPr lang="zh-CN" altLang="en-US"/>
        </a:p>
      </dgm:t>
    </dgm:pt>
    <dgm:pt modelId="{E65599CA-5A92-4E91-AB1D-21EF0F320C17}" type="sibTrans" cxnId="{F2AC57F1-C396-49FD-88AB-BF6E5A251689}">
      <dgm:prSet/>
      <dgm:spPr/>
      <dgm:t>
        <a:bodyPr/>
        <a:lstStyle/>
        <a:p>
          <a:endParaRPr lang="zh-CN" altLang="en-US"/>
        </a:p>
      </dgm:t>
    </dgm:pt>
    <dgm:pt modelId="{9BE239CF-14B0-4F1F-ACBA-135ECE5EA0CF}">
      <dgm:prSet phldrT="[文本]"/>
      <dgm:spPr/>
      <dgm:t>
        <a:bodyPr/>
        <a:lstStyle/>
        <a:p>
          <a:r>
            <a:rPr lang="zh-CN" altLang="en-US" dirty="0" smtClean="0"/>
            <a:t>动态传入</a:t>
          </a:r>
          <a:r>
            <a:rPr lang="en-US" altLang="zh-CN" dirty="0" err="1" smtClean="0"/>
            <a:t>int</a:t>
          </a:r>
          <a:r>
            <a:rPr lang="zh-CN" altLang="en-US" dirty="0" smtClean="0"/>
            <a:t>和</a:t>
          </a:r>
          <a:r>
            <a:rPr lang="en-US" altLang="zh-CN" dirty="0" smtClean="0"/>
            <a:t>string</a:t>
          </a:r>
          <a:r>
            <a:rPr lang="zh-CN" altLang="en-US" dirty="0" smtClean="0"/>
            <a:t>类型的参数</a:t>
          </a:r>
          <a:endParaRPr lang="zh-CN" altLang="en-US" dirty="0"/>
        </a:p>
      </dgm:t>
    </dgm:pt>
    <dgm:pt modelId="{18B8070C-7F71-4825-A315-F8A1B3D0A956}" type="parTrans" cxnId="{D4B0F74C-531E-442D-94F6-9F413917900C}">
      <dgm:prSet/>
      <dgm:spPr/>
      <dgm:t>
        <a:bodyPr/>
        <a:lstStyle/>
        <a:p>
          <a:endParaRPr lang="zh-CN" altLang="en-US"/>
        </a:p>
      </dgm:t>
    </dgm:pt>
    <dgm:pt modelId="{E61F76AD-AD8B-41D1-B0F5-26FFE9850461}" type="sibTrans" cxnId="{D4B0F74C-531E-442D-94F6-9F413917900C}">
      <dgm:prSet/>
      <dgm:spPr/>
      <dgm:t>
        <a:bodyPr/>
        <a:lstStyle/>
        <a:p>
          <a:endParaRPr lang="zh-CN" altLang="en-US"/>
        </a:p>
      </dgm:t>
    </dgm:pt>
    <dgm:pt modelId="{3F84746E-5F63-4B2D-8F3D-E9AE105BB56F}">
      <dgm:prSet phldrT="[文本]"/>
      <dgm:spPr/>
      <dgm:t>
        <a:bodyPr/>
        <a:lstStyle/>
        <a:p>
          <a:r>
            <a:rPr lang="zh-CN" altLang="en-US" dirty="0" smtClean="0"/>
            <a:t>利用</a:t>
          </a:r>
          <a:r>
            <a:rPr lang="en-US" altLang="zh-CN" dirty="0" err="1" smtClean="0"/>
            <a:t>conf.get</a:t>
          </a:r>
          <a:r>
            <a:rPr lang="en-US" altLang="zh-CN" dirty="0" smtClean="0"/>
            <a:t>()</a:t>
          </a:r>
          <a:r>
            <a:rPr lang="zh-CN" altLang="en-US" dirty="0" smtClean="0"/>
            <a:t>和</a:t>
          </a:r>
          <a:r>
            <a:rPr lang="en-US" altLang="zh-CN" dirty="0" err="1" smtClean="0"/>
            <a:t>conf.get</a:t>
          </a:r>
          <a:r>
            <a:rPr lang="en-US" altLang="zh-CN" dirty="0" smtClean="0"/>
            <a:t>()</a:t>
          </a:r>
          <a:r>
            <a:rPr lang="zh-CN" altLang="en-US" dirty="0" smtClean="0"/>
            <a:t>传递不同类型的参数</a:t>
          </a:r>
          <a:endParaRPr lang="zh-CN" altLang="en-US" dirty="0"/>
        </a:p>
      </dgm:t>
    </dgm:pt>
    <dgm:pt modelId="{F94F72AE-9552-4BD2-8B82-929530C458FE}" type="parTrans" cxnId="{77C9F09E-8BBA-4531-A054-EBCC53058A24}">
      <dgm:prSet/>
      <dgm:spPr/>
      <dgm:t>
        <a:bodyPr/>
        <a:lstStyle/>
        <a:p>
          <a:endParaRPr lang="zh-CN" altLang="en-US"/>
        </a:p>
      </dgm:t>
    </dgm:pt>
    <dgm:pt modelId="{4F61FC0B-3920-4C8E-8956-67FDB431E42E}" type="sibTrans" cxnId="{77C9F09E-8BBA-4531-A054-EBCC53058A24}">
      <dgm:prSet/>
      <dgm:spPr/>
      <dgm:t>
        <a:bodyPr/>
        <a:lstStyle/>
        <a:p>
          <a:endParaRPr lang="zh-CN" altLang="en-US"/>
        </a:p>
      </dgm:t>
    </dgm:pt>
    <dgm:pt modelId="{6DB8EB28-A7EB-42DB-9BFC-E4969AA113F7}">
      <dgm:prSet phldrT="[文本]"/>
      <dgm:spPr/>
      <dgm:t>
        <a:bodyPr/>
        <a:lstStyle/>
        <a:p>
          <a:r>
            <a:rPr lang="zh-CN" altLang="en-US" dirty="0" smtClean="0"/>
            <a:t>倒排索引时需要传递的参数很多</a:t>
          </a:r>
          <a:endParaRPr lang="zh-CN" altLang="en-US" dirty="0"/>
        </a:p>
      </dgm:t>
    </dgm:pt>
    <dgm:pt modelId="{72E1362F-8490-45AF-8120-620BE2280A15}" type="parTrans" cxnId="{CDED68BC-777E-40C1-B992-6607E946DDC9}">
      <dgm:prSet/>
      <dgm:spPr/>
      <dgm:t>
        <a:bodyPr/>
        <a:lstStyle/>
        <a:p>
          <a:endParaRPr lang="zh-CN" altLang="en-US"/>
        </a:p>
      </dgm:t>
    </dgm:pt>
    <dgm:pt modelId="{06E817BF-278F-4080-B2CD-CFD58B63DCD4}" type="sibTrans" cxnId="{CDED68BC-777E-40C1-B992-6607E946DDC9}">
      <dgm:prSet/>
      <dgm:spPr/>
      <dgm:t>
        <a:bodyPr/>
        <a:lstStyle/>
        <a:p>
          <a:endParaRPr lang="zh-CN" altLang="en-US"/>
        </a:p>
      </dgm:t>
    </dgm:pt>
    <dgm:pt modelId="{CC9971A7-8566-4413-A178-F93364946C65}">
      <dgm:prSet phldrT="[文本]"/>
      <dgm:spPr/>
      <dgm:t>
        <a:bodyPr/>
        <a:lstStyle/>
        <a:p>
          <a:r>
            <a:rPr lang="zh-CN" altLang="en-US" dirty="0" smtClean="0"/>
            <a:t>将不同的参数封装在一个</a:t>
          </a:r>
          <a:r>
            <a:rPr lang="en-US" altLang="zh-CN" dirty="0" smtClean="0"/>
            <a:t>String</a:t>
          </a:r>
          <a:r>
            <a:rPr lang="zh-CN" altLang="en-US" dirty="0" smtClean="0"/>
            <a:t>里作为一个</a:t>
          </a:r>
          <a:r>
            <a:rPr lang="en-US" altLang="zh-CN" dirty="0" smtClean="0"/>
            <a:t>key</a:t>
          </a:r>
          <a:r>
            <a:rPr lang="zh-CN" altLang="en-US" dirty="0" smtClean="0"/>
            <a:t>或</a:t>
          </a:r>
          <a:r>
            <a:rPr lang="en-US" altLang="zh-CN" dirty="0" smtClean="0"/>
            <a:t>value</a:t>
          </a:r>
          <a:r>
            <a:rPr lang="zh-CN" altLang="en-US" dirty="0" smtClean="0"/>
            <a:t>进行传递</a:t>
          </a:r>
          <a:endParaRPr lang="zh-CN" altLang="en-US" dirty="0"/>
        </a:p>
      </dgm:t>
    </dgm:pt>
    <dgm:pt modelId="{AED6B27B-7291-4C29-B2F0-2A21FA1AA2AF}" type="parTrans" cxnId="{4A430FBA-BB89-41F7-BC6F-02AC262E2AEE}">
      <dgm:prSet/>
      <dgm:spPr/>
      <dgm:t>
        <a:bodyPr/>
        <a:lstStyle/>
        <a:p>
          <a:endParaRPr lang="zh-CN" altLang="en-US"/>
        </a:p>
      </dgm:t>
    </dgm:pt>
    <dgm:pt modelId="{08A1DAE3-5C80-42F6-B392-26648D40CD5C}" type="sibTrans" cxnId="{4A430FBA-BB89-41F7-BC6F-02AC262E2AEE}">
      <dgm:prSet/>
      <dgm:spPr/>
      <dgm:t>
        <a:bodyPr/>
        <a:lstStyle/>
        <a:p>
          <a:endParaRPr lang="zh-CN" altLang="en-US"/>
        </a:p>
      </dgm:t>
    </dgm:pt>
    <dgm:pt modelId="{BE457ADD-2DFA-41A6-9B42-ECFBDBDF7D23}" type="pres">
      <dgm:prSet presAssocID="{7590D144-A92B-47E0-B12F-E66E9EE47F13}" presName="Name0" presStyleCnt="0">
        <dgm:presLayoutVars>
          <dgm:dir/>
          <dgm:animLvl val="lvl"/>
          <dgm:resizeHandles val="exact"/>
        </dgm:presLayoutVars>
      </dgm:prSet>
      <dgm:spPr/>
    </dgm:pt>
    <dgm:pt modelId="{6A363E0E-CB21-42E2-9C01-4853CFBF7D20}" type="pres">
      <dgm:prSet presAssocID="{7C69743E-335E-4F00-996A-1088FD162345}" presName="linNode" presStyleCnt="0"/>
      <dgm:spPr/>
    </dgm:pt>
    <dgm:pt modelId="{7CB8B230-1E98-4BD1-B943-F2AB08ECF34B}" type="pres">
      <dgm:prSet presAssocID="{7C69743E-335E-4F00-996A-1088FD162345}" presName="parentText" presStyleLbl="node1" presStyleIdx="0" presStyleCnt="4">
        <dgm:presLayoutVars>
          <dgm:chMax val="1"/>
          <dgm:bulletEnabled val="1"/>
        </dgm:presLayoutVars>
      </dgm:prSet>
      <dgm:spPr/>
      <dgm:t>
        <a:bodyPr/>
        <a:lstStyle/>
        <a:p>
          <a:endParaRPr lang="zh-CN" altLang="en-US"/>
        </a:p>
      </dgm:t>
    </dgm:pt>
    <dgm:pt modelId="{4A82755B-7C56-4E63-9472-82EC9CF1954F}" type="pres">
      <dgm:prSet presAssocID="{7C69743E-335E-4F00-996A-1088FD162345}" presName="descendantText" presStyleLbl="alignAccFollowNode1" presStyleIdx="0" presStyleCnt="4">
        <dgm:presLayoutVars>
          <dgm:bulletEnabled val="1"/>
        </dgm:presLayoutVars>
      </dgm:prSet>
      <dgm:spPr/>
      <dgm:t>
        <a:bodyPr/>
        <a:lstStyle/>
        <a:p>
          <a:endParaRPr lang="zh-CN" altLang="en-US"/>
        </a:p>
      </dgm:t>
    </dgm:pt>
    <dgm:pt modelId="{807F0AF4-8753-469A-AD38-6E07754A738E}" type="pres">
      <dgm:prSet presAssocID="{A764D05D-8A21-451D-8A1C-BC880324A451}" presName="sp" presStyleCnt="0"/>
      <dgm:spPr/>
    </dgm:pt>
    <dgm:pt modelId="{7DB05455-1CA5-422F-B7EC-EBF3DC6ECFDC}" type="pres">
      <dgm:prSet presAssocID="{80BBE068-C249-4E38-94DE-FC1819F35CE6}" presName="linNode" presStyleCnt="0"/>
      <dgm:spPr/>
    </dgm:pt>
    <dgm:pt modelId="{2EF21E97-F8BE-4F73-8282-F60A18493B9E}" type="pres">
      <dgm:prSet presAssocID="{80BBE068-C249-4E38-94DE-FC1819F35CE6}" presName="parentText" presStyleLbl="node1" presStyleIdx="1" presStyleCnt="4">
        <dgm:presLayoutVars>
          <dgm:chMax val="1"/>
          <dgm:bulletEnabled val="1"/>
        </dgm:presLayoutVars>
      </dgm:prSet>
      <dgm:spPr/>
    </dgm:pt>
    <dgm:pt modelId="{FFB534CD-D085-49FC-BA7A-899D2D6E3347}" type="pres">
      <dgm:prSet presAssocID="{80BBE068-C249-4E38-94DE-FC1819F35CE6}" presName="descendantText" presStyleLbl="alignAccFollowNode1" presStyleIdx="1" presStyleCnt="4">
        <dgm:presLayoutVars>
          <dgm:bulletEnabled val="1"/>
        </dgm:presLayoutVars>
      </dgm:prSet>
      <dgm:spPr/>
      <dgm:t>
        <a:bodyPr/>
        <a:lstStyle/>
        <a:p>
          <a:endParaRPr lang="zh-CN" altLang="en-US"/>
        </a:p>
      </dgm:t>
    </dgm:pt>
    <dgm:pt modelId="{0218D33C-8687-47FB-AB40-FF4736B4D43B}" type="pres">
      <dgm:prSet presAssocID="{6B5D8B10-DF08-4D36-A93F-C15CF0DFA064}" presName="sp" presStyleCnt="0"/>
      <dgm:spPr/>
    </dgm:pt>
    <dgm:pt modelId="{9A7A48F2-1D86-4D23-A9FC-29EABDD95CE2}" type="pres">
      <dgm:prSet presAssocID="{9BE239CF-14B0-4F1F-ACBA-135ECE5EA0CF}" presName="linNode" presStyleCnt="0"/>
      <dgm:spPr/>
    </dgm:pt>
    <dgm:pt modelId="{DCE601D8-F002-47AA-BFB0-7CCBD9C0A8DA}" type="pres">
      <dgm:prSet presAssocID="{9BE239CF-14B0-4F1F-ACBA-135ECE5EA0CF}" presName="parentText" presStyleLbl="node1" presStyleIdx="2" presStyleCnt="4">
        <dgm:presLayoutVars>
          <dgm:chMax val="1"/>
          <dgm:bulletEnabled val="1"/>
        </dgm:presLayoutVars>
      </dgm:prSet>
      <dgm:spPr/>
      <dgm:t>
        <a:bodyPr/>
        <a:lstStyle/>
        <a:p>
          <a:endParaRPr lang="zh-CN" altLang="en-US"/>
        </a:p>
      </dgm:t>
    </dgm:pt>
    <dgm:pt modelId="{C40DBE8A-E569-48D9-B0BE-AF3077119769}" type="pres">
      <dgm:prSet presAssocID="{9BE239CF-14B0-4F1F-ACBA-135ECE5EA0CF}" presName="descendantText" presStyleLbl="alignAccFollowNode1" presStyleIdx="2" presStyleCnt="4">
        <dgm:presLayoutVars>
          <dgm:bulletEnabled val="1"/>
        </dgm:presLayoutVars>
      </dgm:prSet>
      <dgm:spPr/>
      <dgm:t>
        <a:bodyPr/>
        <a:lstStyle/>
        <a:p>
          <a:endParaRPr lang="zh-CN" altLang="en-US"/>
        </a:p>
      </dgm:t>
    </dgm:pt>
    <dgm:pt modelId="{3AB59B83-BD3B-404F-A833-CB73A48536EC}" type="pres">
      <dgm:prSet presAssocID="{E61F76AD-AD8B-41D1-B0F5-26FFE9850461}" presName="sp" presStyleCnt="0"/>
      <dgm:spPr/>
    </dgm:pt>
    <dgm:pt modelId="{D2CD4A13-B815-473A-84AD-F510463FF5EE}" type="pres">
      <dgm:prSet presAssocID="{6DB8EB28-A7EB-42DB-9BFC-E4969AA113F7}" presName="linNode" presStyleCnt="0"/>
      <dgm:spPr/>
    </dgm:pt>
    <dgm:pt modelId="{CC2BA04A-7561-444F-A81C-C7F79A4A2B2E}" type="pres">
      <dgm:prSet presAssocID="{6DB8EB28-A7EB-42DB-9BFC-E4969AA113F7}" presName="parentText" presStyleLbl="node1" presStyleIdx="3" presStyleCnt="4">
        <dgm:presLayoutVars>
          <dgm:chMax val="1"/>
          <dgm:bulletEnabled val="1"/>
        </dgm:presLayoutVars>
      </dgm:prSet>
      <dgm:spPr/>
      <dgm:t>
        <a:bodyPr/>
        <a:lstStyle/>
        <a:p>
          <a:endParaRPr lang="zh-CN" altLang="en-US"/>
        </a:p>
      </dgm:t>
    </dgm:pt>
    <dgm:pt modelId="{A3EF11A9-0765-4635-8770-9881E4248E5C}" type="pres">
      <dgm:prSet presAssocID="{6DB8EB28-A7EB-42DB-9BFC-E4969AA113F7}" presName="descendantText" presStyleLbl="alignAccFollowNode1" presStyleIdx="3" presStyleCnt="4" custLinFactNeighborY="0">
        <dgm:presLayoutVars>
          <dgm:bulletEnabled val="1"/>
        </dgm:presLayoutVars>
      </dgm:prSet>
      <dgm:spPr/>
      <dgm:t>
        <a:bodyPr/>
        <a:lstStyle/>
        <a:p>
          <a:endParaRPr lang="zh-CN" altLang="en-US"/>
        </a:p>
      </dgm:t>
    </dgm:pt>
  </dgm:ptLst>
  <dgm:cxnLst>
    <dgm:cxn modelId="{F2AC57F1-C396-49FD-88AB-BF6E5A251689}" srcId="{80BBE068-C249-4E38-94DE-FC1819F35CE6}" destId="{1A099682-4121-4D2E-BC49-E70CFAF09663}" srcOrd="0" destOrd="0" parTransId="{D2789F46-F1BE-4427-9314-3115AB707FEE}" sibTransId="{E65599CA-5A92-4E91-AB1D-21EF0F320C17}"/>
    <dgm:cxn modelId="{123B0262-032A-4245-BEBE-F96007950F34}" type="presOf" srcId="{1A099682-4121-4D2E-BC49-E70CFAF09663}" destId="{FFB534CD-D085-49FC-BA7A-899D2D6E3347}" srcOrd="0" destOrd="0" presId="urn:microsoft.com/office/officeart/2005/8/layout/vList5"/>
    <dgm:cxn modelId="{C980491E-6A4F-4CFF-B546-A9CBD4DC944B}" srcId="{7590D144-A92B-47E0-B12F-E66E9EE47F13}" destId="{7C69743E-335E-4F00-996A-1088FD162345}" srcOrd="0" destOrd="0" parTransId="{0FA360E5-5249-43A6-9530-27D85FDA6545}" sibTransId="{A764D05D-8A21-451D-8A1C-BC880324A451}"/>
    <dgm:cxn modelId="{4828F568-FF00-4FD4-B0E8-52F4D1739600}" srcId="{7590D144-A92B-47E0-B12F-E66E9EE47F13}" destId="{80BBE068-C249-4E38-94DE-FC1819F35CE6}" srcOrd="1" destOrd="0" parTransId="{4B6DC099-EB40-47AA-B768-CCC47E3BB7A5}" sibTransId="{6B5D8B10-DF08-4D36-A93F-C15CF0DFA064}"/>
    <dgm:cxn modelId="{4DA78735-97F3-449C-A898-F9B74BAFB297}" type="presOf" srcId="{3F84746E-5F63-4B2D-8F3D-E9AE105BB56F}" destId="{C40DBE8A-E569-48D9-B0BE-AF3077119769}" srcOrd="0" destOrd="0" presId="urn:microsoft.com/office/officeart/2005/8/layout/vList5"/>
    <dgm:cxn modelId="{DF742D32-4AF2-4630-A164-1FE3AE7B6085}" type="presOf" srcId="{80BBE068-C249-4E38-94DE-FC1819F35CE6}" destId="{2EF21E97-F8BE-4F73-8282-F60A18493B9E}" srcOrd="0" destOrd="0" presId="urn:microsoft.com/office/officeart/2005/8/layout/vList5"/>
    <dgm:cxn modelId="{8E1D8240-FB94-4DF9-B90C-7984C7BB9EEC}" type="presOf" srcId="{6DB8EB28-A7EB-42DB-9BFC-E4969AA113F7}" destId="{CC2BA04A-7561-444F-A81C-C7F79A4A2B2E}" srcOrd="0" destOrd="0" presId="urn:microsoft.com/office/officeart/2005/8/layout/vList5"/>
    <dgm:cxn modelId="{A4875CE8-D23E-407A-8777-1D51DF107EBA}" type="presOf" srcId="{7C69743E-335E-4F00-996A-1088FD162345}" destId="{7CB8B230-1E98-4BD1-B943-F2AB08ECF34B}" srcOrd="0" destOrd="0" presId="urn:microsoft.com/office/officeart/2005/8/layout/vList5"/>
    <dgm:cxn modelId="{CDED68BC-777E-40C1-B992-6607E946DDC9}" srcId="{7590D144-A92B-47E0-B12F-E66E9EE47F13}" destId="{6DB8EB28-A7EB-42DB-9BFC-E4969AA113F7}" srcOrd="3" destOrd="0" parTransId="{72E1362F-8490-45AF-8120-620BE2280A15}" sibTransId="{06E817BF-278F-4080-B2CD-CFD58B63DCD4}"/>
    <dgm:cxn modelId="{D4B0F74C-531E-442D-94F6-9F413917900C}" srcId="{7590D144-A92B-47E0-B12F-E66E9EE47F13}" destId="{9BE239CF-14B0-4F1F-ACBA-135ECE5EA0CF}" srcOrd="2" destOrd="0" parTransId="{18B8070C-7F71-4825-A315-F8A1B3D0A956}" sibTransId="{E61F76AD-AD8B-41D1-B0F5-26FFE9850461}"/>
    <dgm:cxn modelId="{FD2CC79F-2281-431B-9EF8-ED40D9DDB4A6}" type="presOf" srcId="{FBEBD806-2D51-454D-96FA-E92326B30067}" destId="{4A82755B-7C56-4E63-9472-82EC9CF1954F}" srcOrd="0" destOrd="0" presId="urn:microsoft.com/office/officeart/2005/8/layout/vList5"/>
    <dgm:cxn modelId="{4A430FBA-BB89-41F7-BC6F-02AC262E2AEE}" srcId="{6DB8EB28-A7EB-42DB-9BFC-E4969AA113F7}" destId="{CC9971A7-8566-4413-A178-F93364946C65}" srcOrd="0" destOrd="0" parTransId="{AED6B27B-7291-4C29-B2F0-2A21FA1AA2AF}" sibTransId="{08A1DAE3-5C80-42F6-B392-26648D40CD5C}"/>
    <dgm:cxn modelId="{7AAE08D7-33E4-4414-96F8-62618E60C0F6}" type="presOf" srcId="{9BE239CF-14B0-4F1F-ACBA-135ECE5EA0CF}" destId="{DCE601D8-F002-47AA-BFB0-7CCBD9C0A8DA}" srcOrd="0" destOrd="0" presId="urn:microsoft.com/office/officeart/2005/8/layout/vList5"/>
    <dgm:cxn modelId="{77C9F09E-8BBA-4531-A054-EBCC53058A24}" srcId="{9BE239CF-14B0-4F1F-ACBA-135ECE5EA0CF}" destId="{3F84746E-5F63-4B2D-8F3D-E9AE105BB56F}" srcOrd="0" destOrd="0" parTransId="{F94F72AE-9552-4BD2-8B82-929530C458FE}" sibTransId="{4F61FC0B-3920-4C8E-8956-67FDB431E42E}"/>
    <dgm:cxn modelId="{7A28C254-2ABD-49AC-B946-617028A765FE}" type="presOf" srcId="{7590D144-A92B-47E0-B12F-E66E9EE47F13}" destId="{BE457ADD-2DFA-41A6-9B42-ECFBDBDF7D23}" srcOrd="0" destOrd="0" presId="urn:microsoft.com/office/officeart/2005/8/layout/vList5"/>
    <dgm:cxn modelId="{FA56F4BD-186C-4576-A2E9-88987B23836B}" type="presOf" srcId="{CC9971A7-8566-4413-A178-F93364946C65}" destId="{A3EF11A9-0765-4635-8770-9881E4248E5C}" srcOrd="0" destOrd="0" presId="urn:microsoft.com/office/officeart/2005/8/layout/vList5"/>
    <dgm:cxn modelId="{D4A9616F-3825-4BFC-B6F9-7044D9602AC4}" srcId="{7C69743E-335E-4F00-996A-1088FD162345}" destId="{FBEBD806-2D51-454D-96FA-E92326B30067}" srcOrd="0" destOrd="0" parTransId="{5DDFEC45-61EA-4A76-8561-56FB81AF10AA}" sibTransId="{DC5C84BB-AABA-4E8D-8762-36082AA3EDC0}"/>
    <dgm:cxn modelId="{BEFA2084-23E1-4907-A553-B08B4240C436}" type="presParOf" srcId="{BE457ADD-2DFA-41A6-9B42-ECFBDBDF7D23}" destId="{6A363E0E-CB21-42E2-9C01-4853CFBF7D20}" srcOrd="0" destOrd="0" presId="urn:microsoft.com/office/officeart/2005/8/layout/vList5"/>
    <dgm:cxn modelId="{D54B81D3-2E8E-4932-8776-4D31D7C049DE}" type="presParOf" srcId="{6A363E0E-CB21-42E2-9C01-4853CFBF7D20}" destId="{7CB8B230-1E98-4BD1-B943-F2AB08ECF34B}" srcOrd="0" destOrd="0" presId="urn:microsoft.com/office/officeart/2005/8/layout/vList5"/>
    <dgm:cxn modelId="{3A0F8C24-8CD5-4ECB-8F6B-9FF41DE3D454}" type="presParOf" srcId="{6A363E0E-CB21-42E2-9C01-4853CFBF7D20}" destId="{4A82755B-7C56-4E63-9472-82EC9CF1954F}" srcOrd="1" destOrd="0" presId="urn:microsoft.com/office/officeart/2005/8/layout/vList5"/>
    <dgm:cxn modelId="{8FD18A29-0599-4FAD-974A-470167957CA5}" type="presParOf" srcId="{BE457ADD-2DFA-41A6-9B42-ECFBDBDF7D23}" destId="{807F0AF4-8753-469A-AD38-6E07754A738E}" srcOrd="1" destOrd="0" presId="urn:microsoft.com/office/officeart/2005/8/layout/vList5"/>
    <dgm:cxn modelId="{EC318AAB-B391-45CA-9A60-5B54B3D994EA}" type="presParOf" srcId="{BE457ADD-2DFA-41A6-9B42-ECFBDBDF7D23}" destId="{7DB05455-1CA5-422F-B7EC-EBF3DC6ECFDC}" srcOrd="2" destOrd="0" presId="urn:microsoft.com/office/officeart/2005/8/layout/vList5"/>
    <dgm:cxn modelId="{6ACF19F2-BDF2-481B-8EB7-C0696BF98701}" type="presParOf" srcId="{7DB05455-1CA5-422F-B7EC-EBF3DC6ECFDC}" destId="{2EF21E97-F8BE-4F73-8282-F60A18493B9E}" srcOrd="0" destOrd="0" presId="urn:microsoft.com/office/officeart/2005/8/layout/vList5"/>
    <dgm:cxn modelId="{2F7020B3-63CC-4C55-B126-6C31B49D421C}" type="presParOf" srcId="{7DB05455-1CA5-422F-B7EC-EBF3DC6ECFDC}" destId="{FFB534CD-D085-49FC-BA7A-899D2D6E3347}" srcOrd="1" destOrd="0" presId="urn:microsoft.com/office/officeart/2005/8/layout/vList5"/>
    <dgm:cxn modelId="{1F353DDF-29CF-4EF7-B8B8-F2301D7C162E}" type="presParOf" srcId="{BE457ADD-2DFA-41A6-9B42-ECFBDBDF7D23}" destId="{0218D33C-8687-47FB-AB40-FF4736B4D43B}" srcOrd="3" destOrd="0" presId="urn:microsoft.com/office/officeart/2005/8/layout/vList5"/>
    <dgm:cxn modelId="{EB705A50-1AE2-4D6F-81BB-000528C7E875}" type="presParOf" srcId="{BE457ADD-2DFA-41A6-9B42-ECFBDBDF7D23}" destId="{9A7A48F2-1D86-4D23-A9FC-29EABDD95CE2}" srcOrd="4" destOrd="0" presId="urn:microsoft.com/office/officeart/2005/8/layout/vList5"/>
    <dgm:cxn modelId="{EE544A5B-7BC7-424A-A8B1-0EFFA04976DA}" type="presParOf" srcId="{9A7A48F2-1D86-4D23-A9FC-29EABDD95CE2}" destId="{DCE601D8-F002-47AA-BFB0-7CCBD9C0A8DA}" srcOrd="0" destOrd="0" presId="urn:microsoft.com/office/officeart/2005/8/layout/vList5"/>
    <dgm:cxn modelId="{F4F062C0-89E7-476A-9227-6B23DB119C29}" type="presParOf" srcId="{9A7A48F2-1D86-4D23-A9FC-29EABDD95CE2}" destId="{C40DBE8A-E569-48D9-B0BE-AF3077119769}" srcOrd="1" destOrd="0" presId="urn:microsoft.com/office/officeart/2005/8/layout/vList5"/>
    <dgm:cxn modelId="{226BCEE8-4BDE-4C32-88B6-6B827A1E1658}" type="presParOf" srcId="{BE457ADD-2DFA-41A6-9B42-ECFBDBDF7D23}" destId="{3AB59B83-BD3B-404F-A833-CB73A48536EC}" srcOrd="5" destOrd="0" presId="urn:microsoft.com/office/officeart/2005/8/layout/vList5"/>
    <dgm:cxn modelId="{2DB7DF43-7E69-44C0-9835-7E38862D2E5B}" type="presParOf" srcId="{BE457ADD-2DFA-41A6-9B42-ECFBDBDF7D23}" destId="{D2CD4A13-B815-473A-84AD-F510463FF5EE}" srcOrd="6" destOrd="0" presId="urn:microsoft.com/office/officeart/2005/8/layout/vList5"/>
    <dgm:cxn modelId="{B9B2FBF0-D570-4016-8BBA-A8CE3F3C7D02}" type="presParOf" srcId="{D2CD4A13-B815-473A-84AD-F510463FF5EE}" destId="{CC2BA04A-7561-444F-A81C-C7F79A4A2B2E}" srcOrd="0" destOrd="0" presId="urn:microsoft.com/office/officeart/2005/8/layout/vList5"/>
    <dgm:cxn modelId="{87F473FC-CC29-47E6-95A5-9D9B34FFFDD0}" type="presParOf" srcId="{D2CD4A13-B815-473A-84AD-F510463FF5EE}" destId="{A3EF11A9-0765-4635-8770-9881E4248E5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4237-2775-408D-A89E-4FE3E8BC3093}">
      <dsp:nvSpPr>
        <dsp:cNvPr id="0" name=""/>
        <dsp:cNvSpPr/>
      </dsp:nvSpPr>
      <dsp:spPr>
        <a:xfrm>
          <a:off x="1687" y="144966"/>
          <a:ext cx="2951978" cy="7418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altLang="en-US" sz="1900" kern="1200" dirty="0" smtClean="0"/>
            <a:t>SegmentTool</a:t>
          </a:r>
          <a:r>
            <a:rPr lang="zh-CN" altLang="en-US" sz="1900" kern="1200" dirty="0" smtClean="0"/>
            <a:t>：分词统计词频</a:t>
          </a:r>
          <a:endParaRPr lang="zh-CN" altLang="en-US" sz="1900" kern="1200" dirty="0"/>
        </a:p>
      </dsp:txBody>
      <dsp:txXfrm>
        <a:off x="23416" y="166695"/>
        <a:ext cx="2908520" cy="698431"/>
      </dsp:txXfrm>
    </dsp:sp>
    <dsp:sp modelId="{53BA6413-805F-4744-8FA4-BBCA8E17613C}">
      <dsp:nvSpPr>
        <dsp:cNvPr id="0" name=""/>
        <dsp:cNvSpPr/>
      </dsp:nvSpPr>
      <dsp:spPr>
        <a:xfrm>
          <a:off x="296884" y="886855"/>
          <a:ext cx="295197" cy="672155"/>
        </a:xfrm>
        <a:custGeom>
          <a:avLst/>
          <a:gdLst/>
          <a:ahLst/>
          <a:cxnLst/>
          <a:rect l="0" t="0" r="0" b="0"/>
          <a:pathLst>
            <a:path>
              <a:moveTo>
                <a:pt x="0" y="0"/>
              </a:moveTo>
              <a:lnTo>
                <a:pt x="0" y="672155"/>
              </a:lnTo>
              <a:lnTo>
                <a:pt x="295197" y="672155"/>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521D9-6058-40A7-B6A2-27C4E54EEA2B}">
      <dsp:nvSpPr>
        <dsp:cNvPr id="0" name=""/>
        <dsp:cNvSpPr/>
      </dsp:nvSpPr>
      <dsp:spPr>
        <a:xfrm>
          <a:off x="592082" y="1072328"/>
          <a:ext cx="1983373" cy="97336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SegmentMapper</a:t>
          </a:r>
          <a:r>
            <a:rPr lang="zh-CN" altLang="en-US" sz="1300" kern="1200" dirty="0" smtClean="0"/>
            <a:t>：</a:t>
          </a:r>
          <a:r>
            <a:rPr lang="en-US" altLang="zh-CN" sz="1300" kern="1200" dirty="0" smtClean="0"/>
            <a:t>map</a:t>
          </a:r>
        </a:p>
        <a:p>
          <a:pPr lvl="0" algn="ctr" defTabSz="577850">
            <a:lnSpc>
              <a:spcPct val="90000"/>
            </a:lnSpc>
            <a:spcBef>
              <a:spcPct val="0"/>
            </a:spcBef>
            <a:spcAft>
              <a:spcPct val="35000"/>
            </a:spcAft>
          </a:pPr>
          <a:r>
            <a:rPr lang="zh-CN" altLang="en-US" sz="1300" kern="1200" dirty="0" smtClean="0"/>
            <a:t>键值对：</a:t>
          </a:r>
          <a:r>
            <a:rPr lang="en-US" sz="1300" kern="1200" dirty="0" smtClean="0"/>
            <a:t>&lt;</a:t>
          </a:r>
          <a:r>
            <a:rPr lang="zh-CN" sz="1300" kern="1200" dirty="0" smtClean="0"/>
            <a:t>单词</a:t>
          </a:r>
          <a:r>
            <a:rPr lang="en-US" sz="1300" kern="1200" dirty="0" smtClean="0"/>
            <a:t>,one&gt;</a:t>
          </a:r>
          <a:endParaRPr lang="zh-CN" altLang="en-US" sz="1300" kern="1200" dirty="0"/>
        </a:p>
      </dsp:txBody>
      <dsp:txXfrm>
        <a:off x="620591" y="1100837"/>
        <a:ext cx="1926355" cy="916348"/>
      </dsp:txXfrm>
    </dsp:sp>
    <dsp:sp modelId="{D3F04C21-9DC1-4FBC-8BDB-773FB2F648AD}">
      <dsp:nvSpPr>
        <dsp:cNvPr id="0" name=""/>
        <dsp:cNvSpPr/>
      </dsp:nvSpPr>
      <dsp:spPr>
        <a:xfrm>
          <a:off x="296884" y="886855"/>
          <a:ext cx="295197" cy="1846299"/>
        </a:xfrm>
        <a:custGeom>
          <a:avLst/>
          <a:gdLst/>
          <a:ahLst/>
          <a:cxnLst/>
          <a:rect l="0" t="0" r="0" b="0"/>
          <a:pathLst>
            <a:path>
              <a:moveTo>
                <a:pt x="0" y="0"/>
              </a:moveTo>
              <a:lnTo>
                <a:pt x="0" y="1846299"/>
              </a:lnTo>
              <a:lnTo>
                <a:pt x="295197" y="184629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1F1054-2635-4382-87CD-336D94F3DA91}">
      <dsp:nvSpPr>
        <dsp:cNvPr id="0" name=""/>
        <dsp:cNvSpPr/>
      </dsp:nvSpPr>
      <dsp:spPr>
        <a:xfrm>
          <a:off x="592082" y="2231167"/>
          <a:ext cx="1984655" cy="1003976"/>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SegReducer</a:t>
          </a:r>
          <a:r>
            <a:rPr lang="zh-CN" altLang="en-US" sz="1300" kern="1200" dirty="0" smtClean="0"/>
            <a:t>：</a:t>
          </a:r>
          <a:r>
            <a:rPr lang="en-US" altLang="zh-CN" sz="1300" kern="1200" dirty="0" smtClean="0"/>
            <a:t>reduce</a:t>
          </a:r>
        </a:p>
        <a:p>
          <a:pPr lvl="0" algn="ctr" defTabSz="577850">
            <a:lnSpc>
              <a:spcPct val="90000"/>
            </a:lnSpc>
            <a:spcBef>
              <a:spcPct val="0"/>
            </a:spcBef>
            <a:spcAft>
              <a:spcPct val="35000"/>
            </a:spcAft>
          </a:pPr>
          <a:r>
            <a:rPr lang="zh-CN" altLang="en-US" sz="1300" kern="1200" dirty="0" smtClean="0"/>
            <a:t>键值对：</a:t>
          </a:r>
          <a:r>
            <a:rPr lang="en-US" sz="1300" kern="1200" dirty="0" smtClean="0"/>
            <a:t>&lt;</a:t>
          </a:r>
          <a:r>
            <a:rPr lang="zh-CN" sz="1300" kern="1200" dirty="0" smtClean="0"/>
            <a:t>单词</a:t>
          </a:r>
          <a:r>
            <a:rPr lang="en-US" sz="1300" kern="1200" dirty="0" smtClean="0"/>
            <a:t>,</a:t>
          </a:r>
          <a:r>
            <a:rPr lang="zh-CN" sz="1300" kern="1200" dirty="0" smtClean="0"/>
            <a:t>词频</a:t>
          </a:r>
          <a:r>
            <a:rPr lang="en-US" sz="1300" kern="1200" dirty="0" smtClean="0"/>
            <a:t>&gt;</a:t>
          </a:r>
          <a:endParaRPr lang="zh-CN" altLang="en-US" sz="1300" kern="1200" dirty="0"/>
        </a:p>
      </dsp:txBody>
      <dsp:txXfrm>
        <a:off x="621487" y="2260572"/>
        <a:ext cx="1925845" cy="945166"/>
      </dsp:txXfrm>
    </dsp:sp>
    <dsp:sp modelId="{15BF9014-CDFA-4967-8F31-312276C96DBD}">
      <dsp:nvSpPr>
        <dsp:cNvPr id="0" name=""/>
        <dsp:cNvSpPr/>
      </dsp:nvSpPr>
      <dsp:spPr>
        <a:xfrm>
          <a:off x="3324610" y="144966"/>
          <a:ext cx="2951978" cy="741889"/>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altLang="zh-CN" sz="1900" kern="1200" dirty="0" smtClean="0"/>
            <a:t>invertindex</a:t>
          </a:r>
          <a:r>
            <a:rPr lang="zh-CN" altLang="en-US" sz="1900" kern="1200" dirty="0" smtClean="0"/>
            <a:t>：生成制指定词组的倒排索引列表</a:t>
          </a:r>
          <a:endParaRPr lang="zh-CN" altLang="en-US" sz="1900" kern="1200" dirty="0"/>
        </a:p>
      </dsp:txBody>
      <dsp:txXfrm>
        <a:off x="3346339" y="166695"/>
        <a:ext cx="2908520" cy="698431"/>
      </dsp:txXfrm>
    </dsp:sp>
    <dsp:sp modelId="{5553DAF2-5DBA-48A8-BD6E-8749E4E32BBC}">
      <dsp:nvSpPr>
        <dsp:cNvPr id="0" name=""/>
        <dsp:cNvSpPr/>
      </dsp:nvSpPr>
      <dsp:spPr>
        <a:xfrm>
          <a:off x="3619808" y="886855"/>
          <a:ext cx="295197" cy="680624"/>
        </a:xfrm>
        <a:custGeom>
          <a:avLst/>
          <a:gdLst/>
          <a:ahLst/>
          <a:cxnLst/>
          <a:rect l="0" t="0" r="0" b="0"/>
          <a:pathLst>
            <a:path>
              <a:moveTo>
                <a:pt x="0" y="0"/>
              </a:moveTo>
              <a:lnTo>
                <a:pt x="0" y="680624"/>
              </a:lnTo>
              <a:lnTo>
                <a:pt x="295197" y="68062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96499-DD29-4D84-BFA0-5CC9115179E2}">
      <dsp:nvSpPr>
        <dsp:cNvPr id="0" name=""/>
        <dsp:cNvSpPr/>
      </dsp:nvSpPr>
      <dsp:spPr>
        <a:xfrm>
          <a:off x="3915006" y="1072328"/>
          <a:ext cx="1807753" cy="990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SegmentMapper</a:t>
          </a:r>
          <a:r>
            <a:rPr lang="zh-CN" altLang="en-US" sz="1300" kern="1200" dirty="0" smtClean="0"/>
            <a:t>：</a:t>
          </a:r>
          <a:r>
            <a:rPr lang="en-US" altLang="zh-CN" sz="1300" kern="1200" dirty="0" smtClean="0"/>
            <a:t>map</a:t>
          </a:r>
        </a:p>
        <a:p>
          <a:pPr lvl="0" algn="ctr" defTabSz="577850">
            <a:lnSpc>
              <a:spcPct val="90000"/>
            </a:lnSpc>
            <a:spcBef>
              <a:spcPct val="0"/>
            </a:spcBef>
            <a:spcAft>
              <a:spcPct val="35000"/>
            </a:spcAft>
          </a:pPr>
          <a:r>
            <a:rPr lang="zh-CN" altLang="en-US" sz="1300" kern="1200" dirty="0" smtClean="0"/>
            <a:t>键值对：</a:t>
          </a:r>
          <a:r>
            <a:rPr lang="en-US" sz="1300" kern="1200" dirty="0" smtClean="0"/>
            <a:t>&lt;</a:t>
          </a:r>
          <a:r>
            <a:rPr lang="zh-CN" sz="1300" kern="1200" dirty="0" smtClean="0"/>
            <a:t>单词</a:t>
          </a:r>
          <a:r>
            <a:rPr lang="en-US" sz="1300" kern="1200" dirty="0" smtClean="0"/>
            <a:t>+</a:t>
          </a:r>
          <a:r>
            <a:rPr lang="zh-CN" sz="1300" kern="1200" dirty="0" smtClean="0"/>
            <a:t>股票代码</a:t>
          </a:r>
          <a:r>
            <a:rPr lang="en-US" sz="1300" kern="1200" dirty="0" smtClean="0"/>
            <a:t>,</a:t>
          </a:r>
          <a:r>
            <a:rPr lang="en-US" sz="1300" kern="1200" dirty="0" err="1" smtClean="0"/>
            <a:t>url+one</a:t>
          </a:r>
          <a:r>
            <a:rPr lang="en-US" sz="1300" kern="1200" dirty="0" smtClean="0"/>
            <a:t>&gt;</a:t>
          </a:r>
          <a:endParaRPr lang="zh-CN" altLang="en-US" sz="1300" kern="1200" dirty="0"/>
        </a:p>
      </dsp:txBody>
      <dsp:txXfrm>
        <a:off x="3944011" y="1101333"/>
        <a:ext cx="1749743" cy="932293"/>
      </dsp:txXfrm>
    </dsp:sp>
    <dsp:sp modelId="{173A4844-8F53-47A5-98D2-F0E55714272A}">
      <dsp:nvSpPr>
        <dsp:cNvPr id="0" name=""/>
        <dsp:cNvSpPr/>
      </dsp:nvSpPr>
      <dsp:spPr>
        <a:xfrm>
          <a:off x="3619808" y="886855"/>
          <a:ext cx="295197" cy="1896277"/>
        </a:xfrm>
        <a:custGeom>
          <a:avLst/>
          <a:gdLst/>
          <a:ahLst/>
          <a:cxnLst/>
          <a:rect l="0" t="0" r="0" b="0"/>
          <a:pathLst>
            <a:path>
              <a:moveTo>
                <a:pt x="0" y="0"/>
              </a:moveTo>
              <a:lnTo>
                <a:pt x="0" y="1896277"/>
              </a:lnTo>
              <a:lnTo>
                <a:pt x="295197" y="189627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DFB19-B5DE-4071-A50F-1BA5CCC1E9CB}">
      <dsp:nvSpPr>
        <dsp:cNvPr id="0" name=""/>
        <dsp:cNvSpPr/>
      </dsp:nvSpPr>
      <dsp:spPr>
        <a:xfrm>
          <a:off x="3915006" y="2248104"/>
          <a:ext cx="1837239" cy="1070057"/>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SegReducer</a:t>
          </a:r>
          <a:r>
            <a:rPr lang="zh-CN" altLang="en-US" sz="1300" kern="1200" dirty="0" smtClean="0"/>
            <a:t>：</a:t>
          </a:r>
          <a:r>
            <a:rPr lang="en-US" altLang="zh-CN" sz="1300" kern="1200" dirty="0" smtClean="0"/>
            <a:t>reduce</a:t>
          </a:r>
        </a:p>
        <a:p>
          <a:pPr lvl="0" algn="ctr" defTabSz="577850">
            <a:lnSpc>
              <a:spcPct val="90000"/>
            </a:lnSpc>
            <a:spcBef>
              <a:spcPct val="0"/>
            </a:spcBef>
            <a:spcAft>
              <a:spcPct val="35000"/>
            </a:spcAft>
          </a:pPr>
          <a:r>
            <a:rPr lang="zh-CN" altLang="en-US" sz="1300" kern="1200" dirty="0" smtClean="0"/>
            <a:t>键值对：</a:t>
          </a:r>
          <a:r>
            <a:rPr lang="en-US" sz="1300" kern="1200" dirty="0" smtClean="0"/>
            <a:t>&lt;</a:t>
          </a:r>
          <a:r>
            <a:rPr lang="zh-CN" sz="1300" kern="1200" dirty="0" smtClean="0"/>
            <a:t>单词</a:t>
          </a:r>
          <a:r>
            <a:rPr lang="en-US" sz="1300" kern="1200" dirty="0" smtClean="0"/>
            <a:t>+</a:t>
          </a:r>
          <a:r>
            <a:rPr lang="zh-CN" sz="1300" kern="1200" dirty="0" smtClean="0"/>
            <a:t>股票代码</a:t>
          </a:r>
          <a:r>
            <a:rPr lang="en-US" sz="1300" kern="1200" dirty="0" smtClean="0"/>
            <a:t>,[</a:t>
          </a:r>
          <a:r>
            <a:rPr lang="en-US" sz="1300" kern="1200" dirty="0" err="1" smtClean="0"/>
            <a:t>url</a:t>
          </a:r>
          <a:r>
            <a:rPr lang="zh-CN" sz="1300" kern="1200" dirty="0" smtClean="0"/>
            <a:t>列表</a:t>
          </a:r>
          <a:r>
            <a:rPr lang="en-US" sz="1300" kern="1200" dirty="0" smtClean="0"/>
            <a:t>]</a:t>
          </a:r>
          <a:r>
            <a:rPr lang="zh-CN" sz="1300" kern="1200" dirty="0" smtClean="0"/>
            <a:t>，词频</a:t>
          </a:r>
          <a:r>
            <a:rPr lang="en-US" sz="1300" kern="1200" dirty="0" smtClean="0"/>
            <a:t>&gt;</a:t>
          </a:r>
          <a:endParaRPr lang="zh-CN" altLang="en-US" sz="1300" kern="1200" dirty="0"/>
        </a:p>
      </dsp:txBody>
      <dsp:txXfrm>
        <a:off x="3946347" y="2279445"/>
        <a:ext cx="1774557" cy="1007375"/>
      </dsp:txXfrm>
    </dsp:sp>
    <dsp:sp modelId="{81E2AF0D-2149-4C44-9323-E73FCC7D38E1}">
      <dsp:nvSpPr>
        <dsp:cNvPr id="0" name=""/>
        <dsp:cNvSpPr/>
      </dsp:nvSpPr>
      <dsp:spPr>
        <a:xfrm>
          <a:off x="6647534" y="144966"/>
          <a:ext cx="2951978" cy="109721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en-US" altLang="en-US" sz="1900" kern="1200" dirty="0" smtClean="0"/>
            <a:t>SortByFrequency</a:t>
          </a:r>
          <a:r>
            <a:rPr lang="zh-CN" altLang="en-US" sz="1900" kern="1200" dirty="0" smtClean="0"/>
            <a:t>：对输出结果按词频从大到小排序，输出大于最小词频的结果</a:t>
          </a:r>
          <a:endParaRPr lang="zh-CN" altLang="en-US" sz="1900" kern="1200" dirty="0"/>
        </a:p>
      </dsp:txBody>
      <dsp:txXfrm>
        <a:off x="6679670" y="177102"/>
        <a:ext cx="2887706" cy="1032938"/>
      </dsp:txXfrm>
    </dsp:sp>
    <dsp:sp modelId="{4A545B88-4133-4458-B7B2-3A2D44A70D8B}">
      <dsp:nvSpPr>
        <dsp:cNvPr id="0" name=""/>
        <dsp:cNvSpPr/>
      </dsp:nvSpPr>
      <dsp:spPr>
        <a:xfrm>
          <a:off x="6942732" y="1242176"/>
          <a:ext cx="295197" cy="556417"/>
        </a:xfrm>
        <a:custGeom>
          <a:avLst/>
          <a:gdLst/>
          <a:ahLst/>
          <a:cxnLst/>
          <a:rect l="0" t="0" r="0" b="0"/>
          <a:pathLst>
            <a:path>
              <a:moveTo>
                <a:pt x="0" y="0"/>
              </a:moveTo>
              <a:lnTo>
                <a:pt x="0" y="556417"/>
              </a:lnTo>
              <a:lnTo>
                <a:pt x="295197" y="55641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1022B8-06DA-42A4-9B7E-CD917EB51BDB}">
      <dsp:nvSpPr>
        <dsp:cNvPr id="0" name=""/>
        <dsp:cNvSpPr/>
      </dsp:nvSpPr>
      <dsp:spPr>
        <a:xfrm>
          <a:off x="7237929" y="1427649"/>
          <a:ext cx="2300937" cy="7418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SortMapper</a:t>
          </a:r>
          <a:r>
            <a:rPr lang="zh-CN" altLang="en-US" sz="1300" kern="1200" dirty="0" smtClean="0"/>
            <a:t>：</a:t>
          </a:r>
          <a:r>
            <a:rPr lang="en-US" altLang="zh-CN" sz="1300" kern="1200" dirty="0" smtClean="0"/>
            <a:t>map</a:t>
          </a:r>
        </a:p>
        <a:p>
          <a:pPr lvl="0" algn="ctr" defTabSz="577850">
            <a:lnSpc>
              <a:spcPct val="90000"/>
            </a:lnSpc>
            <a:spcBef>
              <a:spcPct val="0"/>
            </a:spcBef>
            <a:spcAft>
              <a:spcPct val="35000"/>
            </a:spcAft>
          </a:pPr>
          <a:r>
            <a:rPr lang="zh-CN" altLang="en-US" sz="1300" kern="1200" dirty="0" smtClean="0"/>
            <a:t>键值对：</a:t>
          </a:r>
          <a:r>
            <a:rPr lang="en-US" sz="1300" kern="1200" dirty="0" smtClean="0"/>
            <a:t>&lt;</a:t>
          </a:r>
          <a:r>
            <a:rPr lang="zh-CN" altLang="en-US" sz="1300" kern="1200" dirty="0" smtClean="0"/>
            <a:t>词频</a:t>
          </a:r>
          <a:r>
            <a:rPr lang="en-US" sz="1300" kern="1200" dirty="0" smtClean="0"/>
            <a:t>,</a:t>
          </a:r>
          <a:r>
            <a:rPr lang="zh-CN" altLang="en-US" sz="1300" kern="1200" dirty="0" smtClean="0"/>
            <a:t>词组</a:t>
          </a:r>
          <a:r>
            <a:rPr lang="en-US" sz="1300" kern="1200" dirty="0" smtClean="0"/>
            <a:t>&gt;</a:t>
          </a:r>
          <a:endParaRPr lang="zh-CN" altLang="en-US" sz="1300" kern="1200" dirty="0"/>
        </a:p>
      </dsp:txBody>
      <dsp:txXfrm>
        <a:off x="7259658" y="1449378"/>
        <a:ext cx="2257479" cy="698431"/>
      </dsp:txXfrm>
    </dsp:sp>
    <dsp:sp modelId="{C9E40F8A-35B5-47FF-AA35-ADD56A352297}">
      <dsp:nvSpPr>
        <dsp:cNvPr id="0" name=""/>
        <dsp:cNvSpPr/>
      </dsp:nvSpPr>
      <dsp:spPr>
        <a:xfrm>
          <a:off x="6942732" y="1242176"/>
          <a:ext cx="295197" cy="1483779"/>
        </a:xfrm>
        <a:custGeom>
          <a:avLst/>
          <a:gdLst/>
          <a:ahLst/>
          <a:cxnLst/>
          <a:rect l="0" t="0" r="0" b="0"/>
          <a:pathLst>
            <a:path>
              <a:moveTo>
                <a:pt x="0" y="0"/>
              </a:moveTo>
              <a:lnTo>
                <a:pt x="0" y="1483779"/>
              </a:lnTo>
              <a:lnTo>
                <a:pt x="295197" y="148377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1C781D-D2A2-4292-8B2E-0737D07495DF}">
      <dsp:nvSpPr>
        <dsp:cNvPr id="0" name=""/>
        <dsp:cNvSpPr/>
      </dsp:nvSpPr>
      <dsp:spPr>
        <a:xfrm>
          <a:off x="7237929" y="2355011"/>
          <a:ext cx="2280722" cy="7418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SortReducer</a:t>
          </a:r>
          <a:r>
            <a:rPr lang="zh-CN" altLang="en-US" sz="1300" kern="1200" dirty="0" smtClean="0"/>
            <a:t>：</a:t>
          </a:r>
          <a:r>
            <a:rPr lang="en-US" altLang="zh-CN" sz="1300" kern="1200" dirty="0" smtClean="0"/>
            <a:t>reduce</a:t>
          </a:r>
        </a:p>
        <a:p>
          <a:pPr lvl="0" algn="ctr" defTabSz="577850">
            <a:lnSpc>
              <a:spcPct val="90000"/>
            </a:lnSpc>
            <a:spcBef>
              <a:spcPct val="0"/>
            </a:spcBef>
            <a:spcAft>
              <a:spcPct val="35000"/>
            </a:spcAft>
          </a:pPr>
          <a:r>
            <a:rPr lang="zh-CN" altLang="en-US" sz="1300" kern="1200" dirty="0" smtClean="0"/>
            <a:t>键值对：</a:t>
          </a:r>
          <a:r>
            <a:rPr lang="en-US" altLang="zh-CN" sz="1300" kern="1200" dirty="0" smtClean="0"/>
            <a:t>&lt;</a:t>
          </a:r>
          <a:r>
            <a:rPr lang="zh-CN" altLang="en-US" sz="1300" kern="1200" dirty="0" smtClean="0"/>
            <a:t>词组</a:t>
          </a:r>
          <a:r>
            <a:rPr lang="en-US" sz="1300" kern="1200" dirty="0" smtClean="0"/>
            <a:t>,</a:t>
          </a:r>
          <a:r>
            <a:rPr lang="zh-CN" sz="1300" kern="1200" dirty="0" smtClean="0"/>
            <a:t>词频</a:t>
          </a:r>
          <a:r>
            <a:rPr lang="en-US" sz="1300" kern="1200" dirty="0" smtClean="0"/>
            <a:t>&gt;</a:t>
          </a:r>
          <a:endParaRPr lang="zh-CN" altLang="en-US" sz="1300" kern="1200" dirty="0"/>
        </a:p>
      </dsp:txBody>
      <dsp:txXfrm>
        <a:off x="7259658" y="2376740"/>
        <a:ext cx="2237264" cy="698431"/>
      </dsp:txXfrm>
    </dsp:sp>
    <dsp:sp modelId="{8D03BE4D-6145-4AE3-B8C0-1908FBF1373C}">
      <dsp:nvSpPr>
        <dsp:cNvPr id="0" name=""/>
        <dsp:cNvSpPr/>
      </dsp:nvSpPr>
      <dsp:spPr>
        <a:xfrm>
          <a:off x="6942732" y="1242176"/>
          <a:ext cx="295197" cy="2411141"/>
        </a:xfrm>
        <a:custGeom>
          <a:avLst/>
          <a:gdLst/>
          <a:ahLst/>
          <a:cxnLst/>
          <a:rect l="0" t="0" r="0" b="0"/>
          <a:pathLst>
            <a:path>
              <a:moveTo>
                <a:pt x="0" y="0"/>
              </a:moveTo>
              <a:lnTo>
                <a:pt x="0" y="2411141"/>
              </a:lnTo>
              <a:lnTo>
                <a:pt x="295197" y="2411141"/>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D17006-6F64-41FE-8EC3-450F1EA0F3AE}">
      <dsp:nvSpPr>
        <dsp:cNvPr id="0" name=""/>
        <dsp:cNvSpPr/>
      </dsp:nvSpPr>
      <dsp:spPr>
        <a:xfrm>
          <a:off x="7237929" y="3282373"/>
          <a:ext cx="2264353" cy="741889"/>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en-US" sz="1300" kern="1200" dirty="0" err="1" smtClean="0"/>
            <a:t>DescComparator</a:t>
          </a:r>
          <a:r>
            <a:rPr lang="zh-CN" altLang="en-US" sz="1300" kern="1200" dirty="0" smtClean="0"/>
            <a:t>：设置比较规则，用于排序</a:t>
          </a:r>
          <a:endParaRPr lang="zh-CN" altLang="en-US" sz="1300" kern="1200" dirty="0"/>
        </a:p>
      </dsp:txBody>
      <dsp:txXfrm>
        <a:off x="7259658" y="3304102"/>
        <a:ext cx="2220895" cy="698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2755B-7C56-4E63-9472-82EC9CF1954F}">
      <dsp:nvSpPr>
        <dsp:cNvPr id="0" name=""/>
        <dsp:cNvSpPr/>
      </dsp:nvSpPr>
      <dsp:spPr>
        <a:xfrm rot="5400000">
          <a:off x="6076004" y="-2504015"/>
          <a:ext cx="905623"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在</a:t>
          </a:r>
          <a:r>
            <a:rPr lang="en-US" altLang="en-US" sz="1600" kern="1200" dirty="0" smtClean="0"/>
            <a:t>https://github.com/hankcs/HanLP</a:t>
          </a:r>
          <a:r>
            <a:rPr lang="zh-CN" altLang="en-US" sz="1600" kern="1200" dirty="0" smtClean="0"/>
            <a:t>下载开源中文自然语言处理包解压到</a:t>
          </a:r>
          <a:r>
            <a:rPr lang="en-US" altLang="zh-CN" sz="1600" kern="1200" dirty="0" err="1" smtClean="0"/>
            <a:t>hadoop</a:t>
          </a:r>
          <a:r>
            <a:rPr lang="zh-CN" altLang="en-US" sz="1600" kern="1200" dirty="0" smtClean="0"/>
            <a:t>文件夹中，引用其中的</a:t>
          </a:r>
          <a:r>
            <a:rPr lang="en-US" sz="1600" kern="1200" dirty="0" err="1" smtClean="0"/>
            <a:t>HanLP.segment</a:t>
          </a:r>
          <a:r>
            <a:rPr lang="en-US" sz="1600" kern="1200" dirty="0" smtClean="0"/>
            <a:t>()</a:t>
          </a:r>
          <a:r>
            <a:rPr lang="zh-CN" sz="1600" kern="1200" dirty="0" smtClean="0"/>
            <a:t>函数</a:t>
          </a:r>
          <a:endParaRPr lang="zh-CN" altLang="en-US" sz="1600" kern="1200" dirty="0"/>
        </a:p>
      </dsp:txBody>
      <dsp:txXfrm rot="-5400000">
        <a:off x="3456432" y="159766"/>
        <a:ext cx="6100559" cy="817205"/>
      </dsp:txXfrm>
    </dsp:sp>
    <dsp:sp modelId="{7CB8B230-1E98-4BD1-B943-F2AB08ECF34B}">
      <dsp:nvSpPr>
        <dsp:cNvPr id="0" name=""/>
        <dsp:cNvSpPr/>
      </dsp:nvSpPr>
      <dsp:spPr>
        <a:xfrm>
          <a:off x="0" y="2353"/>
          <a:ext cx="3456432" cy="113202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CN" altLang="en-US" sz="2700" kern="1200" dirty="0" smtClean="0"/>
            <a:t>中文分词</a:t>
          </a:r>
          <a:endParaRPr lang="zh-CN" altLang="en-US" sz="2700" kern="1200" dirty="0"/>
        </a:p>
      </dsp:txBody>
      <dsp:txXfrm>
        <a:off x="55261" y="57614"/>
        <a:ext cx="3345910" cy="1021507"/>
      </dsp:txXfrm>
    </dsp:sp>
    <dsp:sp modelId="{FFB534CD-D085-49FC-BA7A-899D2D6E3347}">
      <dsp:nvSpPr>
        <dsp:cNvPr id="0" name=""/>
        <dsp:cNvSpPr/>
      </dsp:nvSpPr>
      <dsp:spPr>
        <a:xfrm rot="5400000">
          <a:off x="6076004" y="-1315385"/>
          <a:ext cx="905623"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通过判断每行数据的数量和利用正则表达式删除英文字符和数字字符及其他符号来处理数据，并规定输出的中文词组长度</a:t>
          </a:r>
          <a:r>
            <a:rPr lang="en-US" altLang="zh-CN" sz="1600" kern="1200" dirty="0" smtClean="0"/>
            <a:t>&gt;1.</a:t>
          </a:r>
          <a:endParaRPr lang="zh-CN" altLang="en-US" sz="1600" kern="1200" dirty="0"/>
        </a:p>
      </dsp:txBody>
      <dsp:txXfrm rot="-5400000">
        <a:off x="3456432" y="1348396"/>
        <a:ext cx="6100559" cy="817205"/>
      </dsp:txXfrm>
    </dsp:sp>
    <dsp:sp modelId="{2EF21E97-F8BE-4F73-8282-F60A18493B9E}">
      <dsp:nvSpPr>
        <dsp:cNvPr id="0" name=""/>
        <dsp:cNvSpPr/>
      </dsp:nvSpPr>
      <dsp:spPr>
        <a:xfrm>
          <a:off x="0" y="1190984"/>
          <a:ext cx="3456432" cy="113202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CN" altLang="en-US" sz="2700" kern="1200" dirty="0" smtClean="0"/>
            <a:t>数据有乱码和噪音文件</a:t>
          </a:r>
          <a:endParaRPr lang="zh-CN" altLang="en-US" sz="2700" kern="1200" dirty="0"/>
        </a:p>
      </dsp:txBody>
      <dsp:txXfrm>
        <a:off x="55261" y="1246245"/>
        <a:ext cx="3345910" cy="1021507"/>
      </dsp:txXfrm>
    </dsp:sp>
    <dsp:sp modelId="{C40DBE8A-E569-48D9-B0BE-AF3077119769}">
      <dsp:nvSpPr>
        <dsp:cNvPr id="0" name=""/>
        <dsp:cNvSpPr/>
      </dsp:nvSpPr>
      <dsp:spPr>
        <a:xfrm rot="5400000">
          <a:off x="6076004" y="-126754"/>
          <a:ext cx="905623"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利用</a:t>
          </a:r>
          <a:r>
            <a:rPr lang="en-US" altLang="zh-CN" sz="1600" kern="1200" dirty="0" err="1" smtClean="0"/>
            <a:t>conf.get</a:t>
          </a:r>
          <a:r>
            <a:rPr lang="en-US" altLang="zh-CN" sz="1600" kern="1200" dirty="0" smtClean="0"/>
            <a:t>()</a:t>
          </a:r>
          <a:r>
            <a:rPr lang="zh-CN" altLang="en-US" sz="1600" kern="1200" dirty="0" smtClean="0"/>
            <a:t>和</a:t>
          </a:r>
          <a:r>
            <a:rPr lang="en-US" altLang="zh-CN" sz="1600" kern="1200" dirty="0" err="1" smtClean="0"/>
            <a:t>conf.get</a:t>
          </a:r>
          <a:r>
            <a:rPr lang="en-US" altLang="zh-CN" sz="1600" kern="1200" dirty="0" smtClean="0"/>
            <a:t>()</a:t>
          </a:r>
          <a:r>
            <a:rPr lang="zh-CN" altLang="en-US" sz="1600" kern="1200" dirty="0" smtClean="0"/>
            <a:t>传递不同类型的参数</a:t>
          </a:r>
          <a:endParaRPr lang="zh-CN" altLang="en-US" sz="1600" kern="1200" dirty="0"/>
        </a:p>
      </dsp:txBody>
      <dsp:txXfrm rot="-5400000">
        <a:off x="3456432" y="2537027"/>
        <a:ext cx="6100559" cy="817205"/>
      </dsp:txXfrm>
    </dsp:sp>
    <dsp:sp modelId="{DCE601D8-F002-47AA-BFB0-7CCBD9C0A8DA}">
      <dsp:nvSpPr>
        <dsp:cNvPr id="0" name=""/>
        <dsp:cNvSpPr/>
      </dsp:nvSpPr>
      <dsp:spPr>
        <a:xfrm>
          <a:off x="0" y="2379614"/>
          <a:ext cx="3456432" cy="113202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CN" altLang="en-US" sz="2700" kern="1200" dirty="0" smtClean="0"/>
            <a:t>动态传入</a:t>
          </a:r>
          <a:r>
            <a:rPr lang="en-US" altLang="zh-CN" sz="2700" kern="1200" dirty="0" err="1" smtClean="0"/>
            <a:t>int</a:t>
          </a:r>
          <a:r>
            <a:rPr lang="zh-CN" altLang="en-US" sz="2700" kern="1200" dirty="0" smtClean="0"/>
            <a:t>和</a:t>
          </a:r>
          <a:r>
            <a:rPr lang="en-US" altLang="zh-CN" sz="2700" kern="1200" dirty="0" smtClean="0"/>
            <a:t>string</a:t>
          </a:r>
          <a:r>
            <a:rPr lang="zh-CN" altLang="en-US" sz="2700" kern="1200" dirty="0" smtClean="0"/>
            <a:t>类型的参数</a:t>
          </a:r>
          <a:endParaRPr lang="zh-CN" altLang="en-US" sz="2700" kern="1200" dirty="0"/>
        </a:p>
      </dsp:txBody>
      <dsp:txXfrm>
        <a:off x="55261" y="2434875"/>
        <a:ext cx="3345910" cy="1021507"/>
      </dsp:txXfrm>
    </dsp:sp>
    <dsp:sp modelId="{A3EF11A9-0765-4635-8770-9881E4248E5C}">
      <dsp:nvSpPr>
        <dsp:cNvPr id="0" name=""/>
        <dsp:cNvSpPr/>
      </dsp:nvSpPr>
      <dsp:spPr>
        <a:xfrm rot="5400000">
          <a:off x="6076004" y="1061875"/>
          <a:ext cx="905623" cy="6144768"/>
        </a:xfrm>
        <a:prstGeom prst="round2Same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将不同的参数封装在一个</a:t>
          </a:r>
          <a:r>
            <a:rPr lang="en-US" altLang="zh-CN" sz="1600" kern="1200" dirty="0" smtClean="0"/>
            <a:t>String</a:t>
          </a:r>
          <a:r>
            <a:rPr lang="zh-CN" altLang="en-US" sz="1600" kern="1200" dirty="0" smtClean="0"/>
            <a:t>里作为一个</a:t>
          </a:r>
          <a:r>
            <a:rPr lang="en-US" altLang="zh-CN" sz="1600" kern="1200" dirty="0" smtClean="0"/>
            <a:t>key</a:t>
          </a:r>
          <a:r>
            <a:rPr lang="zh-CN" altLang="en-US" sz="1600" kern="1200" dirty="0" smtClean="0"/>
            <a:t>或</a:t>
          </a:r>
          <a:r>
            <a:rPr lang="en-US" altLang="zh-CN" sz="1600" kern="1200" dirty="0" smtClean="0"/>
            <a:t>value</a:t>
          </a:r>
          <a:r>
            <a:rPr lang="zh-CN" altLang="en-US" sz="1600" kern="1200" dirty="0" smtClean="0"/>
            <a:t>进行传递</a:t>
          </a:r>
          <a:endParaRPr lang="zh-CN" altLang="en-US" sz="1600" kern="1200" dirty="0"/>
        </a:p>
      </dsp:txBody>
      <dsp:txXfrm rot="-5400000">
        <a:off x="3456432" y="3725657"/>
        <a:ext cx="6100559" cy="817205"/>
      </dsp:txXfrm>
    </dsp:sp>
    <dsp:sp modelId="{CC2BA04A-7561-444F-A81C-C7F79A4A2B2E}">
      <dsp:nvSpPr>
        <dsp:cNvPr id="0" name=""/>
        <dsp:cNvSpPr/>
      </dsp:nvSpPr>
      <dsp:spPr>
        <a:xfrm>
          <a:off x="0" y="3568245"/>
          <a:ext cx="3456432" cy="1132029"/>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zh-CN" altLang="en-US" sz="2700" kern="1200" dirty="0" smtClean="0"/>
            <a:t>倒排索引时需要传递的参数很多</a:t>
          </a:r>
          <a:endParaRPr lang="zh-CN" altLang="en-US" sz="2700" kern="1200" dirty="0"/>
        </a:p>
      </dsp:txBody>
      <dsp:txXfrm>
        <a:off x="55261" y="3623506"/>
        <a:ext cx="3345910" cy="1021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FBDB_lab3</a:t>
            </a:r>
            <a:endParaRPr lang="zh-CN" altLang="en-US" dirty="0"/>
          </a:p>
        </p:txBody>
      </p:sp>
      <p:sp>
        <p:nvSpPr>
          <p:cNvPr id="3" name="副标题 2"/>
          <p:cNvSpPr>
            <a:spLocks noGrp="1"/>
          </p:cNvSpPr>
          <p:nvPr>
            <p:ph type="subTitle" idx="1"/>
          </p:nvPr>
        </p:nvSpPr>
        <p:spPr/>
        <p:txBody>
          <a:bodyPr>
            <a:normAutofit/>
          </a:bodyPr>
          <a:lstStyle/>
          <a:p>
            <a:r>
              <a:rPr lang="zh-CN" altLang="en-US" sz="3600" b="1" dirty="0"/>
              <a:t>张</a:t>
            </a:r>
            <a:r>
              <a:rPr lang="zh-CN" altLang="en-US" sz="3600" b="1" dirty="0" smtClean="0"/>
              <a:t>旭 </a:t>
            </a:r>
            <a:r>
              <a:rPr lang="en-US" altLang="zh-CN" sz="3600" b="1" dirty="0" smtClean="0"/>
              <a:t>161278050</a:t>
            </a:r>
            <a:endParaRPr lang="zh-CN" altLang="en-US" sz="3600" b="1" dirty="0"/>
          </a:p>
        </p:txBody>
      </p:sp>
    </p:spTree>
    <p:extLst>
      <p:ext uri="{BB962C8B-B14F-4D97-AF65-F5344CB8AC3E}">
        <p14:creationId xmlns:p14="http://schemas.microsoft.com/office/powerpoint/2010/main" val="3978611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代码及结果展示</a:t>
            </a:r>
            <a:endParaRPr lang="zh-CN" altLang="en-US" dirty="0"/>
          </a:p>
        </p:txBody>
      </p:sp>
      <p:pic>
        <p:nvPicPr>
          <p:cNvPr id="5" name="内容占位符 4"/>
          <p:cNvPicPr>
            <a:picLocks noGrp="1" noChangeAspect="1"/>
          </p:cNvPicPr>
          <p:nvPr>
            <p:ph idx="1"/>
          </p:nvPr>
        </p:nvPicPr>
        <p:blipFill>
          <a:blip r:embed="rId2"/>
          <a:stretch>
            <a:fillRect/>
          </a:stretch>
        </p:blipFill>
        <p:spPr>
          <a:xfrm>
            <a:off x="1475589" y="1836963"/>
            <a:ext cx="5181976" cy="3951515"/>
          </a:xfrm>
          <a:prstGeom prst="rect">
            <a:avLst/>
          </a:prstGeom>
        </p:spPr>
      </p:pic>
    </p:spTree>
    <p:extLst>
      <p:ext uri="{BB962C8B-B14F-4D97-AF65-F5344CB8AC3E}">
        <p14:creationId xmlns:p14="http://schemas.microsoft.com/office/powerpoint/2010/main" val="144915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代码及结果展示</a:t>
            </a:r>
            <a:endParaRPr lang="zh-CN" altLang="en-US" dirty="0"/>
          </a:p>
        </p:txBody>
      </p:sp>
      <p:pic>
        <p:nvPicPr>
          <p:cNvPr id="4" name="内容占位符 3"/>
          <p:cNvPicPr>
            <a:picLocks noGrp="1" noChangeAspect="1"/>
          </p:cNvPicPr>
          <p:nvPr>
            <p:ph idx="1"/>
          </p:nvPr>
        </p:nvPicPr>
        <p:blipFill>
          <a:blip r:embed="rId2"/>
          <a:stretch>
            <a:fillRect/>
          </a:stretch>
        </p:blipFill>
        <p:spPr>
          <a:xfrm>
            <a:off x="1576720" y="1873405"/>
            <a:ext cx="6374099" cy="4608504"/>
          </a:xfrm>
          <a:prstGeom prst="rect">
            <a:avLst/>
          </a:prstGeom>
        </p:spPr>
      </p:pic>
    </p:spTree>
    <p:extLst>
      <p:ext uri="{BB962C8B-B14F-4D97-AF65-F5344CB8AC3E}">
        <p14:creationId xmlns:p14="http://schemas.microsoft.com/office/powerpoint/2010/main" val="215236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841917"/>
          </a:xfrm>
        </p:spPr>
        <p:txBody>
          <a:bodyPr/>
          <a:lstStyle/>
          <a:p>
            <a:r>
              <a:rPr lang="zh-CN" altLang="en-US" dirty="0" smtClean="0"/>
              <a:t>代码及结果展示</a:t>
            </a:r>
            <a:endParaRPr lang="zh-CN" altLang="en-US" dirty="0"/>
          </a:p>
        </p:txBody>
      </p:sp>
      <p:sp>
        <p:nvSpPr>
          <p:cNvPr id="3" name="内容占位符 2"/>
          <p:cNvSpPr>
            <a:spLocks noGrp="1"/>
          </p:cNvSpPr>
          <p:nvPr>
            <p:ph idx="1"/>
          </p:nvPr>
        </p:nvSpPr>
        <p:spPr>
          <a:xfrm>
            <a:off x="1371600" y="1672683"/>
            <a:ext cx="9601200" cy="4973444"/>
          </a:xfrm>
        </p:spPr>
        <p:txBody>
          <a:bodyPr numCol="1"/>
          <a:lstStyle/>
          <a:p>
            <a:r>
              <a:rPr lang="zh-CN" altLang="en-US" sz="2800" dirty="0" smtClean="0"/>
              <a:t>词频统计</a:t>
            </a:r>
            <a:endParaRPr lang="en-US" altLang="zh-CN" sz="2800" dirty="0" smtClean="0"/>
          </a:p>
          <a:p>
            <a:endParaRPr lang="zh-CN" altLang="en-US" dirty="0"/>
          </a:p>
        </p:txBody>
      </p:sp>
      <p:pic>
        <p:nvPicPr>
          <p:cNvPr id="4" name="图片 3"/>
          <p:cNvPicPr>
            <a:picLocks noChangeAspect="1"/>
          </p:cNvPicPr>
          <p:nvPr/>
        </p:nvPicPr>
        <p:blipFill>
          <a:blip r:embed="rId2"/>
          <a:stretch>
            <a:fillRect/>
          </a:stretch>
        </p:blipFill>
        <p:spPr>
          <a:xfrm>
            <a:off x="1561171" y="2388269"/>
            <a:ext cx="6534614" cy="3901017"/>
          </a:xfrm>
          <a:prstGeom prst="rect">
            <a:avLst/>
          </a:prstGeom>
        </p:spPr>
      </p:pic>
    </p:spTree>
    <p:extLst>
      <p:ext uri="{BB962C8B-B14F-4D97-AF65-F5344CB8AC3E}">
        <p14:creationId xmlns:p14="http://schemas.microsoft.com/office/powerpoint/2010/main" val="216879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代码及结果展示</a:t>
            </a:r>
            <a:endParaRPr lang="zh-CN" altLang="en-US" dirty="0"/>
          </a:p>
        </p:txBody>
      </p:sp>
      <p:sp>
        <p:nvSpPr>
          <p:cNvPr id="3" name="内容占位符 2"/>
          <p:cNvSpPr>
            <a:spLocks noGrp="1"/>
          </p:cNvSpPr>
          <p:nvPr>
            <p:ph idx="1"/>
          </p:nvPr>
        </p:nvSpPr>
        <p:spPr>
          <a:xfrm>
            <a:off x="1371600" y="1616927"/>
            <a:ext cx="9601200" cy="4250473"/>
          </a:xfrm>
        </p:spPr>
        <p:txBody>
          <a:bodyPr/>
          <a:lstStyle/>
          <a:p>
            <a:r>
              <a:rPr lang="zh-CN" altLang="en-US" dirty="0" smtClean="0"/>
              <a:t>倒排索引“提示”</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467824" y="2285535"/>
            <a:ext cx="7066575" cy="3468029"/>
          </a:xfrm>
          <a:prstGeom prst="rect">
            <a:avLst/>
          </a:prstGeom>
        </p:spPr>
      </p:pic>
    </p:spTree>
    <p:extLst>
      <p:ext uri="{BB962C8B-B14F-4D97-AF65-F5344CB8AC3E}">
        <p14:creationId xmlns:p14="http://schemas.microsoft.com/office/powerpoint/2010/main" val="3033766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总结与反思</a:t>
            </a:r>
            <a:endParaRPr lang="zh-CN" altLang="en-US" dirty="0"/>
          </a:p>
        </p:txBody>
      </p:sp>
      <p:sp>
        <p:nvSpPr>
          <p:cNvPr id="3" name="内容占位符 2"/>
          <p:cNvSpPr>
            <a:spLocks noGrp="1"/>
          </p:cNvSpPr>
          <p:nvPr>
            <p:ph idx="1"/>
          </p:nvPr>
        </p:nvSpPr>
        <p:spPr>
          <a:xfrm>
            <a:off x="1371600" y="1951463"/>
            <a:ext cx="9601200" cy="4824894"/>
          </a:xfrm>
        </p:spPr>
        <p:txBody>
          <a:bodyPr/>
          <a:lstStyle/>
          <a:p>
            <a:pPr>
              <a:lnSpc>
                <a:spcPct val="150000"/>
              </a:lnSpc>
            </a:pPr>
            <a:r>
              <a:rPr lang="en-US" altLang="zh-CN" dirty="0"/>
              <a:t>1.</a:t>
            </a:r>
            <a:r>
              <a:rPr lang="zh-CN" altLang="zh-CN" dirty="0"/>
              <a:t>分词效果较好，可以识别长度较长的词且基本没有无意义词，但有个别的其他符号没有处理</a:t>
            </a:r>
            <a:r>
              <a:rPr lang="zh-CN" altLang="zh-CN" dirty="0" smtClean="0"/>
              <a:t>掉</a:t>
            </a:r>
            <a:endParaRPr lang="en-US" altLang="zh-CN" dirty="0" smtClean="0"/>
          </a:p>
          <a:p>
            <a:pPr>
              <a:lnSpc>
                <a:spcPct val="150000"/>
              </a:lnSpc>
            </a:pPr>
            <a:r>
              <a:rPr lang="en-US" altLang="zh-CN" dirty="0" smtClean="0"/>
              <a:t>2.</a:t>
            </a:r>
            <a:r>
              <a:rPr lang="zh-CN" altLang="en-US" dirty="0"/>
              <a:t>当</a:t>
            </a:r>
            <a:r>
              <a:rPr lang="en-US" altLang="zh-CN" dirty="0"/>
              <a:t>map</a:t>
            </a:r>
            <a:r>
              <a:rPr lang="zh-CN" altLang="en-US" dirty="0"/>
              <a:t>和</a:t>
            </a:r>
            <a:r>
              <a:rPr lang="en-US" altLang="zh-CN" dirty="0"/>
              <a:t>reduce</a:t>
            </a:r>
            <a:r>
              <a:rPr lang="zh-CN" altLang="en-US" dirty="0"/>
              <a:t>的输出类型不同时，比如</a:t>
            </a:r>
            <a:r>
              <a:rPr lang="en-US" altLang="zh-CN" dirty="0"/>
              <a:t>invertindex</a:t>
            </a:r>
            <a:r>
              <a:rPr lang="zh-CN" altLang="en-US" dirty="0"/>
              <a:t>中</a:t>
            </a:r>
            <a:r>
              <a:rPr lang="en-US" altLang="zh-CN" dirty="0"/>
              <a:t>Mapper&lt;</a:t>
            </a:r>
            <a:r>
              <a:rPr lang="en-US" altLang="zh-CN" dirty="0" err="1"/>
              <a:t>LongWritable,Text,Text,Text</a:t>
            </a:r>
            <a:r>
              <a:rPr lang="en-US" altLang="zh-CN" dirty="0"/>
              <a:t>&gt;</a:t>
            </a:r>
            <a:r>
              <a:rPr lang="zh-CN" altLang="en-US" dirty="0"/>
              <a:t>和</a:t>
            </a:r>
            <a:r>
              <a:rPr lang="en-US" altLang="zh-CN" dirty="0"/>
              <a:t>Reducer&lt;</a:t>
            </a:r>
            <a:r>
              <a:rPr lang="en-US" altLang="zh-CN" dirty="0" err="1"/>
              <a:t>Text,Text,Text,IntWritable</a:t>
            </a:r>
            <a:r>
              <a:rPr lang="en-US" altLang="zh-CN" dirty="0"/>
              <a:t>&gt;</a:t>
            </a:r>
            <a:r>
              <a:rPr lang="zh-CN" altLang="en-US" dirty="0"/>
              <a:t>，需要先设置</a:t>
            </a:r>
            <a:r>
              <a:rPr lang="en-US" altLang="zh-CN" dirty="0" err="1"/>
              <a:t>job.setReducerClass</a:t>
            </a:r>
            <a:r>
              <a:rPr lang="zh-CN" altLang="en-US" dirty="0"/>
              <a:t>和</a:t>
            </a:r>
            <a:r>
              <a:rPr lang="en-US" altLang="zh-CN" dirty="0" err="1"/>
              <a:t>job.setOutputKeyClass</a:t>
            </a:r>
            <a:r>
              <a:rPr lang="zh-CN" altLang="en-US" dirty="0"/>
              <a:t>，再设置</a:t>
            </a:r>
            <a:r>
              <a:rPr lang="en-US" altLang="zh-CN" dirty="0"/>
              <a:t>map</a:t>
            </a:r>
            <a:r>
              <a:rPr lang="zh-CN" altLang="en-US" dirty="0"/>
              <a:t>的输出类型</a:t>
            </a:r>
            <a:r>
              <a:rPr lang="en-US" altLang="zh-CN" dirty="0" err="1"/>
              <a:t>job.setMapOutputKeyClass</a:t>
            </a:r>
            <a:r>
              <a:rPr lang="zh-CN" altLang="en-US" dirty="0"/>
              <a:t>和</a:t>
            </a:r>
            <a:r>
              <a:rPr lang="en-US" altLang="zh-CN" dirty="0" err="1"/>
              <a:t>job.setMapOutputValueClass</a:t>
            </a:r>
            <a:r>
              <a:rPr lang="zh-CN" altLang="en-US" dirty="0"/>
              <a:t>来覆盖，并将</a:t>
            </a:r>
            <a:r>
              <a:rPr lang="en-US" altLang="zh-CN" dirty="0" err="1"/>
              <a:t>job.setCombinerClass</a:t>
            </a:r>
            <a:r>
              <a:rPr lang="en-US" altLang="zh-CN" dirty="0"/>
              <a:t>(</a:t>
            </a:r>
            <a:r>
              <a:rPr lang="en-US" altLang="zh-CN" dirty="0" err="1"/>
              <a:t>SegReducer.class</a:t>
            </a:r>
            <a:r>
              <a:rPr lang="en-US" altLang="zh-CN" dirty="0"/>
              <a:t>);</a:t>
            </a:r>
            <a:r>
              <a:rPr lang="zh-CN" altLang="en-US" dirty="0"/>
              <a:t>注释掉才能正常运行</a:t>
            </a:r>
            <a:r>
              <a:rPr lang="zh-CN" altLang="en-US" dirty="0" smtClean="0"/>
              <a:t>。</a:t>
            </a:r>
            <a:endParaRPr lang="en-US" altLang="zh-CN" dirty="0"/>
          </a:p>
          <a:p>
            <a:pPr>
              <a:lnSpc>
                <a:spcPct val="150000"/>
              </a:lnSpc>
            </a:pPr>
            <a:r>
              <a:rPr lang="en-US" altLang="zh-CN" dirty="0" smtClean="0"/>
              <a:t>3.</a:t>
            </a:r>
            <a:r>
              <a:rPr lang="en-US" altLang="zh-CN" dirty="0"/>
              <a:t> </a:t>
            </a:r>
            <a:r>
              <a:rPr lang="zh-CN" altLang="zh-CN" dirty="0" smtClean="0"/>
              <a:t>程序</a:t>
            </a:r>
            <a:r>
              <a:rPr lang="zh-CN" altLang="zh-CN" dirty="0"/>
              <a:t>存在运行流程复杂且每次倒排索引都要全部运行一遍的缺点，有待改进。每次都要输出完文件后才能重新读入排序，造成性能的不足。</a:t>
            </a:r>
            <a:endParaRPr lang="zh-CN" altLang="en-US" dirty="0"/>
          </a:p>
        </p:txBody>
      </p:sp>
    </p:spTree>
    <p:extLst>
      <p:ext uri="{BB962C8B-B14F-4D97-AF65-F5344CB8AC3E}">
        <p14:creationId xmlns:p14="http://schemas.microsoft.com/office/powerpoint/2010/main" val="1551223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969" y="942278"/>
            <a:ext cx="9601200" cy="1485900"/>
          </a:xfrm>
        </p:spPr>
        <p:txBody>
          <a:bodyPr>
            <a:normAutofit fontScale="90000"/>
          </a:bodyPr>
          <a:lstStyle/>
          <a:p>
            <a:pPr algn="ctr"/>
            <a:r>
              <a:rPr lang="en-US" altLang="zh-CN" sz="8000" dirty="0" smtClean="0"/>
              <a:t>Q&amp;A</a:t>
            </a:r>
            <a:br>
              <a:rPr lang="en-US" altLang="zh-CN" sz="8000" dirty="0" smtClean="0"/>
            </a:br>
            <a:r>
              <a:rPr lang="en-US" altLang="zh-CN" sz="8000" dirty="0"/>
              <a:t>thanks</a:t>
            </a:r>
            <a:endParaRPr lang="zh-CN" altLang="en-US" sz="8000" dirty="0"/>
          </a:p>
        </p:txBody>
      </p:sp>
      <p:sp>
        <p:nvSpPr>
          <p:cNvPr id="3" name="内容占位符 2"/>
          <p:cNvSpPr>
            <a:spLocks noGrp="1"/>
          </p:cNvSpPr>
          <p:nvPr>
            <p:ph idx="1"/>
          </p:nvPr>
        </p:nvSpPr>
        <p:spPr>
          <a:xfrm>
            <a:off x="1951462" y="3456878"/>
            <a:ext cx="7906215" cy="1516566"/>
          </a:xfrm>
        </p:spPr>
        <p:txBody>
          <a:bodyPr/>
          <a:lstStyle/>
          <a:p>
            <a:pPr marL="0" indent="0" algn="ctr">
              <a:buNone/>
            </a:pPr>
            <a:r>
              <a:rPr lang="zh-CN" altLang="en-US" dirty="0" smtClean="0"/>
              <a:t>源码和实验报告已上传</a:t>
            </a:r>
            <a:r>
              <a:rPr lang="en-US" altLang="zh-CN" dirty="0" err="1" smtClean="0"/>
              <a:t>github</a:t>
            </a:r>
            <a:r>
              <a:rPr lang="zh-CN" altLang="en-US" dirty="0" smtClean="0"/>
              <a:t>：</a:t>
            </a:r>
            <a:r>
              <a:rPr lang="en-US" altLang="zh-CN" dirty="0"/>
              <a:t>https://github.com/JohnZhangninesun/bigdata_lab3</a:t>
            </a:r>
            <a:endParaRPr lang="zh-CN" altLang="en-US" dirty="0"/>
          </a:p>
        </p:txBody>
      </p:sp>
    </p:spTree>
    <p:extLst>
      <p:ext uri="{BB962C8B-B14F-4D97-AF65-F5344CB8AC3E}">
        <p14:creationId xmlns:p14="http://schemas.microsoft.com/office/powerpoint/2010/main" val="3117376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pic>
        <p:nvPicPr>
          <p:cNvPr id="4" name="内容占位符 3"/>
          <p:cNvPicPr>
            <a:picLocks noGrp="1" noChangeAspect="1"/>
          </p:cNvPicPr>
          <p:nvPr>
            <p:ph idx="1"/>
          </p:nvPr>
        </p:nvPicPr>
        <p:blipFill>
          <a:blip r:embed="rId2"/>
          <a:stretch>
            <a:fillRect/>
          </a:stretch>
        </p:blipFill>
        <p:spPr>
          <a:xfrm>
            <a:off x="1371600" y="1778386"/>
            <a:ext cx="8296275" cy="2076450"/>
          </a:xfrm>
          <a:prstGeom prst="rect">
            <a:avLst/>
          </a:prstGeom>
        </p:spPr>
      </p:pic>
      <p:sp>
        <p:nvSpPr>
          <p:cNvPr id="5" name="文本框 4"/>
          <p:cNvSpPr txBox="1"/>
          <p:nvPr/>
        </p:nvSpPr>
        <p:spPr>
          <a:xfrm>
            <a:off x="1371600" y="4348976"/>
            <a:ext cx="8586439" cy="1698222"/>
          </a:xfrm>
          <a:prstGeom prst="rect">
            <a:avLst/>
          </a:prstGeom>
          <a:noFill/>
        </p:spPr>
        <p:txBody>
          <a:bodyPr wrap="square" rtlCol="0">
            <a:spAutoFit/>
          </a:bodyPr>
          <a:lstStyle/>
          <a:p>
            <a:pPr>
              <a:lnSpc>
                <a:spcPct val="150000"/>
              </a:lnSpc>
            </a:pPr>
            <a:r>
              <a:rPr lang="en-US" altLang="zh-CN" sz="2400" dirty="0" smtClean="0"/>
              <a:t>1.</a:t>
            </a:r>
            <a:r>
              <a:rPr lang="zh-CN" altLang="en-US" sz="2400" dirty="0" smtClean="0"/>
              <a:t>读取股票新闻数据集</a:t>
            </a:r>
            <a:endParaRPr lang="en-US" altLang="zh-CN" sz="2400" dirty="0" smtClean="0"/>
          </a:p>
          <a:p>
            <a:pPr>
              <a:lnSpc>
                <a:spcPct val="150000"/>
              </a:lnSpc>
            </a:pPr>
            <a:r>
              <a:rPr lang="en-US" altLang="zh-CN" sz="2400" dirty="0" smtClean="0"/>
              <a:t>2.</a:t>
            </a:r>
            <a:r>
              <a:rPr lang="zh-CN" altLang="en-US" sz="2400" dirty="0" smtClean="0"/>
              <a:t>分词，统计词频</a:t>
            </a:r>
            <a:endParaRPr lang="en-US" altLang="zh-CN" sz="2400" dirty="0" smtClean="0"/>
          </a:p>
          <a:p>
            <a:pPr>
              <a:lnSpc>
                <a:spcPct val="150000"/>
              </a:lnSpc>
            </a:pPr>
            <a:r>
              <a:rPr lang="en-US" altLang="zh-CN" sz="2400" dirty="0" smtClean="0"/>
              <a:t>3.</a:t>
            </a:r>
            <a:r>
              <a:rPr lang="zh-CN" altLang="en-US" sz="2400" dirty="0" smtClean="0"/>
              <a:t>以词组为</a:t>
            </a:r>
            <a:r>
              <a:rPr lang="en-US" altLang="zh-CN" sz="2400" dirty="0" smtClean="0"/>
              <a:t>key</a:t>
            </a:r>
            <a:r>
              <a:rPr lang="zh-CN" altLang="en-US" sz="2400" dirty="0" smtClean="0"/>
              <a:t>，按指定格式输出词语的倒排索引列表</a:t>
            </a:r>
            <a:endParaRPr lang="zh-CN" altLang="en-US" sz="2400" dirty="0"/>
          </a:p>
        </p:txBody>
      </p:sp>
    </p:spTree>
    <p:extLst>
      <p:ext uri="{BB962C8B-B14F-4D97-AF65-F5344CB8AC3E}">
        <p14:creationId xmlns:p14="http://schemas.microsoft.com/office/powerpoint/2010/main" val="1527835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程序设计思路</a:t>
            </a:r>
            <a:endParaRPr lang="zh-CN" altLang="en-US" dirty="0"/>
          </a:p>
        </p:txBody>
      </p:sp>
      <p:sp>
        <p:nvSpPr>
          <p:cNvPr id="3" name="内容占位符 2"/>
          <p:cNvSpPr>
            <a:spLocks noGrp="1"/>
          </p:cNvSpPr>
          <p:nvPr>
            <p:ph idx="1"/>
          </p:nvPr>
        </p:nvSpPr>
        <p:spPr>
          <a:xfrm>
            <a:off x="1371600" y="1538868"/>
            <a:ext cx="9601200" cy="5118410"/>
          </a:xfrm>
        </p:spPr>
        <p:txBody>
          <a:bodyPr/>
          <a:lstStyle/>
          <a:p>
            <a:r>
              <a:rPr lang="zh-CN" altLang="en-US" dirty="0" smtClean="0"/>
              <a:t>因为最终都是以词频从大到小排序，可以将排序算法封装成一个类来实现。</a:t>
            </a:r>
            <a:endParaRPr lang="zh-CN" altLang="en-US" dirty="0"/>
          </a:p>
        </p:txBody>
      </p:sp>
      <p:sp>
        <p:nvSpPr>
          <p:cNvPr id="5" name="圆角矩形 4"/>
          <p:cNvSpPr/>
          <p:nvPr/>
        </p:nvSpPr>
        <p:spPr>
          <a:xfrm>
            <a:off x="1471962" y="2573143"/>
            <a:ext cx="2419815" cy="1003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读取新闻标题，统计词频</a:t>
            </a:r>
            <a:endParaRPr lang="zh-CN" altLang="en-US" dirty="0"/>
          </a:p>
        </p:txBody>
      </p:sp>
      <p:sp>
        <p:nvSpPr>
          <p:cNvPr id="6" name="圆角矩形 5"/>
          <p:cNvSpPr/>
          <p:nvPr/>
        </p:nvSpPr>
        <p:spPr>
          <a:xfrm>
            <a:off x="4501376" y="2573143"/>
            <a:ext cx="2624254" cy="10036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读取新闻标题及股票代码等信息，生成词组的倒排索引列表</a:t>
            </a:r>
            <a:endParaRPr lang="zh-CN" altLang="en-US" dirty="0"/>
          </a:p>
        </p:txBody>
      </p:sp>
      <p:cxnSp>
        <p:nvCxnSpPr>
          <p:cNvPr id="10" name="肘形连接符 9"/>
          <p:cNvCxnSpPr>
            <a:stCxn id="5" idx="2"/>
          </p:cNvCxnSpPr>
          <p:nvPr/>
        </p:nvCxnSpPr>
        <p:spPr>
          <a:xfrm rot="16200000" flipH="1">
            <a:off x="2656780" y="3601841"/>
            <a:ext cx="1260086" cy="1209907"/>
          </a:xfrm>
          <a:prstGeom prst="bentConnector3">
            <a:avLst/>
          </a:prstGeom>
          <a:ln w="38100">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12" name="肘形连接符 11"/>
          <p:cNvCxnSpPr>
            <a:stCxn id="6" idx="2"/>
          </p:cNvCxnSpPr>
          <p:nvPr/>
        </p:nvCxnSpPr>
        <p:spPr>
          <a:xfrm rot="5400000">
            <a:off x="4590587" y="3613923"/>
            <a:ext cx="1260087" cy="1185746"/>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3049860" y="4815931"/>
            <a:ext cx="2419815" cy="10036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根据词频从大到小排序，按要求额格式输出</a:t>
            </a:r>
            <a:endParaRPr lang="zh-CN" altLang="en-US" dirty="0"/>
          </a:p>
        </p:txBody>
      </p:sp>
    </p:spTree>
    <p:extLst>
      <p:ext uri="{BB962C8B-B14F-4D97-AF65-F5344CB8AC3E}">
        <p14:creationId xmlns:p14="http://schemas.microsoft.com/office/powerpoint/2010/main" val="4027886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类的设计和说明</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725984002"/>
              </p:ext>
            </p:extLst>
          </p:nvPr>
        </p:nvGraphicFramePr>
        <p:xfrm>
          <a:off x="1371600" y="1698171"/>
          <a:ext cx="9601200" cy="416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289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1102179"/>
          </a:xfrm>
        </p:spPr>
        <p:txBody>
          <a:bodyPr/>
          <a:lstStyle/>
          <a:p>
            <a:r>
              <a:rPr lang="en-US" altLang="en-US" dirty="0" smtClean="0"/>
              <a:t>SegmentTool</a:t>
            </a:r>
            <a:r>
              <a:rPr lang="zh-CN" altLang="en-US" dirty="0" smtClean="0"/>
              <a:t>类具体流程图</a:t>
            </a:r>
            <a:endParaRPr lang="zh-CN" altLang="en-US" dirty="0"/>
          </a:p>
        </p:txBody>
      </p:sp>
      <p:pic>
        <p:nvPicPr>
          <p:cNvPr id="4" name="内容占位符 3"/>
          <p:cNvPicPr>
            <a:picLocks noGrp="1" noChangeAspect="1"/>
          </p:cNvPicPr>
          <p:nvPr>
            <p:ph idx="1"/>
          </p:nvPr>
        </p:nvPicPr>
        <p:blipFill>
          <a:blip r:embed="rId2"/>
          <a:stretch>
            <a:fillRect/>
          </a:stretch>
        </p:blipFill>
        <p:spPr>
          <a:xfrm>
            <a:off x="1534885" y="1937832"/>
            <a:ext cx="9183406" cy="4087411"/>
          </a:xfrm>
          <a:prstGeom prst="rect">
            <a:avLst/>
          </a:prstGeom>
        </p:spPr>
      </p:pic>
    </p:spTree>
    <p:extLst>
      <p:ext uri="{BB962C8B-B14F-4D97-AF65-F5344CB8AC3E}">
        <p14:creationId xmlns:p14="http://schemas.microsoft.com/office/powerpoint/2010/main" val="4252087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Invertindex</a:t>
            </a:r>
            <a:r>
              <a:rPr lang="zh-CN" altLang="en-US" dirty="0" smtClean="0"/>
              <a:t>类具体流程图</a:t>
            </a:r>
            <a:endParaRPr lang="zh-CN" altLang="en-US" dirty="0"/>
          </a:p>
        </p:txBody>
      </p:sp>
      <p:pic>
        <p:nvPicPr>
          <p:cNvPr id="4" name="内容占位符 3"/>
          <p:cNvPicPr>
            <a:picLocks noGrp="1" noChangeAspect="1"/>
          </p:cNvPicPr>
          <p:nvPr>
            <p:ph idx="1"/>
          </p:nvPr>
        </p:nvPicPr>
        <p:blipFill>
          <a:blip r:embed="rId2"/>
          <a:stretch>
            <a:fillRect/>
          </a:stretch>
        </p:blipFill>
        <p:spPr>
          <a:xfrm>
            <a:off x="1497411" y="2245179"/>
            <a:ext cx="8968888" cy="2825459"/>
          </a:xfrm>
          <a:prstGeom prst="rect">
            <a:avLst/>
          </a:prstGeom>
        </p:spPr>
      </p:pic>
    </p:spTree>
    <p:extLst>
      <p:ext uri="{BB962C8B-B14F-4D97-AF65-F5344CB8AC3E}">
        <p14:creationId xmlns:p14="http://schemas.microsoft.com/office/powerpoint/2010/main" val="2957689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SortByFrequency</a:t>
            </a:r>
            <a:r>
              <a:rPr lang="zh-CN" altLang="en-US" dirty="0" smtClean="0"/>
              <a:t>类具体流程图</a:t>
            </a:r>
            <a:endParaRPr lang="zh-CN" altLang="en-US" dirty="0"/>
          </a:p>
        </p:txBody>
      </p:sp>
      <p:pic>
        <p:nvPicPr>
          <p:cNvPr id="4" name="内容占位符 3"/>
          <p:cNvPicPr>
            <a:picLocks noGrp="1" noChangeAspect="1"/>
          </p:cNvPicPr>
          <p:nvPr>
            <p:ph idx="1"/>
          </p:nvPr>
        </p:nvPicPr>
        <p:blipFill>
          <a:blip r:embed="rId2"/>
          <a:stretch>
            <a:fillRect/>
          </a:stretch>
        </p:blipFill>
        <p:spPr>
          <a:xfrm>
            <a:off x="1714500" y="1935343"/>
            <a:ext cx="7438217" cy="3634143"/>
          </a:xfrm>
          <a:prstGeom prst="rect">
            <a:avLst/>
          </a:prstGeom>
        </p:spPr>
      </p:pic>
    </p:spTree>
    <p:extLst>
      <p:ext uri="{BB962C8B-B14F-4D97-AF65-F5344CB8AC3E}">
        <p14:creationId xmlns:p14="http://schemas.microsoft.com/office/powerpoint/2010/main" val="1587859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难点以及解决方案</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31142584"/>
              </p:ext>
            </p:extLst>
          </p:nvPr>
        </p:nvGraphicFramePr>
        <p:xfrm>
          <a:off x="1371600" y="1616529"/>
          <a:ext cx="9601200" cy="4702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042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代码及结果展示</a:t>
            </a:r>
            <a:endParaRPr lang="zh-CN" altLang="en-US" dirty="0"/>
          </a:p>
        </p:txBody>
      </p:sp>
      <p:pic>
        <p:nvPicPr>
          <p:cNvPr id="4" name="内容占位符 3"/>
          <p:cNvPicPr>
            <a:picLocks noGrp="1" noChangeAspect="1"/>
          </p:cNvPicPr>
          <p:nvPr>
            <p:ph idx="1"/>
          </p:nvPr>
        </p:nvPicPr>
        <p:blipFill>
          <a:blip r:embed="rId2"/>
          <a:stretch>
            <a:fillRect/>
          </a:stretch>
        </p:blipFill>
        <p:spPr>
          <a:xfrm>
            <a:off x="1371599" y="1526722"/>
            <a:ext cx="5755821" cy="4707090"/>
          </a:xfrm>
          <a:prstGeom prst="rect">
            <a:avLst/>
          </a:prstGeom>
        </p:spPr>
      </p:pic>
    </p:spTree>
    <p:extLst>
      <p:ext uri="{BB962C8B-B14F-4D97-AF65-F5344CB8AC3E}">
        <p14:creationId xmlns:p14="http://schemas.microsoft.com/office/powerpoint/2010/main" val="394070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81</TotalTime>
  <Words>502</Words>
  <Application>Microsoft Office PowerPoint</Application>
  <PresentationFormat>宽屏</PresentationFormat>
  <Paragraphs>53</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华文楷体</vt:lpstr>
      <vt:lpstr>Franklin Gothic Book</vt:lpstr>
      <vt:lpstr>Crop</vt:lpstr>
      <vt:lpstr>FBDB_lab3</vt:lpstr>
      <vt:lpstr>需求分析</vt:lpstr>
      <vt:lpstr>程序设计思路</vt:lpstr>
      <vt:lpstr>类的设计和说明</vt:lpstr>
      <vt:lpstr>SegmentTool类具体流程图</vt:lpstr>
      <vt:lpstr>Invertindex类具体流程图</vt:lpstr>
      <vt:lpstr>SortByFrequency类具体流程图</vt:lpstr>
      <vt:lpstr>难点以及解决方案</vt:lpstr>
      <vt:lpstr>代码及结果展示</vt:lpstr>
      <vt:lpstr>代码及结果展示</vt:lpstr>
      <vt:lpstr>代码及结果展示</vt:lpstr>
      <vt:lpstr>代码及结果展示</vt:lpstr>
      <vt:lpstr>代码及结果展示</vt:lpstr>
      <vt:lpstr>总结与反思</vt:lpstr>
      <vt:lpstr>Q&amp;A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FBDB_lab3</dc:title>
  <dc:creator>15952025068@163.com</dc:creator>
  <cp:lastModifiedBy>15952025068@163.com</cp:lastModifiedBy>
  <cp:revision>9</cp:revision>
  <dcterms:created xsi:type="dcterms:W3CDTF">2018-11-25T14:52:13Z</dcterms:created>
  <dcterms:modified xsi:type="dcterms:W3CDTF">2018-11-25T16:13:20Z</dcterms:modified>
</cp:coreProperties>
</file>