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9" r:id="rId4"/>
    <p:sldId id="260" r:id="rId5"/>
    <p:sldId id="25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0"/>
    <p:restoredTop sz="94602"/>
  </p:normalViewPr>
  <p:slideViewPr>
    <p:cSldViewPr snapToGrid="0" snapToObjects="1">
      <p:cViewPr>
        <p:scale>
          <a:sx n="147" d="100"/>
          <a:sy n="147" d="100"/>
        </p:scale>
        <p:origin x="2784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7" y="120963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Vue3.2</a:t>
            </a:r>
            <a:br>
              <a:rPr lang="en-CN" sz="9600" b="1">
                <a:solidFill>
                  <a:schemeClr val="bg1"/>
                </a:solidFill>
                <a:latin typeface="+mn-lt"/>
              </a:rPr>
            </a:br>
            <a:r>
              <a:rPr lang="en-US" sz="9600" b="1" dirty="0" err="1">
                <a:solidFill>
                  <a:schemeClr val="bg1"/>
                </a:solidFill>
                <a:latin typeface="+mn-lt"/>
              </a:rPr>
              <a:t>详细教程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252" y="3559977"/>
            <a:ext cx="3381806" cy="986694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678" y="906597"/>
            <a:ext cx="7611463" cy="3771347"/>
          </a:xfrm>
        </p:spPr>
        <p:txBody>
          <a:bodyPr>
            <a:normAutofit/>
          </a:bodyPr>
          <a:lstStyle/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自我介绍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张跑跑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曾经是一名 </a:t>
            </a:r>
            <a:r>
              <a:rPr lang="en-US" altLang="zh-CN" sz="2400" b="1" dirty="0">
                <a:solidFill>
                  <a:schemeClr val="bg1"/>
                </a:solidFill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</a:rPr>
              <a:t> 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目前是一名前端人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未来是期望是一名老师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DC2EA-AE23-B446-8FC7-289D6A8A66E1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F6D782-EE58-8044-BE38-E20AAC96E357}"/>
              </a:ext>
            </a:extLst>
          </p:cNvPr>
          <p:cNvSpPr txBox="1">
            <a:spLocks/>
          </p:cNvSpPr>
          <p:nvPr/>
        </p:nvSpPr>
        <p:spPr>
          <a:xfrm>
            <a:off x="1021678" y="4572000"/>
            <a:ext cx="5171291" cy="60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zh-CN" sz="2400" b="1" dirty="0" err="1">
                <a:solidFill>
                  <a:schemeClr val="bg1"/>
                </a:solidFill>
              </a:rPr>
              <a:t>csdn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br>
              <a:rPr lang="en" altLang="zh-CN" sz="2400" b="1" dirty="0">
                <a:solidFill>
                  <a:schemeClr val="bg1"/>
                </a:solidFill>
              </a:rPr>
            </a:br>
            <a:r>
              <a:rPr lang="en" altLang="zh-CN" sz="2400" b="1" dirty="0">
                <a:solidFill>
                  <a:schemeClr val="bg1"/>
                </a:solidFill>
              </a:rPr>
              <a:t>git</a:t>
            </a:r>
            <a:r>
              <a:rPr lang="en-US" altLang="zh-CN" sz="2400" b="1" dirty="0">
                <a:solidFill>
                  <a:schemeClr val="bg1"/>
                </a:solidFill>
              </a:rPr>
              <a:t>hub: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github.com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</a:rPr>
              <a:t>a</a:t>
            </a:r>
            <a:r>
              <a:rPr lang="en" altLang="zh-CN" sz="2400" b="1" dirty="0" err="1">
                <a:solidFill>
                  <a:schemeClr val="bg1"/>
                </a:solidFill>
              </a:rPr>
              <a:t>rdor</a:t>
            </a:r>
            <a:r>
              <a:rPr lang="en" altLang="zh-CN" sz="2400" b="1" dirty="0">
                <a:solidFill>
                  <a:schemeClr val="bg1"/>
                </a:solidFill>
              </a:rPr>
              <a:t>-</a:t>
            </a:r>
            <a:r>
              <a:rPr lang="en-US" altLang="zh-CN" sz="2400" b="1" dirty="0">
                <a:solidFill>
                  <a:schemeClr val="bg1"/>
                </a:solidFill>
              </a:rPr>
              <a:t>z</a:t>
            </a:r>
            <a:r>
              <a:rPr lang="en" altLang="zh-CN" sz="2400" b="1" dirty="0">
                <a:solidFill>
                  <a:schemeClr val="bg1"/>
                </a:solidFill>
              </a:rPr>
              <a:t>hang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233" y="922422"/>
            <a:ext cx="8151878" cy="44588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从本教程你能得到什么？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版本的新特性总结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indent="-457200" algn="l">
              <a:lnSpc>
                <a:spcPct val="16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  <a:r>
              <a:rPr lang="zh-CN" altLang="en-US" sz="2800" b="1" dirty="0">
                <a:solidFill>
                  <a:schemeClr val="bg1"/>
                </a:solidFill>
              </a:rPr>
              <a:t> 详细使用教程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所有新 </a:t>
            </a:r>
            <a:r>
              <a:rPr lang="en-US" altLang="zh-CN" sz="2400" b="1" dirty="0">
                <a:solidFill>
                  <a:schemeClr val="bg1"/>
                </a:solidFill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</a:rPr>
              <a:t> 的使用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r>
              <a:rPr lang="en-US" altLang="zh-CN" sz="2400" b="1" dirty="0">
                <a:solidFill>
                  <a:schemeClr val="bg1"/>
                </a:solidFill>
              </a:rPr>
              <a:t>script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setup</a:t>
            </a:r>
            <a:r>
              <a:rPr lang="zh-CN" altLang="en-US" sz="2400" b="1" dirty="0">
                <a:solidFill>
                  <a:schemeClr val="bg1"/>
                </a:solidFill>
              </a:rPr>
              <a:t> 语法糖的本质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使用小技巧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 algn="l">
              <a:lnSpc>
                <a:spcPct val="16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style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v-bind</a:t>
            </a:r>
            <a:r>
              <a:rPr lang="zh-CN" altLang="en-US" sz="2800" b="1" dirty="0">
                <a:solidFill>
                  <a:schemeClr val="bg1"/>
                </a:solidFill>
              </a:rPr>
              <a:t> 详细使用教程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使用教程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原理解析</a:t>
            </a:r>
            <a:r>
              <a:rPr lang="en-US" altLang="zh-CN" sz="2400" b="1" dirty="0">
                <a:solidFill>
                  <a:schemeClr val="bg1"/>
                </a:solidFill>
              </a:rPr>
              <a:t>——</a:t>
            </a:r>
            <a:r>
              <a:rPr lang="en-US" altLang="zh-CN" sz="2400" b="1" dirty="0" err="1">
                <a:solidFill>
                  <a:schemeClr val="bg1"/>
                </a:solidFill>
              </a:rPr>
              <a:t>css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var</a:t>
            </a:r>
            <a:r>
              <a:rPr lang="zh-CN" altLang="en-US" sz="2400" b="1" dirty="0">
                <a:solidFill>
                  <a:schemeClr val="bg1"/>
                </a:solidFill>
              </a:rPr>
              <a:t> 函数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457200" indent="-457200" algn="l">
              <a:lnSpc>
                <a:spcPct val="160000"/>
              </a:lnSpc>
              <a:buFontTx/>
              <a:buChar char="-"/>
            </a:pPr>
            <a:r>
              <a:rPr lang="en-US" altLang="zh-CN" sz="2800" b="1" dirty="0">
                <a:solidFill>
                  <a:schemeClr val="bg1"/>
                </a:solidFill>
              </a:rPr>
              <a:t>Volar</a:t>
            </a:r>
            <a:r>
              <a:rPr lang="zh-CN" altLang="en-US" sz="2800" b="1" dirty="0">
                <a:solidFill>
                  <a:schemeClr val="bg1"/>
                </a:solidFill>
              </a:rPr>
              <a:t> 插件的详细介绍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DC2EA-AE23-B446-8FC7-289D6A8A66E1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B749D6-AF11-B34B-BD58-96A8A35167CD}"/>
              </a:ext>
            </a:extLst>
          </p:cNvPr>
          <p:cNvSpPr txBox="1">
            <a:spLocks/>
          </p:cNvSpPr>
          <p:nvPr/>
        </p:nvSpPr>
        <p:spPr>
          <a:xfrm>
            <a:off x="1617678" y="5479553"/>
            <a:ext cx="4277795" cy="80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同样，这也是本教程的目录，视频也会按照这个路线来录制，希望大家能喜欢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70" y="726692"/>
            <a:ext cx="7611463" cy="377134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8.10</a:t>
            </a:r>
            <a:r>
              <a:rPr lang="zh-CN" altLang="en-US" sz="2800" b="1" dirty="0">
                <a:solidFill>
                  <a:schemeClr val="bg1"/>
                </a:solidFill>
              </a:rPr>
              <a:t> 日 </a:t>
            </a: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正式发版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DC2EA-AE23-B446-8FC7-289D6A8A66E1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89B691-1FB8-C945-9B42-9546392E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0" y="1852863"/>
            <a:ext cx="5525593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D0D737-EE81-B144-BA7C-3C0166E4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7" y="1838418"/>
            <a:ext cx="4677998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19" y="623275"/>
            <a:ext cx="9802683" cy="526371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新的单文件组件特性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Components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性能的提升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服务端渲染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altLang="zh-CN" sz="2800" b="1" dirty="0">
                <a:solidFill>
                  <a:schemeClr val="bg1"/>
                </a:solidFill>
              </a:rPr>
              <a:t>Effect</a:t>
            </a:r>
            <a:r>
              <a:rPr lang="zh-CN" altLang="en-US" sz="2800" b="1" dirty="0">
                <a:solidFill>
                  <a:schemeClr val="bg1"/>
                </a:solidFill>
              </a:rPr>
              <a:t> 作用域 </a:t>
            </a:r>
            <a:r>
              <a:rPr lang="en-US" altLang="zh-CN" sz="28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70A4A1-78E3-9043-9F8B-DE51B3F1A6E8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20"/>
            <a:ext cx="9463049" cy="326480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 引入 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en-US" altLang="zh-CN" b="1" dirty="0" err="1">
                <a:solidFill>
                  <a:schemeClr val="bg1"/>
                </a:solidFill>
              </a:rPr>
              <a:t>defineCustomElement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zh-CN" altLang="en-US" b="1" dirty="0">
                <a:solidFill>
                  <a:schemeClr val="bg1"/>
                </a:solidFill>
              </a:rPr>
              <a:t> 方法，可以使用 </a:t>
            </a:r>
            <a:r>
              <a:rPr lang="en-US" altLang="zh-CN" b="1" dirty="0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组件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创建原生自定义元素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也就是用 </a:t>
            </a:r>
            <a:r>
              <a:rPr lang="en-US" altLang="zh-CN" b="1" dirty="0" err="1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sfc</a:t>
            </a:r>
            <a:r>
              <a:rPr lang="zh-CN" altLang="en-US" b="1" dirty="0">
                <a:solidFill>
                  <a:schemeClr val="bg1"/>
                </a:solidFill>
              </a:rPr>
              <a:t> 的写法来写 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——Web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FC79F89-F457-0840-97AD-7FC522B518D1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221917" cy="491352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在尤大大的博客中提到，</a:t>
            </a:r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版本还对 </a:t>
            </a:r>
            <a:r>
              <a:rPr lang="en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的响应式系统进行了一些重大的性能改进，这需要归功于 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basvanmeurs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的出色工作，同时这也完美的提现了社区开源的力量。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更高效的 </a:t>
            </a:r>
            <a:r>
              <a:rPr lang="en" altLang="zh-CN" b="1" dirty="0">
                <a:solidFill>
                  <a:schemeClr val="bg1"/>
                </a:solidFill>
              </a:rPr>
              <a:t>ref </a:t>
            </a:r>
            <a:r>
              <a:rPr lang="zh-CN" altLang="en-US" b="1" dirty="0">
                <a:solidFill>
                  <a:schemeClr val="bg1"/>
                </a:solidFill>
              </a:rPr>
              <a:t>实现（提高约 </a:t>
            </a:r>
            <a:r>
              <a:rPr lang="en-US" altLang="zh-CN" b="1" dirty="0">
                <a:solidFill>
                  <a:schemeClr val="bg1"/>
                </a:solidFill>
              </a:rPr>
              <a:t>260% </a:t>
            </a:r>
            <a:r>
              <a:rPr lang="zh-CN" altLang="en-US" b="1" dirty="0">
                <a:solidFill>
                  <a:schemeClr val="bg1"/>
                </a:solidFill>
              </a:rPr>
              <a:t>的读取速度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约 </a:t>
            </a:r>
            <a:r>
              <a:rPr lang="en-US" altLang="zh-CN" b="1" dirty="0">
                <a:solidFill>
                  <a:schemeClr val="bg1"/>
                </a:solidFill>
              </a:rPr>
              <a:t>50% </a:t>
            </a:r>
            <a:r>
              <a:rPr lang="zh-CN" altLang="en-US" b="1" dirty="0">
                <a:solidFill>
                  <a:schemeClr val="bg1"/>
                </a:solidFill>
              </a:rPr>
              <a:t>的写入速度）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提高约 </a:t>
            </a:r>
            <a:r>
              <a:rPr lang="en-US" altLang="zh-CN" b="1" dirty="0">
                <a:solidFill>
                  <a:schemeClr val="bg1"/>
                </a:solidFill>
              </a:rPr>
              <a:t>40% </a:t>
            </a:r>
            <a:r>
              <a:rPr lang="zh-CN" altLang="en-US" b="1" dirty="0">
                <a:solidFill>
                  <a:schemeClr val="bg1"/>
                </a:solidFill>
              </a:rPr>
              <a:t>的依赖跟踪速度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内存使用量减少约 </a:t>
            </a:r>
            <a:r>
              <a:rPr lang="en-US" altLang="zh-CN" b="1" dirty="0">
                <a:solidFill>
                  <a:schemeClr val="bg1"/>
                </a:solidFill>
              </a:rPr>
              <a:t>17%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模板编译器也得到了一些改进：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创建普通元素 </a:t>
            </a:r>
            <a:r>
              <a:rPr lang="en" altLang="zh-CN" b="1" dirty="0" err="1">
                <a:solidFill>
                  <a:schemeClr val="bg1"/>
                </a:solidFill>
              </a:rPr>
              <a:t>VNode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的速度提高了约 </a:t>
            </a:r>
            <a:r>
              <a:rPr lang="en-US" altLang="zh-CN" b="1" dirty="0">
                <a:solidFill>
                  <a:schemeClr val="bg1"/>
                </a:solidFill>
              </a:rPr>
              <a:t>200%</a:t>
            </a: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其它的提升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v-memo</a:t>
            </a:r>
            <a:r>
              <a:rPr lang="zh-CN" altLang="en-US" b="1" dirty="0">
                <a:solidFill>
                  <a:schemeClr val="bg1"/>
                </a:solidFill>
              </a:rPr>
              <a:t> 指令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在组件中添加这个指令可使得这部分模板能够跳过虚拟 </a:t>
            </a:r>
            <a:r>
              <a:rPr lang="en-US" altLang="zh-CN" b="1" dirty="0">
                <a:solidFill>
                  <a:schemeClr val="bg1"/>
                </a:solidFill>
              </a:rPr>
              <a:t>DOM</a:t>
            </a:r>
            <a:r>
              <a:rPr lang="zh-CN" altLang="en-US" b="1" dirty="0">
                <a:solidFill>
                  <a:schemeClr val="bg1"/>
                </a:solidFill>
              </a:rPr>
              <a:t> 的 </a:t>
            </a:r>
            <a:r>
              <a:rPr lang="en-US" altLang="zh-CN" b="1" dirty="0">
                <a:solidFill>
                  <a:schemeClr val="bg1"/>
                </a:solidFill>
              </a:rPr>
              <a:t>diff</a:t>
            </a:r>
            <a:r>
              <a:rPr lang="zh-CN" altLang="en-US" b="1" dirty="0">
                <a:solidFill>
                  <a:schemeClr val="bg1"/>
                </a:solidFill>
              </a:rPr>
              <a:t> 比较，同时完全跳过新 </a:t>
            </a:r>
            <a:r>
              <a:rPr lang="en-US" altLang="zh-CN" b="1" dirty="0" err="1">
                <a:solidFill>
                  <a:schemeClr val="bg1"/>
                </a:solidFill>
              </a:rPr>
              <a:t>Vnode</a:t>
            </a:r>
            <a:r>
              <a:rPr lang="zh-CN" altLang="en-US" b="1" dirty="0">
                <a:solidFill>
                  <a:schemeClr val="bg1"/>
                </a:solidFill>
              </a:rPr>
              <a:t> 的创建。很少需要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性能提升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A2E95B3-5B60-DF42-A64B-0E1ECE9E5D0C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19"/>
            <a:ext cx="9751654" cy="193519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版本中的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提供了一个 </a:t>
            </a:r>
            <a:r>
              <a:rPr lang="en" altLang="zh-CN" b="1" dirty="0">
                <a:solidFill>
                  <a:schemeClr val="bg1"/>
                </a:solidFill>
              </a:rPr>
              <a:t>ES </a:t>
            </a:r>
            <a:r>
              <a:rPr lang="zh-CN" altLang="en-US" b="1" dirty="0">
                <a:solidFill>
                  <a:schemeClr val="bg1"/>
                </a:solidFill>
              </a:rPr>
              <a:t>模块构建包，它与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内置模块分离。 这使得在非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运行时环境中构建和使用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成为可能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服务端渲染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CB00B8-A16C-7449-871A-A15DD3ACE920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178369" cy="292471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版本还 、引入了一个新的 </a:t>
            </a:r>
            <a:r>
              <a:rPr lang="en-US" altLang="zh-CN" b="1" dirty="0">
                <a:solidFill>
                  <a:schemeClr val="bg1"/>
                </a:solidFill>
              </a:rPr>
              <a:t>Effect Scope API</a:t>
            </a:r>
            <a:r>
              <a:rPr lang="zh-CN" altLang="en-US" b="1" dirty="0">
                <a:solidFill>
                  <a:schemeClr val="bg1"/>
                </a:solidFill>
              </a:rPr>
              <a:t>，用于直接控制响应式 </a:t>
            </a:r>
            <a:r>
              <a:rPr lang="en-US" altLang="zh-CN" b="1" dirty="0">
                <a:solidFill>
                  <a:schemeClr val="bg1"/>
                </a:solidFill>
              </a:rPr>
              <a:t>API </a:t>
            </a:r>
            <a:r>
              <a:rPr lang="zh-CN" altLang="en-US" b="1" dirty="0">
                <a:solidFill>
                  <a:schemeClr val="bg1"/>
                </a:solidFill>
              </a:rPr>
              <a:t>的（</a:t>
            </a:r>
            <a:r>
              <a:rPr lang="en-US" altLang="zh-CN" b="1" dirty="0">
                <a:solidFill>
                  <a:schemeClr val="bg1"/>
                </a:solidFill>
              </a:rPr>
              <a:t>computed and watchers</a:t>
            </a:r>
            <a:r>
              <a:rPr lang="zh-CN" altLang="en-US" b="1" dirty="0">
                <a:solidFill>
                  <a:schemeClr val="bg1"/>
                </a:solidFill>
              </a:rPr>
              <a:t>）执行时机。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提供了一种方法来统一管理响应式 </a:t>
            </a:r>
            <a:r>
              <a:rPr lang="en-US" altLang="zh-CN" b="1" dirty="0" err="1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的执行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更轻松地在组件上下文之外使用 </a:t>
            </a:r>
            <a:r>
              <a:rPr lang="en-US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  <a:p>
            <a:pPr algn="l"/>
            <a:endParaRPr lang="zh-CN" altLang="en-US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Effect </a:t>
            </a:r>
            <a:r>
              <a:rPr lang="zh-CN" altLang="en-US" b="1" dirty="0">
                <a:solidFill>
                  <a:schemeClr val="bg1"/>
                </a:solidFill>
              </a:rPr>
              <a:t>作用域是一个高阶的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，主要服务于库作者，因此建议阅读该功能的 </a:t>
            </a:r>
            <a:r>
              <a:rPr lang="en-US" altLang="zh-CN" b="1" dirty="0">
                <a:solidFill>
                  <a:schemeClr val="bg1"/>
                </a:solidFill>
              </a:rPr>
              <a:t>RFC </a:t>
            </a:r>
            <a:r>
              <a:rPr lang="zh-CN" altLang="en-US" b="1" dirty="0">
                <a:solidFill>
                  <a:schemeClr val="bg1"/>
                </a:solidFill>
              </a:rPr>
              <a:t>以了解此功能的动机和用例。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——Effect</a:t>
            </a:r>
            <a:r>
              <a:rPr lang="zh-CN" altLang="en-US" sz="2800" b="1" dirty="0">
                <a:solidFill>
                  <a:schemeClr val="bg1"/>
                </a:solidFill>
              </a:rPr>
              <a:t> 作用域 </a:t>
            </a:r>
            <a:r>
              <a:rPr lang="en-US" altLang="zh-CN" sz="28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372A73-C3C8-8346-92C4-338733C55D15}"/>
              </a:ext>
            </a:extLst>
          </p:cNvPr>
          <p:cNvSpPr txBox="1">
            <a:spLocks/>
          </p:cNvSpPr>
          <p:nvPr/>
        </p:nvSpPr>
        <p:spPr>
          <a:xfrm>
            <a:off x="8787876" y="6590967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522</Words>
  <Application>Microsoft Macintosh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Vue3.2 详细教程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25</cp:revision>
  <dcterms:created xsi:type="dcterms:W3CDTF">2021-06-06T22:55:14Z</dcterms:created>
  <dcterms:modified xsi:type="dcterms:W3CDTF">2021-09-12T08:50:29Z</dcterms:modified>
</cp:coreProperties>
</file>