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rdia New" panose="020B0304020202020204" pitchFamily="34" charset="-34"/>
      <p:regular r:id="rId20"/>
      <p:bold r:id="rId21"/>
      <p:italic r:id="rId22"/>
      <p:boldItalic r:id="rId23"/>
    </p:embeddedFont>
    <p:embeddedFont>
      <p:font typeface="iannnnnVCD 2007 Light" panose="02000000000000000000" pitchFamily="2" charset="0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E2C"/>
    <a:srgbClr val="339966"/>
    <a:srgbClr val="996633"/>
    <a:srgbClr val="33CCCC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94664" autoAdjust="0"/>
  </p:normalViewPr>
  <p:slideViewPr>
    <p:cSldViewPr snapToGrid="0">
      <p:cViewPr>
        <p:scale>
          <a:sx n="70" d="100"/>
          <a:sy n="70" d="100"/>
        </p:scale>
        <p:origin x="38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3A150-9FA6-4E26-80DF-47812C7EC59C}" type="datetimeFigureOut">
              <a:rPr lang="th-TH" smtClean="0"/>
              <a:t>07/03/60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81EC-F169-4985-BCB6-ED95059A0B8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0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2831-983B-4286-86DA-7E01E232B1E2}" type="datetimeFigureOut">
              <a:rPr lang="th-TH" smtClean="0"/>
              <a:t>06/03/60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FE21-67A3-438C-8F9D-2792FA7B8C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509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2831-983B-4286-86DA-7E01E232B1E2}" type="datetimeFigureOut">
              <a:rPr lang="th-TH" smtClean="0"/>
              <a:t>06/03/60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FE21-67A3-438C-8F9D-2792FA7B8C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383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2831-983B-4286-86DA-7E01E232B1E2}" type="datetimeFigureOut">
              <a:rPr lang="th-TH" smtClean="0"/>
              <a:t>06/03/60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FE21-67A3-438C-8F9D-2792FA7B8C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964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2831-983B-4286-86DA-7E01E232B1E2}" type="datetimeFigureOut">
              <a:rPr lang="th-TH" smtClean="0"/>
              <a:t>06/03/60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FE21-67A3-438C-8F9D-2792FA7B8C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868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2831-983B-4286-86DA-7E01E232B1E2}" type="datetimeFigureOut">
              <a:rPr lang="th-TH" smtClean="0"/>
              <a:t>06/03/60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FE21-67A3-438C-8F9D-2792FA7B8C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496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2831-983B-4286-86DA-7E01E232B1E2}" type="datetimeFigureOut">
              <a:rPr lang="th-TH" smtClean="0"/>
              <a:t>06/03/60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FE21-67A3-438C-8F9D-2792FA7B8C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593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2831-983B-4286-86DA-7E01E232B1E2}" type="datetimeFigureOut">
              <a:rPr lang="th-TH" smtClean="0"/>
              <a:t>06/03/60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FE21-67A3-438C-8F9D-2792FA7B8C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119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2831-983B-4286-86DA-7E01E232B1E2}" type="datetimeFigureOut">
              <a:rPr lang="th-TH" smtClean="0"/>
              <a:t>06/03/60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FE21-67A3-438C-8F9D-2792FA7B8C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498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2831-983B-4286-86DA-7E01E232B1E2}" type="datetimeFigureOut">
              <a:rPr lang="th-TH" smtClean="0"/>
              <a:t>06/03/60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FE21-67A3-438C-8F9D-2792FA7B8C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602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2831-983B-4286-86DA-7E01E232B1E2}" type="datetimeFigureOut">
              <a:rPr lang="th-TH" smtClean="0"/>
              <a:t>06/03/60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FE21-67A3-438C-8F9D-2792FA7B8C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23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2831-983B-4286-86DA-7E01E232B1E2}" type="datetimeFigureOut">
              <a:rPr lang="th-TH" smtClean="0"/>
              <a:t>06/03/60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FE21-67A3-438C-8F9D-2792FA7B8C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749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2831-983B-4286-86DA-7E01E232B1E2}" type="datetimeFigureOut">
              <a:rPr lang="th-TH" smtClean="0"/>
              <a:t>06/03/60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4FE21-67A3-438C-8F9D-2792FA7B8C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752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9435" y="361112"/>
            <a:ext cx="6613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ข่าวกระทำความผิด พรบ.คอมพิวเตอร์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39516" y="2033699"/>
            <a:ext cx="4869406" cy="2066526"/>
            <a:chOff x="3079427" y="2140987"/>
            <a:chExt cx="4869406" cy="2066526"/>
          </a:xfrm>
        </p:grpSpPr>
        <p:sp>
          <p:nvSpPr>
            <p:cNvPr id="6" name="TextBox 5"/>
            <p:cNvSpPr txBox="1"/>
            <p:nvPr/>
          </p:nvSpPr>
          <p:spPr>
            <a:xfrm>
              <a:off x="3089811" y="2140987"/>
              <a:ext cx="45239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annnnnVCD 2007 Light" panose="02000000000000000000" pitchFamily="2" charset="0"/>
                  <a:cs typeface="iannnnnVCD 2007 Light" panose="02000000000000000000" pitchFamily="2" charset="0"/>
                </a:rPr>
                <a:t>นางสาวปรียดา               สัมมาทิฏฐิ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89811" y="2593867"/>
              <a:ext cx="44181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annnnnVCD 2007 Light" panose="02000000000000000000" pitchFamily="2" charset="0"/>
                  <a:cs typeface="iannnnnVCD 2007 Light" panose="02000000000000000000" pitchFamily="2" charset="0"/>
                </a:rPr>
                <a:t>นางสาวเพ็ญพิชชา           แห้วเพชร</a:t>
              </a:r>
              <a:endPara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79427" y="3046747"/>
              <a:ext cx="47099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annnnnVCD 2007 Light" panose="02000000000000000000" pitchFamily="2" charset="0"/>
                  <a:cs typeface="iannnnnVCD 2007 Light" panose="02000000000000000000" pitchFamily="2" charset="0"/>
                </a:rPr>
                <a:t>นางสาวสุธิดา                  ช่างเรือนกุล</a:t>
              </a:r>
              <a:endPara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89811" y="3499627"/>
              <a:ext cx="48590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annnnnVCD 2007 Light" panose="02000000000000000000" pitchFamily="2" charset="0"/>
                  <a:cs typeface="iannnnnVCD 2007 Light" panose="02000000000000000000" pitchFamily="2" charset="0"/>
                </a:rPr>
                <a:t>นายนิวัต                        ไทยประถม</a:t>
              </a:r>
              <a:endPara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950315" y="1266793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จัดทำโดย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2469" y="3871487"/>
            <a:ext cx="833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เสนอ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0386" y="4419404"/>
            <a:ext cx="4338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อาจารย์อภิชาติ     โชคเหรียญสุขชัย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6" y="0"/>
            <a:ext cx="734110" cy="18566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084" y="1"/>
            <a:ext cx="1583385" cy="21563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94465"/>
            <a:ext cx="1864326" cy="7920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756" y="5227094"/>
            <a:ext cx="2136332" cy="16309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0315" y="5446470"/>
            <a:ext cx="670684" cy="14115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214" y="4942827"/>
            <a:ext cx="1492931" cy="19161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0968" y="3647346"/>
            <a:ext cx="1983887" cy="10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8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2380" y="1306353"/>
            <a:ext cx="19784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วิธีการป้องกัน</a:t>
            </a:r>
            <a:endParaRPr lang="th-TH" sz="4400" dirty="0"/>
          </a:p>
        </p:txBody>
      </p:sp>
      <p:sp>
        <p:nvSpPr>
          <p:cNvPr id="5" name="Rectangle 4"/>
          <p:cNvSpPr/>
          <p:nvPr/>
        </p:nvSpPr>
        <p:spPr>
          <a:xfrm>
            <a:off x="1084995" y="2539818"/>
            <a:ext cx="6858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คลิปวีดีโอที่ผ่านการตัดต่อที่มีเนื้อความอันเป็นการหมิ่นประมาทหรือดูหมิ่นพระมหากษัตริย์ ศาลรัฐธรรมนูญ ศาลยุติธรรม และสถาบันการเมืองการปกครองของไทย เราไม่ควรส่งต่อข้อมูล เพราะ เป็นการกระทำความผิดตาม 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พรบ.คอมพิวเตอร์ ควรแจ้งให้ผู้ตรวจสอบหรือเจ้าหน้าที่ให้ทราบ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annnnnVCD 2007 Light" panose="02000000000000000000" pitchFamily="2" charset="0"/>
              <a:cs typeface="iannnnnVCD 2007 Light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40" y="4014506"/>
            <a:ext cx="2699079" cy="2697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37" y="419540"/>
            <a:ext cx="2763487" cy="188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4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6030" y="709685"/>
            <a:ext cx="4967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จบการนำเสนอ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76" y="2634018"/>
            <a:ext cx="6862518" cy="422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0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1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3485" y="2590886"/>
            <a:ext cx="65441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ตำรวจบุกรวบหมอสาวคาโรงพยาบาลธนบุรี เอี่ยวคดี ทุบหุ้น </a:t>
            </a:r>
          </a:p>
          <a:p>
            <a:pPr algn="ct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รับเคยโพสต์ข้อความมิบังควร ลงเว็บบอร์ด จนท.ค้นห้องพักยึดโน้ตบุ๊ค </a:t>
            </a:r>
          </a:p>
          <a:p>
            <a:pPr algn="ct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เผยรวมเป็นรายที่ 4 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annnnnVCD 2007 Light" panose="02000000000000000000" pitchFamily="2" charset="0"/>
              <a:cs typeface="iannnnnVCD 2007 Light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4301" y="1583141"/>
            <a:ext cx="1327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ข่าวที่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55" y="5363570"/>
            <a:ext cx="8626972" cy="14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4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6066" y="1785074"/>
            <a:ext cx="685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ผู้ต้องหากระทำความผิด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ตามมาตรา 14 พ.ร.บ.เกี่ยวกับคอมพิวเตอร์ก่อให้เกิดความเสียหายปี 2550 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ข้อหานำเข้าข้อมูลอื่นและเผยแพร่ข้อมูลอัน เป็นเท็จ ทำให้ประชาชนหลงเชื่อก่อให้เกิดความเสียหายต่อความมั่นคงต่อประเทศ โดยมีพฤติกรรมไม่เป็น 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ผลดีต่อประเทศชาติ ปล่อยข่าวให้เกิดความเสื่อมเสีย 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มีโทษจำ 5 ปี ปรับ 1 แสนบาท หรือทั้งจำทั้งปรับ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annnnnVCD 2007 Light" panose="02000000000000000000" pitchFamily="2" charset="0"/>
              <a:cs typeface="iannnnnVCD 2007 Light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1820" y="723330"/>
            <a:ext cx="1824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วิเคราะห์ข่าว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358" y="4462730"/>
            <a:ext cx="3887642" cy="238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9708" y="1655470"/>
            <a:ext cx="1978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วิธีการป้องกัน</a:t>
            </a:r>
            <a:endParaRPr lang="th-TH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602968" y="2956821"/>
            <a:ext cx="5902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หากเป็นตัวของดิฉัน ดิฉันจะไม่กระทำการโพสข้อความหรือข้อมูลลงบนอินเตอร์เน็ต ที่มี ผลกระทบต่อสังคม และจะป้องกันตัวเองจากการใช้คอมพิวเตอร์สาธารณะ โดยจะไม่ล๊อกอินชื่อตัวเองไว้ ในเครื่อง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annnnnVCD 2007 Light" panose="02000000000000000000" pitchFamily="2" charset="0"/>
              <a:cs typeface="iannnnnVCD 2007 Light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009" y="3210007"/>
            <a:ext cx="2156991" cy="3367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49" y="766181"/>
            <a:ext cx="1530281" cy="1428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254" y="4873726"/>
            <a:ext cx="2176042" cy="15513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006" y="402459"/>
            <a:ext cx="2891235" cy="163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7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86720" y="1296538"/>
            <a:ext cx="403507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ข่าวที่ 2 </a:t>
            </a:r>
          </a:p>
          <a:p>
            <a:pPr algn="ct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ตัดสินคดี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sms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 ‘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อากง’ </a:t>
            </a:r>
          </a:p>
          <a:p>
            <a:pPr algn="ct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ผิดคดีหมิ่น+พ.ร.บ.คอมพิวเตอร์ จำคุก 20 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annnnnVCD 2007 Light" panose="02000000000000000000" pitchFamily="2" charset="0"/>
              <a:cs typeface="iannnnnVCD 2007 Light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6" y="4926843"/>
            <a:ext cx="8712870" cy="19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2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0782" y="1727677"/>
            <a:ext cx="685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ผู้ต้องหากระทำความผิด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ตามมาตรา 112 ของประมวลกฎหมายอาญา และพ.ร.บ.ว่าด้วยการกระทำความผิด เกี่ยวกับคอมพิวเตอร์ พ.ศ.2551 มาตรา 14 (2) และ (3) 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การกระทำของจำเลยมีหลายกรรมต่างกันให้ ลงโทษทุกกรรม แต่ให้ลงโทษตามประมวลกฎหมายอาญามาตรา 112 ซึ่งเป็นโทษหนักสุด ให้จำคุกกระทง ละ 5 ปี ความผิด 4 กระทง รวมโทษจำคุกทั้งหมด 20 ปี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1729" y="518614"/>
            <a:ext cx="1824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วิเคราะห์ข่าว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4" y="4339988"/>
            <a:ext cx="3911383" cy="240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9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9" y="283288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ไม่ควรใช้โทรศัพท์พิมพ์ข้อความในลักษณะดูหมิ่น หรือ กล่าวว่าใคร ซึ่งถ้าหากใช้ไม่ถูกวิธี อาจมีความผิดตามข่าวข้างต้นได้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annnnnVCD 2007 Light" panose="02000000000000000000" pitchFamily="2" charset="0"/>
              <a:cs typeface="iannnnnVCD 2007 Light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28768" y="1599415"/>
            <a:ext cx="19784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วิธีการป้องกัน</a:t>
            </a:r>
            <a:endParaRPr lang="th-TH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9" y="2832880"/>
            <a:ext cx="2074459" cy="3987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6315"/>
            <a:ext cx="3096256" cy="17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0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6566" y="2234400"/>
            <a:ext cx="5000087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ข่าวที่ 3</a:t>
            </a:r>
          </a:p>
          <a:p>
            <a:pPr algn="ct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ฐานตัดต่อคลิปโกงข้อสอบศาล ผิดพรบ.คอมพิวเตอร์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annnnnVCD 2007 Light" panose="02000000000000000000" pitchFamily="2" charset="0"/>
              <a:cs typeface="iannnnnVCD 2007 Light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3" y="4981435"/>
            <a:ext cx="8691151" cy="180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0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66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9714" y="1815114"/>
            <a:ext cx="67488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ผู้ต้องหากระทำการเผยแพร่คลิปวิดีโอเข้าสู่ระบบคอมพิวเตอร์ผ่านการตัดต่อ 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รวม 4ตอน อันเป็นการหมิ่นประมาท หรือ ดูหมิ่นพระมหากษัตริย์ ศาลรัฐธรรมนูญ ศาลยุติธรรม และ สถาบันการเมืองการปกครองของไทย ซึ่งเป็นการร่วมกันกระท าความผิดใน ลักษณะแบ่งหน้าที่กันท า ตาม ประมวลกฎหมายอาญามาตรา 112 ม.198 ม.326 และ ม.328 รวมทั้งเป็นการเผยแพร่ และส่งต่อ ข้อมูลคอมพิวเตอร์ อันผิดต่อ พ.ร.บ.ว่าด้วยคอมพิวเตอร์ 2550 ม.14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annnnnVCD 2007 Light" panose="02000000000000000000" pitchFamily="2" charset="0"/>
              <a:cs typeface="iannnnnVCD 2007 Light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1729" y="709683"/>
            <a:ext cx="1824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annnnnVCD 2007 Light" panose="02000000000000000000" pitchFamily="2" charset="0"/>
                <a:cs typeface="iannnnnVCD 2007 Light" panose="02000000000000000000" pitchFamily="2" charset="0"/>
              </a:rPr>
              <a:t>วิเคราะห์ข่าว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383" y="4828760"/>
            <a:ext cx="4772617" cy="202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2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453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 Light</vt:lpstr>
      <vt:lpstr>Calibri</vt:lpstr>
      <vt:lpstr>Cordia New</vt:lpstr>
      <vt:lpstr>iannnnnVCD 2007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mob</dc:creator>
  <cp:lastModifiedBy>mob</cp:lastModifiedBy>
  <cp:revision>22</cp:revision>
  <dcterms:created xsi:type="dcterms:W3CDTF">2017-03-07T06:59:41Z</dcterms:created>
  <dcterms:modified xsi:type="dcterms:W3CDTF">2017-03-07T09:37:17Z</dcterms:modified>
</cp:coreProperties>
</file>