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</p:sldIdLst>
  <p:sldSz cy="5143500" cx="9144000"/>
  <p:notesSz cx="6858000" cy="9144000"/>
  <p:defaultTextStyle>
    <a:defPPr algn="l" defTabSz="914400" fontAlgn="auto" hangingPunct="0" indent="0" latinLnBrk="1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baseline="0" b="0" cap="none" sz="1800" i="0" kumimoji="0" normalizeH="0" spc="0" strike="noStrike" u="none">
        <a:ln>
          <a:noFill/>
        </a:ln>
        <a:solidFill>
          <a:srgbClr val="000000"/>
        </a:solidFill>
        <a:effectLst/>
      </a:defRPr>
    </a:defPPr>
    <a:lvl1pPr algn="l" defTabSz="914400" fontAlgn="auto" hangingPunct="0" indent="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baseline="0" b="0" cap="none" sz="1400" i="0" kumimoji="0" normalizeH="0" spc="0" strike="noStrike" u="none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Arial"/>
      </a:defRPr>
    </a:lvl1pPr>
    <a:lvl2pPr algn="l" defTabSz="914400" fontAlgn="auto" hangingPunct="0" indent="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baseline="0" b="0" cap="none" sz="1400" i="0" kumimoji="0" normalizeH="0" spc="0" strike="noStrike" u="none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Arial"/>
      </a:defRPr>
    </a:lvl2pPr>
    <a:lvl3pPr algn="l" defTabSz="914400" fontAlgn="auto" hangingPunct="0" indent="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baseline="0" b="0" cap="none" sz="1400" i="0" kumimoji="0" normalizeH="0" spc="0" strike="noStrike" u="none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Arial"/>
      </a:defRPr>
    </a:lvl3pPr>
    <a:lvl4pPr algn="l" defTabSz="914400" fontAlgn="auto" hangingPunct="0" indent="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baseline="0" b="0" cap="none" sz="1400" i="0" kumimoji="0" normalizeH="0" spc="0" strike="noStrike" u="none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Arial"/>
      </a:defRPr>
    </a:lvl4pPr>
    <a:lvl5pPr algn="l" defTabSz="914400" fontAlgn="auto" hangingPunct="0" indent="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baseline="0" b="0" cap="none" sz="1400" i="0" kumimoji="0" normalizeH="0" spc="0" strike="noStrike" u="none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Arial"/>
      </a:defRPr>
    </a:lvl5pPr>
    <a:lvl6pPr algn="l" defTabSz="914400" fontAlgn="auto" hangingPunct="0" indent="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baseline="0" b="0" cap="none" sz="1400" i="0" kumimoji="0" normalizeH="0" spc="0" strike="noStrike" u="none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Arial"/>
      </a:defRPr>
    </a:lvl6pPr>
    <a:lvl7pPr algn="l" defTabSz="914400" fontAlgn="auto" hangingPunct="0" indent="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baseline="0" b="0" cap="none" sz="1400" i="0" kumimoji="0" normalizeH="0" spc="0" strike="noStrike" u="none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Arial"/>
      </a:defRPr>
    </a:lvl7pPr>
    <a:lvl8pPr algn="l" defTabSz="914400" fontAlgn="auto" hangingPunct="0" indent="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baseline="0" b="0" cap="none" sz="1400" i="0" kumimoji="0" normalizeH="0" spc="0" strike="noStrike" u="none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Arial"/>
      </a:defRPr>
    </a:lvl8pPr>
    <a:lvl9pPr algn="l" defTabSz="914400" fontAlgn="auto" hangingPunct="0" indent="0" latinLnBrk="0" marL="0" marR="0" rtl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baseline="0" b="0" cap="none" sz="1400" i="0" kumimoji="0" normalizeH="0" spc="0" strike="noStrike" u="none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1">
  <p:slideViewPr>
    <p:cSldViewPr>
      <p:cViewPr>
        <p:scale>
          <a:sx n="0" d="0"/>
          <a:sy n="0" d="0"/>
        </p:scale>
        <p:origin x="0" y="0"/>
      </p:cViewPr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/>
        </p:spPr>
        <p:txBody>
          <a:bodyPr/>
          <a:p/>
        </p:txBody>
      </p:sp>
      <p:sp>
        <p:nvSpPr>
          <p:cNvPr id="1048706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/>
        </p:spPr>
        <p:txBody>
          <a:bodyPr/>
          <a:p/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1" showMasterSp="1" type="title">
  <p:cSld name="TITL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Title Text"/>
          <p:cNvSpPr/>
          <p:nvPr>
            <p:ph type="title"/>
          </p:nvPr>
        </p:nvSpPr>
        <p:spPr>
          <a:xfrm>
            <a:off x="311708" y="744574"/>
            <a:ext cx="8520601" cy="2052601"/>
          </a:xfrm>
          <a:prstGeom prst="rect"/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048580" name="Body Level One…"/>
          <p:cNvSpPr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/>
        </p:spPr>
        <p:txBody>
          <a:bodyPr>
            <a:normAutofit fontScale="39286" lnSpcReduction="20000"/>
          </a:bodyPr>
          <a:lstStyle>
            <a:lvl1pPr algn="ctr" indent="-228600" marL="342900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algn="ctr" indent="254000" marL="342900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algn="ctr" indent="711200" marL="342900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algn="ctr" indent="1168400" marL="342900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algn="ctr" indent="1625600" marL="342900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581" name="Slide Number"/>
          <p:cNvSpPr/>
          <p:nvPr>
            <p:ph type="sldNum" sz="quarter" idx="2"/>
          </p:nvPr>
        </p:nvSpPr>
        <p:spPr>
          <a:prstGeom prst="rect"/>
        </p:spPr>
        <p:txBody>
          <a:bodyPr/>
          <a:p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1" showMasterSp="1" type="tx">
  <p:cSld name="BIG_NUMBER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Text"/>
          <p:cNvSpPr/>
          <p:nvPr>
            <p:ph type="title"/>
          </p:nvPr>
        </p:nvSpPr>
        <p:spPr>
          <a:xfrm>
            <a:off x="311699" y="1106125"/>
            <a:ext cx="8520602" cy="1963500"/>
          </a:xfrm>
          <a:prstGeom prst="rect"/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1048690" name="Body Level One…"/>
          <p:cNvSpPr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/>
        </p:spPr>
        <p:txBody>
          <a:bodyPr>
            <a:normAutofit fontScale="88889" lnSpcReduction="20000"/>
          </a:bodyPr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691" name="Slide Number"/>
          <p:cNvSpPr/>
          <p:nvPr>
            <p:ph type="sldNum" sz="quarter" idx="2"/>
          </p:nvPr>
        </p:nvSpPr>
        <p:spPr>
          <a:prstGeom prst="rect"/>
        </p:spPr>
        <p:txBody>
          <a:bodyPr/>
          <a:p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1" showMasterSp="1" type="tx">
  <p:cSld name="BLANK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Slide Number"/>
          <p:cNvSpPr/>
          <p:nvPr>
            <p:ph type="sldNum" sz="quarter" idx="2"/>
          </p:nvPr>
        </p:nvSpPr>
        <p:spPr>
          <a:prstGeom prst="rect"/>
        </p:spPr>
        <p:txBody>
          <a:bodyPr/>
          <a:p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1" showMasterSp="1" type="tx">
  <p:cSld name="SECTION_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Text"/>
          <p:cNvSpPr/>
          <p:nvPr>
            <p:ph type="title"/>
          </p:nvPr>
        </p:nvSpPr>
        <p:spPr>
          <a:xfrm>
            <a:off x="311699" y="2150849"/>
            <a:ext cx="8520602" cy="841801"/>
          </a:xfrm>
          <a:prstGeom prst="rect"/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048686" name="Slide Number"/>
          <p:cNvSpPr/>
          <p:nvPr>
            <p:ph type="sldNum" sz="quarter" idx="2"/>
          </p:nvPr>
        </p:nvSpPr>
        <p:spPr>
          <a:prstGeom prst="rect"/>
        </p:spPr>
        <p:txBody>
          <a:bodyPr/>
          <a:p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1" showMasterSp="1" type="tx">
  <p:cSld name="TITLE_AND_BODY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Text"/>
          <p:cNvSpPr/>
          <p:nvPr>
            <p:ph type="title"/>
          </p:nvPr>
        </p:nvSpPr>
        <p:spPr>
          <a:prstGeom prst="rect"/>
        </p:spPr>
        <p:txBody>
          <a:bodyPr>
            <a:normAutofit fontScale="90000"/>
          </a:bodyPr>
          <a:p>
            <a:r>
              <a:t>Title Text</a:t>
            </a:r>
          </a:p>
        </p:txBody>
      </p:sp>
      <p:sp>
        <p:nvSpPr>
          <p:cNvPr id="1048588" name="Body Level One…"/>
          <p:cNvSpPr/>
          <p:nvPr>
            <p:ph type="body" idx="1"/>
          </p:nvPr>
        </p:nvSpPr>
        <p:spPr>
          <a:prstGeom prst="rect"/>
        </p:spPr>
        <p:txBody>
          <a:bodyPr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589" name="Slide Number"/>
          <p:cNvSpPr/>
          <p:nvPr>
            <p:ph type="sldNum" sz="quarter" idx="2"/>
          </p:nvPr>
        </p:nvSpPr>
        <p:spPr>
          <a:prstGeom prst="rect"/>
        </p:spPr>
        <p:txBody>
          <a:bodyPr/>
          <a:p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1" showMasterSp="1" type="tx">
  <p:cSld name="TITLE_AND_TWO_COLUMNS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Text"/>
          <p:cNvSpPr/>
          <p:nvPr>
            <p:ph type="title"/>
          </p:nvPr>
        </p:nvSpPr>
        <p:spPr>
          <a:prstGeom prst="rect"/>
        </p:spPr>
        <p:txBody>
          <a:bodyPr>
            <a:normAutofit fontScale="90000"/>
          </a:bodyPr>
          <a:p>
            <a:r>
              <a:t>Title Text</a:t>
            </a:r>
          </a:p>
        </p:txBody>
      </p:sp>
      <p:sp>
        <p:nvSpPr>
          <p:cNvPr id="1048693" name="Body Level One…"/>
          <p:cNvSpPr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/>
        </p:spPr>
        <p:txBody>
          <a:bodyPr/>
          <a:lstStyle>
            <a:lvl1pPr indent="-317500">
              <a:buSzPts val="1400"/>
              <a:defRPr sz="1400"/>
            </a:lvl1pPr>
            <a:lvl2pPr indent="-355600" marL="965200">
              <a:buSzPts val="1400"/>
              <a:defRPr sz="1400"/>
            </a:lvl2pPr>
            <a:lvl3pPr indent="-355600" marL="1422400">
              <a:buSzPts val="1400"/>
              <a:defRPr sz="1400"/>
            </a:lvl3pPr>
            <a:lvl4pPr indent="-355600" marL="1879600">
              <a:buSzPts val="1400"/>
              <a:defRPr sz="1400"/>
            </a:lvl4pPr>
            <a:lvl5pPr indent="-355600" marL="23368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694" name="Shape 23"/>
          <p:cNvSpPr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/>
        </p:spPr>
        <p:txBody>
          <a:bodyPr/>
          <a:p>
            <a:pPr indent="-317500">
              <a:buSzPts val="1400"/>
              <a:defRPr sz="1400"/>
            </a:pPr>
          </a:p>
        </p:txBody>
      </p:sp>
      <p:sp>
        <p:nvSpPr>
          <p:cNvPr id="1048695" name="Slide Number"/>
          <p:cNvSpPr/>
          <p:nvPr>
            <p:ph type="sldNum" sz="quarter" idx="2"/>
          </p:nvPr>
        </p:nvSpPr>
        <p:spPr>
          <a:prstGeom prst="rect"/>
        </p:spPr>
        <p:txBody>
          <a:bodyPr/>
          <a:p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1" showMasterSp="1" type="tx">
  <p:cSld name="TITLE_ONLY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Text"/>
          <p:cNvSpPr/>
          <p:nvPr>
            <p:ph type="title"/>
          </p:nvPr>
        </p:nvSpPr>
        <p:spPr>
          <a:prstGeom prst="rect"/>
        </p:spPr>
        <p:txBody>
          <a:bodyPr>
            <a:normAutofit fontScale="90000"/>
          </a:bodyPr>
          <a:p>
            <a:r>
              <a:t>Title Text</a:t>
            </a:r>
          </a:p>
        </p:txBody>
      </p:sp>
      <p:sp>
        <p:nvSpPr>
          <p:cNvPr id="1048697" name="Slide Number"/>
          <p:cNvSpPr/>
          <p:nvPr>
            <p:ph type="sldNum" sz="quarter" idx="2"/>
          </p:nvPr>
        </p:nvSpPr>
        <p:spPr>
          <a:prstGeom prst="rect"/>
        </p:spPr>
        <p:txBody>
          <a:bodyPr/>
          <a:p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1" showMasterSp="1" type="tx">
  <p:cSld name="ONE_COLUMN_TEX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Text"/>
          <p:cNvSpPr/>
          <p:nvPr>
            <p:ph type="title"/>
          </p:nvPr>
        </p:nvSpPr>
        <p:spPr>
          <a:xfrm>
            <a:off x="311699" y="555600"/>
            <a:ext cx="2808001" cy="755700"/>
          </a:xfrm>
          <a:prstGeom prst="rect"/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048682" name="Body Level One…"/>
          <p:cNvSpPr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/>
        </p:spPr>
        <p:txBody>
          <a:bodyPr/>
          <a:lstStyle>
            <a:lvl1pPr indent="-304800">
              <a:buSzPts val="1200"/>
              <a:defRPr sz="1200"/>
            </a:lvl1pPr>
            <a:lvl2pPr indent="-304800" marL="914400">
              <a:buSzPts val="1200"/>
              <a:defRPr sz="1200"/>
            </a:lvl2pPr>
            <a:lvl3pPr indent="-304800" marL="1371600">
              <a:buSzPts val="1200"/>
              <a:defRPr sz="1200"/>
            </a:lvl3pPr>
            <a:lvl4pPr indent="-304800" marL="1828800">
              <a:buSzPts val="1200"/>
              <a:defRPr sz="1200"/>
            </a:lvl4pPr>
            <a:lvl5pPr indent="-304800" marL="22860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683" name="Slide Number"/>
          <p:cNvSpPr/>
          <p:nvPr>
            <p:ph type="sldNum" sz="quarter" idx="2"/>
          </p:nvPr>
        </p:nvSpPr>
        <p:spPr>
          <a:prstGeom prst="rect"/>
        </p:spPr>
        <p:txBody>
          <a:bodyPr/>
          <a:p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1" showMasterSp="1" type="tx">
  <p:cSld name="MAIN_POIN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Text"/>
          <p:cNvSpPr/>
          <p:nvPr>
            <p:ph type="title"/>
          </p:nvPr>
        </p:nvSpPr>
        <p:spPr>
          <a:xfrm>
            <a:off x="490250" y="450149"/>
            <a:ext cx="6367801" cy="4090801"/>
          </a:xfrm>
          <a:prstGeom prst="rect"/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048699" name="Slide Number"/>
          <p:cNvSpPr/>
          <p:nvPr>
            <p:ph type="sldNum" sz="quarter" idx="2"/>
          </p:nvPr>
        </p:nvSpPr>
        <p:spPr>
          <a:prstGeom prst="rect"/>
        </p:spPr>
        <p:txBody>
          <a:bodyPr/>
          <a:p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1" showMasterSp="1" type="tx">
  <p:cSld name="SECTION_TITLE_AND_DESCRIPTI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Shape 36"/>
          <p:cNvSpPr/>
          <p:nvPr/>
        </p:nvSpPr>
        <p:spPr>
          <a:xfrm>
            <a:off x="4572000" y="-125"/>
            <a:ext cx="4572000" cy="5143501"/>
          </a:xfrm>
          <a:prstGeom prst="rect"/>
          <a:solidFill>
            <a:srgbClr val="EEEEEE"/>
          </a:solidFill>
          <a:ln w="12700">
            <a:miter lim="400000"/>
          </a:ln>
        </p:spPr>
        <p:txBody>
          <a:bodyPr anchor="ctr" lIns="45719" rIns="45719"/>
          <a:p/>
        </p:txBody>
      </p:sp>
      <p:sp>
        <p:nvSpPr>
          <p:cNvPr id="1048701" name="Title Text"/>
          <p:cNvSpPr/>
          <p:nvPr>
            <p:ph type="title"/>
          </p:nvPr>
        </p:nvSpPr>
        <p:spPr>
          <a:xfrm>
            <a:off x="265500" y="1233175"/>
            <a:ext cx="4045200" cy="1482301"/>
          </a:xfrm>
          <a:prstGeom prst="rect"/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048702" name="Body Level One…"/>
          <p:cNvSpPr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/>
        </p:spPr>
        <p:txBody>
          <a:bodyPr>
            <a:normAutofit fontScale="80952" lnSpcReduction="20000"/>
          </a:bodyPr>
          <a:lstStyle>
            <a:lvl1pPr algn="ctr" indent="-228600" marL="3429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algn="ctr" indent="254000" marL="3429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algn="ctr" indent="711200" marL="3429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algn="ctr" indent="1168400" marL="3429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algn="ctr" indent="1625600" marL="3429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703" name="Shape 39"/>
          <p:cNvSpPr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/>
        </p:spPr>
        <p:txBody>
          <a:bodyPr anchor="ctr"/>
          <a:p/>
        </p:txBody>
      </p:sp>
      <p:sp>
        <p:nvSpPr>
          <p:cNvPr id="1048704" name="Slide Number"/>
          <p:cNvSpPr/>
          <p:nvPr>
            <p:ph type="sldNum" sz="quarter" idx="2"/>
          </p:nvPr>
        </p:nvSpPr>
        <p:spPr>
          <a:prstGeom prst="rect"/>
        </p:spPr>
        <p:txBody>
          <a:bodyPr/>
          <a:p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1" showMasterSp="1" type="tx">
  <p:cSld name="CAPTION_ONLY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Body Level One…"/>
          <p:cNvSpPr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/>
        </p:spPr>
        <p:txBody>
          <a:bodyPr anchor="ctr">
            <a:normAutofit fontScale="44444" lnSpcReduction="20000"/>
          </a:bodyPr>
          <a:lstStyle>
            <a:lvl1pPr indent="0" marL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688" name="Slide Number"/>
          <p:cNvSpPr/>
          <p:nvPr>
            <p:ph type="sldNum" sz="quarter" idx="2"/>
          </p:nvPr>
        </p:nvSpPr>
        <p:spPr>
          <a:prstGeom prst="rect"/>
        </p:spPr>
        <p:txBody>
          <a:bodyPr/>
          <a:p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Text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/>
          <a:ln w="12700">
            <a:miter lim="400000"/>
          </a:ln>
        </p:spPr>
        <p:txBody>
          <a:bodyPr bIns="91424" lIns="91424" rIns="91424" tIns="91424">
            <a:normAutofit fontScale="100000" lnSpcReduction="0"/>
          </a:bodyPr>
          <a:p>
            <a:r>
              <a:t>Title Text</a:t>
            </a:r>
          </a:p>
        </p:txBody>
      </p:sp>
      <p:sp>
        <p:nvSpPr>
          <p:cNvPr id="1048577" name="Body Level One…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/>
          <a:ln w="12700">
            <a:miter lim="400000"/>
          </a:ln>
        </p:spPr>
        <p:txBody>
          <a:bodyPr bIns="91424" lIns="91424" rIns="91424" tIns="91424">
            <a:normAutofit fontScale="100000" lnSpcReduction="0"/>
          </a:bodyPr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8578" name="Slide Number"/>
          <p:cNvSpPr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/>
          <a:ln w="12700">
            <a:miter lim="400000"/>
          </a:ln>
        </p:spPr>
        <p:txBody>
          <a:bodyPr anchor="ctr" bIns="91424" lIns="91424" rIns="91424" tIns="91424" wrap="none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  <p:txStyles>
    <p:titleStyle>
      <a:lvl1pPr algn="l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2800" i="0" spc="0" strike="noStrike" u="none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Arial"/>
        </a:defRPr>
      </a:lvl1pPr>
      <a:lvl2pPr algn="l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2800" i="0" spc="0" strike="noStrike" u="none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Arial"/>
        </a:defRPr>
      </a:lvl2pPr>
      <a:lvl3pPr algn="l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2800" i="0" spc="0" strike="noStrike" u="none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Arial"/>
        </a:defRPr>
      </a:lvl3pPr>
      <a:lvl4pPr algn="l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2800" i="0" spc="0" strike="noStrike" u="none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Arial"/>
        </a:defRPr>
      </a:lvl4pPr>
      <a:lvl5pPr algn="l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2800" i="0" spc="0" strike="noStrike" u="none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Arial"/>
        </a:defRPr>
      </a:lvl5pPr>
      <a:lvl6pPr algn="l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2800" i="0" spc="0" strike="noStrike" u="none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Arial"/>
        </a:defRPr>
      </a:lvl6pPr>
      <a:lvl7pPr algn="l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2800" i="0" spc="0" strike="noStrike" u="none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Arial"/>
        </a:defRPr>
      </a:lvl7pPr>
      <a:lvl8pPr algn="l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2800" i="0" spc="0" strike="noStrike" u="none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Arial"/>
        </a:defRPr>
      </a:lvl8pPr>
      <a:lvl9pPr algn="l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2800" i="0" spc="0" strike="noStrike" u="none">
          <a:ln>
            <a:noFill/>
          </a:ln>
          <a:solidFill>
            <a:srgbClr val="000000"/>
          </a:solidFill>
          <a:latin typeface="+mn-lt"/>
          <a:ea typeface="+mn-ea"/>
          <a:cs typeface="+mn-cs"/>
          <a:sym typeface="Arial"/>
        </a:defRPr>
      </a:lvl9pPr>
    </p:titleStyle>
    <p:bodyStyle>
      <a:lvl1pPr algn="l" defTabSz="914400" indent="-342900" latinLnBrk="0" marL="457200" marR="0" rtl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defRPr baseline="0" b="0" cap="none" sz="1800" i="0" spc="0" strike="noStrike" u="none">
          <a:ln>
            <a:noFill/>
          </a:ln>
          <a:solidFill>
            <a:schemeClr val="accent2">
              <a:lumOff val="21764"/>
            </a:schemeClr>
          </a:solidFill>
          <a:latin typeface="+mn-lt"/>
          <a:ea typeface="+mn-ea"/>
          <a:cs typeface="+mn-cs"/>
          <a:sym typeface="Arial"/>
        </a:defRPr>
      </a:lvl1pPr>
      <a:lvl2pPr algn="l" defTabSz="914400" indent="-408214" latinLnBrk="0" marL="1005114" marR="0" rtl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defRPr baseline="0" b="0" cap="none" sz="1800" i="0" spc="0" strike="noStrike" u="none">
          <a:ln>
            <a:noFill/>
          </a:ln>
          <a:solidFill>
            <a:schemeClr val="accent2">
              <a:lumOff val="21764"/>
            </a:schemeClr>
          </a:solidFill>
          <a:latin typeface="+mn-lt"/>
          <a:ea typeface="+mn-ea"/>
          <a:cs typeface="+mn-cs"/>
          <a:sym typeface="Arial"/>
        </a:defRPr>
      </a:lvl2pPr>
      <a:lvl3pPr algn="l" defTabSz="914400" indent="-408214" latinLnBrk="0" marL="1462314" marR="0" rtl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defRPr baseline="0" b="0" cap="none" sz="1800" i="0" spc="0" strike="noStrike" u="none">
          <a:ln>
            <a:noFill/>
          </a:ln>
          <a:solidFill>
            <a:schemeClr val="accent2">
              <a:lumOff val="21764"/>
            </a:schemeClr>
          </a:solidFill>
          <a:latin typeface="+mn-lt"/>
          <a:ea typeface="+mn-ea"/>
          <a:cs typeface="+mn-cs"/>
          <a:sym typeface="Arial"/>
        </a:defRPr>
      </a:lvl3pPr>
      <a:lvl4pPr algn="l" defTabSz="914400" indent="-408214" latinLnBrk="0" marL="1919514" marR="0" rtl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defRPr baseline="0" b="0" cap="none" sz="1800" i="0" spc="0" strike="noStrike" u="none">
          <a:ln>
            <a:noFill/>
          </a:ln>
          <a:solidFill>
            <a:schemeClr val="accent2">
              <a:lumOff val="21764"/>
            </a:schemeClr>
          </a:solidFill>
          <a:latin typeface="+mn-lt"/>
          <a:ea typeface="+mn-ea"/>
          <a:cs typeface="+mn-cs"/>
          <a:sym typeface="Arial"/>
        </a:defRPr>
      </a:lvl4pPr>
      <a:lvl5pPr algn="l" defTabSz="914400" indent="-408214" latinLnBrk="0" marL="2376714" marR="0" rtl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defRPr baseline="0" b="0" cap="none" sz="1800" i="0" spc="0" strike="noStrike" u="none">
          <a:ln>
            <a:noFill/>
          </a:ln>
          <a:solidFill>
            <a:schemeClr val="accent2">
              <a:lumOff val="21764"/>
            </a:schemeClr>
          </a:solidFill>
          <a:latin typeface="+mn-lt"/>
          <a:ea typeface="+mn-ea"/>
          <a:cs typeface="+mn-cs"/>
          <a:sym typeface="Arial"/>
        </a:defRPr>
      </a:lvl5pPr>
      <a:lvl6pPr algn="l" defTabSz="914400" indent="-408214" latinLnBrk="0" marL="2833914" marR="0" rtl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defRPr baseline="0" b="0" cap="none" sz="1800" i="0" spc="0" strike="noStrike" u="none">
          <a:ln>
            <a:noFill/>
          </a:ln>
          <a:solidFill>
            <a:schemeClr val="accent2">
              <a:lumOff val="21764"/>
            </a:schemeClr>
          </a:solidFill>
          <a:latin typeface="+mn-lt"/>
          <a:ea typeface="+mn-ea"/>
          <a:cs typeface="+mn-cs"/>
          <a:sym typeface="Arial"/>
        </a:defRPr>
      </a:lvl6pPr>
      <a:lvl7pPr algn="l" defTabSz="914400" indent="-408214" latinLnBrk="0" marL="3291114" marR="0" rtl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defRPr baseline="0" b="0" cap="none" sz="1800" i="0" spc="0" strike="noStrike" u="none">
          <a:ln>
            <a:noFill/>
          </a:ln>
          <a:solidFill>
            <a:schemeClr val="accent2">
              <a:lumOff val="21764"/>
            </a:schemeClr>
          </a:solidFill>
          <a:latin typeface="+mn-lt"/>
          <a:ea typeface="+mn-ea"/>
          <a:cs typeface="+mn-cs"/>
          <a:sym typeface="Arial"/>
        </a:defRPr>
      </a:lvl7pPr>
      <a:lvl8pPr algn="l" defTabSz="914400" indent="-408214" latinLnBrk="0" marL="3748314" marR="0" rtl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defRPr baseline="0" b="0" cap="none" sz="1800" i="0" spc="0" strike="noStrike" u="none">
          <a:ln>
            <a:noFill/>
          </a:ln>
          <a:solidFill>
            <a:schemeClr val="accent2">
              <a:lumOff val="21764"/>
            </a:schemeClr>
          </a:solidFill>
          <a:latin typeface="+mn-lt"/>
          <a:ea typeface="+mn-ea"/>
          <a:cs typeface="+mn-cs"/>
          <a:sym typeface="Arial"/>
        </a:defRPr>
      </a:lvl8pPr>
      <a:lvl9pPr algn="l" defTabSz="914400" indent="-408214" latinLnBrk="0" marL="4205514" marR="0" rtl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defRPr baseline="0" b="0" cap="none" sz="1800" i="0" spc="0" strike="noStrike" u="none">
          <a:ln>
            <a:noFill/>
          </a:ln>
          <a:solidFill>
            <a:schemeClr val="accent2">
              <a:lumOff val="21764"/>
            </a:schemeClr>
          </a:solidFill>
          <a:latin typeface="+mn-lt"/>
          <a:ea typeface="+mn-ea"/>
          <a:cs typeface="+mn-cs"/>
          <a:sym typeface="Arial"/>
        </a:defRPr>
      </a:lvl9pPr>
    </p:bodyStyle>
    <p:otherStyle>
      <a:lvl1pPr algn="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1000" i="0" spc="0" strike="noStrike" u="none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1000" i="0" spc="0" strike="noStrike" u="none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1000" i="0" spc="0" strike="noStrike" u="none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1000" i="0" spc="0" strike="noStrike" u="none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1000" i="0" spc="0" strike="noStrike" u="none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1000" i="0" spc="0" strike="noStrike" u="none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1000" i="0" spc="0" strike="noStrike" u="none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1000" i="0" spc="0" strike="noStrike" u="none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914400" indent="0" latinLnBrk="0" marL="0" marR="0" rtl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baseline="0" b="0" cap="none" sz="1000" i="0" spc="0" strike="noStrike" u="none">
          <a:ln>
            <a:noFill/>
          </a:ln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image" Target="../media/image19.jpeg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3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anchor="ctr" lIns="45719" rIns="45719"/>
          <a:p/>
        </p:txBody>
      </p:sp>
      <p:sp>
        <p:nvSpPr>
          <p:cNvPr id="1048583" name="Shape 55"/>
          <p:cNvSpPr/>
          <p:nvPr/>
        </p:nvSpPr>
        <p:spPr>
          <a:xfrm>
            <a:off x="537899" y="1895175"/>
            <a:ext cx="3953102" cy="1224249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048584" name="Shape 56"/>
          <p:cNvSpPr/>
          <p:nvPr/>
        </p:nvSpPr>
        <p:spPr>
          <a:xfrm>
            <a:off x="537900" y="3315475"/>
            <a:ext cx="5550600" cy="487649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2097152" name="Shape 57" descr="Shape 5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14100" y="1275524"/>
            <a:ext cx="1982300" cy="238701"/>
          </a:xfrm>
          <a:prstGeom prst="rect"/>
          <a:ln w="12700">
            <a:miter lim="400000"/>
          </a:ln>
        </p:spPr>
      </p:pic>
      <p:sp>
        <p:nvSpPr>
          <p:cNvPr id="1048585" name="Shape 58"/>
          <p:cNvSpPr/>
          <p:nvPr/>
        </p:nvSpPr>
        <p:spPr>
          <a:xfrm>
            <a:off x="537900" y="3666599"/>
            <a:ext cx="6249600" cy="360649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04858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/>
          <a:solidFill>
            <a:schemeClr val="accent3"/>
          </a:solidFill>
          <a:ln w="12700">
            <a:miter lim="400000"/>
          </a:ln>
        </p:spPr>
        <p:txBody>
          <a:bodyPr anchor="ctr" lIns="45719" rIns="45719"/>
          <a:p>
            <a:pPr defTabSz="457200">
              <a:defRPr b="1" sz="500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hape 88"/>
          <p:cNvSpPr/>
          <p:nvPr/>
        </p:nvSpPr>
        <p:spPr>
          <a:xfrm>
            <a:off x="-15501" y="-19475"/>
            <a:ext cx="9191402" cy="840000"/>
          </a:xfrm>
          <a:prstGeom prst="rect"/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anchor="ctr" lIns="45719" rIns="45719"/>
          <a:p/>
        </p:txBody>
      </p:sp>
      <p:sp>
        <p:nvSpPr>
          <p:cNvPr id="1048630" name="Shape 89"/>
          <p:cNvSpPr/>
          <p:nvPr/>
        </p:nvSpPr>
        <p:spPr>
          <a:xfrm>
            <a:off x="205025" y="263974"/>
            <a:ext cx="8565600" cy="466642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048631" name="Shape 90"/>
          <p:cNvSpPr/>
          <p:nvPr/>
        </p:nvSpPr>
        <p:spPr>
          <a:xfrm>
            <a:off x="205025" y="1083299"/>
            <a:ext cx="8565600" cy="538449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C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omer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g</a:t>
            </a:r>
            <a:r>
              <a:rPr lang="en-US"/>
              <a:t>m</a:t>
            </a:r>
            <a:r>
              <a:rPr lang="en-US"/>
              <a:t>ent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F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ysis</a:t>
            </a:r>
            <a:endParaRPr altLang="en-US" lang="zh-CN"/>
          </a:p>
        </p:txBody>
      </p:sp>
      <p:sp>
        <p:nvSpPr>
          <p:cNvPr id="1048632" name="Shape 91"/>
          <p:cNvSpPr/>
          <p:nvPr/>
        </p:nvSpPr>
        <p:spPr>
          <a:xfrm>
            <a:off x="205025" y="2164724"/>
            <a:ext cx="4024344" cy="2583148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indent="-285750" marL="285750">
              <a:buFont typeface="Arial"/>
              <a:buChar char="•"/>
            </a:pPr>
            <a:r>
              <a:rPr altLang="en-US" lang="en-US"/>
              <a:t>W</a:t>
            </a:r>
            <a:r>
              <a:rPr altLang="en-US" lang="en-US"/>
              <a:t>i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f</a:t>
            </a:r>
            <a:r>
              <a:rPr altLang="en-US" lang="en-US"/>
              <a:t> </a:t>
            </a:r>
            <a:r>
              <a:rPr altLang="en-US" lang="en-US"/>
              <a:t>RFM</a:t>
            </a:r>
            <a:r>
              <a:rPr altLang="en-US" lang="en-US"/>
              <a:t> </a:t>
            </a:r>
            <a:r>
              <a:rPr altLang="en-US" lang="en-US"/>
              <a:t>analysis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o</a:t>
            </a:r>
            <a:r>
              <a:rPr altLang="en-US" lang="en-US"/>
              <a:t>m</a:t>
            </a:r>
            <a:r>
              <a:rPr altLang="en-US" lang="en-US"/>
              <a:t>pany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tomers</a:t>
            </a:r>
            <a:r>
              <a:rPr altLang="en-US" lang="en-US"/>
              <a:t> 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v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b</a:t>
            </a:r>
            <a:r>
              <a:rPr altLang="en-US" lang="en-US"/>
              <a:t>e</a:t>
            </a:r>
            <a:r>
              <a:rPr altLang="en-US" lang="en-US"/>
              <a:t>e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d</a:t>
            </a:r>
            <a:r>
              <a:rPr altLang="en-US" lang="en-US"/>
              <a:t>i</a:t>
            </a:r>
            <a:r>
              <a:rPr altLang="en-US" lang="en-US"/>
              <a:t>v</a:t>
            </a:r>
            <a:r>
              <a:rPr altLang="en-US" lang="en-US"/>
              <a:t>i</a:t>
            </a:r>
            <a:r>
              <a:rPr altLang="en-US" lang="en-US"/>
              <a:t>d</a:t>
            </a:r>
            <a:r>
              <a:rPr altLang="en-US" lang="en-US"/>
              <a:t>ed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t</a:t>
            </a:r>
            <a:r>
              <a:rPr altLang="en-US" lang="en-US"/>
              <a:t>o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g</a:t>
            </a:r>
            <a:r>
              <a:rPr altLang="en-US" lang="en-US"/>
              <a:t>m</a:t>
            </a:r>
            <a:r>
              <a:rPr altLang="en-US" lang="en-US"/>
              <a:t>e</a:t>
            </a:r>
            <a:r>
              <a:rPr altLang="en-US" lang="en-US"/>
              <a:t>n</a:t>
            </a:r>
            <a:r>
              <a:rPr altLang="en-US" lang="en-US"/>
              <a:t>ts</a:t>
            </a:r>
            <a:r>
              <a:rPr altLang="en-US" lang="en-US"/>
              <a:t>.</a:t>
            </a:r>
            <a:endParaRPr altLang="en-US" lang="zh-CN"/>
          </a:p>
          <a:p>
            <a:pPr indent="-285750" marL="285750">
              <a:buFont typeface="Arial"/>
              <a:buChar char="•"/>
            </a:pPr>
            <a:r>
              <a:rPr altLang="en-US" lang="en-US"/>
              <a:t>Each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g</a:t>
            </a:r>
            <a:r>
              <a:rPr altLang="en-US" lang="en-US"/>
              <a:t>m</a:t>
            </a:r>
            <a:r>
              <a:rPr altLang="en-US" lang="en-US"/>
              <a:t>ent</a:t>
            </a:r>
            <a:r>
              <a:rPr altLang="en-US" lang="en-US"/>
              <a:t> 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p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n</a:t>
            </a:r>
            <a:r>
              <a:rPr altLang="en-US" lang="en-US"/>
              <a:t>t</a:t>
            </a:r>
            <a:r>
              <a:rPr altLang="en-US" lang="en-US"/>
              <a:t>ing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v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u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y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d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o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o</a:t>
            </a:r>
            <a:r>
              <a:rPr altLang="en-US" lang="en-US"/>
              <a:t>m</a:t>
            </a:r>
            <a:r>
              <a:rPr altLang="en-US" lang="en-US"/>
              <a:t>p</a:t>
            </a:r>
            <a:r>
              <a:rPr altLang="en-US" lang="en-US"/>
              <a:t>any</a:t>
            </a:r>
            <a:r>
              <a:rPr altLang="en-US" lang="en-US"/>
              <a:t>.</a:t>
            </a:r>
            <a:endParaRPr altLang="en-US" lang="zh-CN"/>
          </a:p>
          <a:p>
            <a:pPr indent="-285750" marL="285750">
              <a:buFont typeface="Arial"/>
              <a:buChar char="•"/>
            </a:pP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H</a:t>
            </a:r>
            <a:r>
              <a:rPr altLang="en-US" lang="en-US"/>
              <a:t>i</a:t>
            </a:r>
            <a:r>
              <a:rPr altLang="en-US" lang="en-US"/>
              <a:t>g</a:t>
            </a:r>
            <a:r>
              <a:rPr altLang="en-US" lang="en-US"/>
              <a:t>h</a:t>
            </a:r>
            <a:r>
              <a:rPr altLang="en-US" lang="en-US"/>
              <a:t> </a:t>
            </a:r>
            <a:r>
              <a:rPr altLang="en-US" lang="en-US"/>
              <a:t>v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u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omers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m</a:t>
            </a:r>
            <a:r>
              <a:rPr altLang="en-US" lang="en-US"/>
              <a:t>p</a:t>
            </a:r>
            <a:r>
              <a:rPr altLang="en-US" lang="en-US"/>
              <a:t>o</a:t>
            </a:r>
            <a:r>
              <a:rPr altLang="en-US" lang="en-US"/>
              <a:t>rtant</a:t>
            </a:r>
            <a:r>
              <a:rPr altLang="en-US" lang="en-US"/>
              <a:t> </a:t>
            </a:r>
            <a:r>
              <a:rPr altLang="en-US" lang="en-US"/>
              <a:t>set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f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tomers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every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o</a:t>
            </a:r>
            <a:r>
              <a:rPr altLang="en-US" lang="en-US"/>
              <a:t>m</a:t>
            </a:r>
            <a:r>
              <a:rPr altLang="en-US" lang="en-US"/>
              <a:t>p</a:t>
            </a:r>
            <a:r>
              <a:rPr altLang="en-US" lang="en-US"/>
              <a:t>a</a:t>
            </a:r>
            <a:r>
              <a:rPr altLang="en-US" lang="en-US"/>
              <a:t>ny</a:t>
            </a:r>
            <a:r>
              <a:rPr altLang="en-US" lang="en-US"/>
              <a:t>,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w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have </a:t>
            </a:r>
            <a:r>
              <a:rPr altLang="en-US" lang="en-US"/>
              <a:t>a</a:t>
            </a:r>
            <a:r>
              <a:rPr altLang="en-US" lang="en-US"/>
              <a:t>b</a:t>
            </a:r>
            <a:r>
              <a:rPr altLang="en-US" lang="en-US"/>
              <a:t>o</a:t>
            </a:r>
            <a:r>
              <a:rPr altLang="en-US" lang="en-US"/>
              <a:t>ut</a:t>
            </a:r>
            <a:r>
              <a:rPr altLang="en-US" lang="en-US"/>
              <a:t> </a:t>
            </a:r>
            <a:r>
              <a:rPr altLang="en-US" lang="en-US"/>
              <a:t>5</a:t>
            </a:r>
            <a:r>
              <a:rPr altLang="en-US" lang="en-US"/>
              <a:t>0</a:t>
            </a:r>
            <a:r>
              <a:rPr altLang="en-US" lang="en-US"/>
              <a:t>4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omers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f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l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t</a:t>
            </a:r>
            <a:r>
              <a:rPr altLang="en-US" lang="en-US"/>
              <a:t>o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i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g</a:t>
            </a:r>
            <a:r>
              <a:rPr altLang="en-US" lang="en-US"/>
              <a:t>m</a:t>
            </a:r>
            <a:r>
              <a:rPr altLang="en-US" lang="en-US"/>
              <a:t>e</a:t>
            </a:r>
            <a:r>
              <a:rPr altLang="en-US" lang="en-US"/>
              <a:t>n</a:t>
            </a:r>
            <a:r>
              <a:rPr altLang="en-US" lang="en-US"/>
              <a:t>t</a:t>
            </a:r>
            <a:r>
              <a:rPr altLang="en-US" lang="en-US"/>
              <a:t> </a:t>
            </a:r>
            <a:endParaRPr altLang="en-US" lang="zh-CN"/>
          </a:p>
        </p:txBody>
      </p:sp>
      <p:sp>
        <p:nvSpPr>
          <p:cNvPr id="1048633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/>
          <a:solidFill>
            <a:schemeClr val="accent3"/>
          </a:solidFill>
          <a:ln w="12700">
            <a:miter lim="400000"/>
          </a:ln>
        </p:spPr>
        <p:txBody>
          <a:bodyPr anchor="ctr" lIns="45719" rIns="45719"/>
          <a:p>
            <a:pPr defTabSz="457200">
              <a:defRPr b="1" sz="500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237995" y="2110549"/>
            <a:ext cx="4820893" cy="2928526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 showMasterPhAnim="1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Shape 88"/>
          <p:cNvSpPr/>
          <p:nvPr/>
        </p:nvSpPr>
        <p:spPr>
          <a:xfrm>
            <a:off x="-15501" y="-19475"/>
            <a:ext cx="9191402" cy="840000"/>
          </a:xfrm>
          <a:prstGeom prst="rect"/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anchor="ctr" lIns="45719" rIns="45719"/>
          <a:p/>
        </p:txBody>
      </p:sp>
      <p:sp>
        <p:nvSpPr>
          <p:cNvPr id="1048635" name="Shape 89"/>
          <p:cNvSpPr/>
          <p:nvPr/>
        </p:nvSpPr>
        <p:spPr>
          <a:xfrm>
            <a:off x="205025" y="263974"/>
            <a:ext cx="8565600" cy="466642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048636" name="Shape 90"/>
          <p:cNvSpPr/>
          <p:nvPr/>
        </p:nvSpPr>
        <p:spPr>
          <a:xfrm>
            <a:off x="205025" y="1083299"/>
            <a:ext cx="8565600" cy="538449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omer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g</a:t>
            </a:r>
            <a:r>
              <a:rPr lang="en-US"/>
              <a:t>m</a:t>
            </a:r>
            <a:r>
              <a:rPr lang="en-US"/>
              <a:t>ent</a:t>
            </a:r>
            <a:r>
              <a:rPr lang="en-US"/>
              <a:t>s</a:t>
            </a:r>
            <a:endParaRPr altLang="en-US" lang="zh-CN"/>
          </a:p>
        </p:txBody>
      </p:sp>
      <p:sp>
        <p:nvSpPr>
          <p:cNvPr id="1048637" name="Shape 91"/>
          <p:cNvSpPr/>
          <p:nvPr/>
        </p:nvSpPr>
        <p:spPr>
          <a:xfrm>
            <a:off x="205025" y="2980551"/>
            <a:ext cx="3711073" cy="1249648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indent="-285750" marL="285750">
              <a:buFont typeface="Arial"/>
              <a:buChar char="•"/>
            </a:pP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i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rt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w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any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k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g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v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ue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omers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w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medium</a:t>
            </a:r>
            <a:r>
              <a:rPr lang="en-US"/>
              <a:t> </a:t>
            </a:r>
            <a:r>
              <a:rPr lang="en-US"/>
              <a:t>value</a:t>
            </a:r>
            <a:r>
              <a:rPr lang="en-US"/>
              <a:t> customer</a:t>
            </a:r>
            <a:r>
              <a:rPr lang="en-US"/>
              <a:t>s</a:t>
            </a:r>
            <a:r>
              <a:rPr lang="en-US"/>
              <a:t>.</a:t>
            </a:r>
            <a:r>
              <a:rPr lang="en-US"/>
              <a:t> </a:t>
            </a:r>
            <a:r>
              <a:rPr altLang="en-US" lang="en-US"/>
              <a:t> </a:t>
            </a:r>
            <a:endParaRPr altLang="en-US" lang="zh-CN"/>
          </a:p>
        </p:txBody>
      </p:sp>
      <p:sp>
        <p:nvSpPr>
          <p:cNvPr id="104863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/>
          <a:solidFill>
            <a:schemeClr val="accent3"/>
          </a:solidFill>
          <a:ln w="12700">
            <a:miter lim="400000"/>
          </a:ln>
        </p:spPr>
        <p:txBody>
          <a:bodyPr anchor="ctr" lIns="45719" rIns="45719"/>
          <a:p>
            <a:pPr defTabSz="457200">
              <a:defRPr b="1" sz="500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13478" t="0" r="1653" b="13899"/>
          <a:stretch>
            <a:fillRect/>
          </a:stretch>
        </p:blipFill>
        <p:spPr>
          <a:xfrm>
            <a:off x="4190363" y="2164724"/>
            <a:ext cx="4010276" cy="288130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 showMasterPhAnim="1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hape 88"/>
          <p:cNvSpPr/>
          <p:nvPr/>
        </p:nvSpPr>
        <p:spPr>
          <a:xfrm>
            <a:off x="-15501" y="-19475"/>
            <a:ext cx="9191402" cy="840000"/>
          </a:xfrm>
          <a:prstGeom prst="rect"/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anchor="ctr" lIns="45719" rIns="45719"/>
          <a:p/>
        </p:txBody>
      </p:sp>
      <p:sp>
        <p:nvSpPr>
          <p:cNvPr id="1048640" name="Shape 89"/>
          <p:cNvSpPr/>
          <p:nvPr/>
        </p:nvSpPr>
        <p:spPr>
          <a:xfrm>
            <a:off x="205025" y="263974"/>
            <a:ext cx="8565600" cy="466642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048641" name="Shape 90"/>
          <p:cNvSpPr/>
          <p:nvPr/>
        </p:nvSpPr>
        <p:spPr>
          <a:xfrm>
            <a:off x="205025" y="1083299"/>
            <a:ext cx="8565600" cy="538449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altLang="en-US" lang="en-US"/>
              <a:t>A</a:t>
            </a:r>
            <a:r>
              <a:rPr altLang="en-US" lang="en-US"/>
              <a:t>v</a:t>
            </a:r>
            <a:r>
              <a:rPr altLang="en-US" lang="en-US"/>
              <a:t>e</a:t>
            </a:r>
            <a:r>
              <a:rPr altLang="en-US" lang="en-US"/>
              <a:t>rage</a:t>
            </a:r>
            <a:r>
              <a:rPr altLang="en-US" lang="en-US"/>
              <a:t> </a:t>
            </a:r>
            <a:r>
              <a:rPr altLang="en-US" lang="en-US"/>
              <a:t>Profit</a:t>
            </a:r>
            <a:r>
              <a:rPr altLang="en-US" lang="en-US"/>
              <a:t> Per</a:t>
            </a:r>
            <a:r>
              <a:rPr altLang="en-US" lang="en-US"/>
              <a:t> Customer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E</a:t>
            </a:r>
            <a:r>
              <a:rPr altLang="en-US" lang="en-US"/>
              <a:t>very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omer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g</a:t>
            </a:r>
            <a:r>
              <a:rPr altLang="en-US" lang="en-US"/>
              <a:t>m</a:t>
            </a:r>
            <a:r>
              <a:rPr altLang="en-US" lang="en-US"/>
              <a:t>ent</a:t>
            </a:r>
            <a:endParaRPr altLang="en-US" lang="zh-CN"/>
          </a:p>
        </p:txBody>
      </p:sp>
      <p:sp>
        <p:nvSpPr>
          <p:cNvPr id="1048642" name="Shape 91"/>
          <p:cNvSpPr/>
          <p:nvPr/>
        </p:nvSpPr>
        <p:spPr>
          <a:xfrm>
            <a:off x="205025" y="2164724"/>
            <a:ext cx="3711073" cy="1783048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indent="-285750" marL="285750">
              <a:buFont typeface="Arial"/>
              <a:buChar char="•"/>
            </a:pP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m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of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v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age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f</a:t>
            </a:r>
            <a:r>
              <a:rPr altLang="en-US" lang="en-US"/>
              <a:t>i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every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omer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every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g</a:t>
            </a:r>
            <a:r>
              <a:rPr altLang="en-US" lang="en-US"/>
              <a:t>m</a:t>
            </a:r>
            <a:r>
              <a:rPr altLang="en-US" lang="en-US"/>
              <a:t>e</a:t>
            </a:r>
            <a:r>
              <a:rPr altLang="en-US" lang="en-US"/>
              <a:t>nt</a:t>
            </a:r>
            <a:r>
              <a:rPr altLang="en-US" lang="en-US"/>
              <a:t>.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h</a:t>
            </a:r>
            <a:r>
              <a:rPr altLang="en-US" lang="en-US"/>
              <a:t>i</a:t>
            </a:r>
            <a:r>
              <a:rPr altLang="en-US" lang="en-US"/>
              <a:t>gh</a:t>
            </a:r>
            <a:r>
              <a:rPr altLang="en-US" lang="en-US"/>
              <a:t> </a:t>
            </a:r>
            <a:r>
              <a:rPr altLang="en-US" lang="en-US"/>
              <a:t>v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ue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omers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f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u</a:t>
            </a:r>
            <a:r>
              <a:rPr altLang="en-US" lang="en-US"/>
              <a:t>c</a:t>
            </a:r>
            <a:r>
              <a:rPr altLang="en-US" lang="en-US"/>
              <a:t>h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a</a:t>
            </a:r>
            <a:r>
              <a:rPr altLang="en-US" lang="en-US"/>
              <a:t>d</a:t>
            </a:r>
            <a:r>
              <a:rPr altLang="en-US" lang="en-US"/>
              <a:t>,</a:t>
            </a:r>
            <a:r>
              <a:rPr altLang="en-US" lang="en-US"/>
              <a:t> </a:t>
            </a:r>
            <a:r>
              <a:rPr altLang="en-US" lang="en-US"/>
              <a:t>w</a:t>
            </a:r>
            <a:r>
              <a:rPr altLang="en-US" lang="en-US"/>
              <a:t>i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p</a:t>
            </a:r>
            <a:r>
              <a:rPr altLang="en-US" lang="en-US"/>
              <a:t>p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x</a:t>
            </a:r>
            <a:r>
              <a:rPr altLang="en-US" lang="en-US"/>
              <a:t>i</a:t>
            </a:r>
            <a:r>
              <a:rPr altLang="en-US" lang="en-US"/>
              <a:t>m</a:t>
            </a:r>
            <a:r>
              <a:rPr altLang="en-US" lang="en-US"/>
              <a:t>ately</a:t>
            </a:r>
            <a:r>
              <a:rPr altLang="en-US" lang="en-US"/>
              <a:t> </a:t>
            </a:r>
            <a:r>
              <a:rPr altLang="en-US" lang="en-US"/>
              <a:t>5</a:t>
            </a:r>
            <a:r>
              <a:rPr altLang="en-US" lang="en-US"/>
              <a:t>2</a:t>
            </a:r>
            <a:r>
              <a:rPr altLang="en-US" lang="en-US"/>
              <a:t>2</a:t>
            </a:r>
            <a:r>
              <a:rPr altLang="en-US" lang="en-US"/>
              <a:t>6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f</a:t>
            </a:r>
            <a:r>
              <a:rPr altLang="en-US" lang="en-US"/>
              <a:t>i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o</a:t>
            </a:r>
            <a:r>
              <a:rPr altLang="en-US" lang="en-US"/>
              <a:t>m</a:t>
            </a:r>
            <a:r>
              <a:rPr altLang="en-US" lang="en-US"/>
              <a:t>p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o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g</a:t>
            </a:r>
            <a:r>
              <a:rPr altLang="en-US" lang="en-US"/>
              <a:t>m</a:t>
            </a:r>
            <a:r>
              <a:rPr altLang="en-US" lang="en-US"/>
              <a:t>e</a:t>
            </a:r>
            <a:r>
              <a:rPr altLang="en-US" lang="en-US"/>
              <a:t>n</a:t>
            </a:r>
            <a:r>
              <a:rPr altLang="en-US" lang="en-US"/>
              <a:t>ts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f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l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largely</a:t>
            </a:r>
            <a:r>
              <a:rPr altLang="en-US" lang="en-US"/>
              <a:t> </a:t>
            </a:r>
            <a:r>
              <a:rPr altLang="en-US" lang="en-US"/>
              <a:t>b</a:t>
            </a:r>
            <a:r>
              <a:rPr altLang="en-US" lang="en-US"/>
              <a:t>e</a:t>
            </a:r>
            <a:r>
              <a:rPr altLang="en-US" lang="en-US"/>
              <a:t>l</a:t>
            </a:r>
            <a:r>
              <a:rPr altLang="en-US" lang="en-US"/>
              <a:t>o</a:t>
            </a:r>
            <a:r>
              <a:rPr altLang="en-US" lang="en-US"/>
              <a:t>w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t</a:t>
            </a:r>
            <a:r>
              <a:rPr altLang="en-US" lang="en-US"/>
              <a:t>.</a:t>
            </a:r>
            <a:r>
              <a:rPr altLang="en-US" lang="en-US"/>
              <a:t> </a:t>
            </a:r>
            <a:endParaRPr altLang="en-US" lang="zh-CN"/>
          </a:p>
        </p:txBody>
      </p:sp>
      <p:sp>
        <p:nvSpPr>
          <p:cNvPr id="1048643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/>
          <a:solidFill>
            <a:schemeClr val="accent3"/>
          </a:solidFill>
          <a:ln w="12700">
            <a:miter lim="400000"/>
          </a:ln>
        </p:spPr>
        <p:txBody>
          <a:bodyPr anchor="ctr" lIns="45719" rIns="45719"/>
          <a:p>
            <a:pPr defTabSz="457200">
              <a:defRPr b="1" sz="500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538706" y="1551487"/>
            <a:ext cx="3609308" cy="1226474"/>
          </a:xfrm>
          <a:prstGeom prst="rect"/>
        </p:spPr>
      </p:pic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988260" y="2777960"/>
            <a:ext cx="5069446" cy="225277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Shape 88"/>
          <p:cNvSpPr/>
          <p:nvPr/>
        </p:nvSpPr>
        <p:spPr>
          <a:xfrm>
            <a:off x="-15501" y="-19475"/>
            <a:ext cx="9191402" cy="840000"/>
          </a:xfrm>
          <a:prstGeom prst="rect"/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anchor="ctr" lIns="45719" rIns="45719"/>
          <a:p/>
        </p:txBody>
      </p:sp>
      <p:sp>
        <p:nvSpPr>
          <p:cNvPr id="1048645" name="Shape 89"/>
          <p:cNvSpPr/>
          <p:nvPr/>
        </p:nvSpPr>
        <p:spPr>
          <a:xfrm>
            <a:off x="205025" y="263974"/>
            <a:ext cx="8565600" cy="466642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048646" name="Shape 90"/>
          <p:cNvSpPr/>
          <p:nvPr/>
        </p:nvSpPr>
        <p:spPr>
          <a:xfrm>
            <a:off x="205025" y="1083299"/>
            <a:ext cx="8565600" cy="538449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p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n</a:t>
            </a:r>
            <a:r>
              <a:rPr altLang="en-US" lang="en-US"/>
              <a:t>t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i</a:t>
            </a:r>
            <a:r>
              <a:rPr altLang="en-US" lang="en-US"/>
              <a:t>o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f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H</a:t>
            </a:r>
            <a:r>
              <a:rPr altLang="en-US" lang="en-US"/>
              <a:t>i</a:t>
            </a:r>
            <a:r>
              <a:rPr altLang="en-US" lang="en-US"/>
              <a:t>g</a:t>
            </a:r>
            <a:r>
              <a:rPr altLang="en-US" lang="en-US"/>
              <a:t>h</a:t>
            </a:r>
            <a:r>
              <a:rPr altLang="en-US" lang="en-US"/>
              <a:t> </a:t>
            </a:r>
            <a:r>
              <a:rPr altLang="en-US" lang="en-US"/>
              <a:t>V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ue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tomers</a:t>
            </a:r>
            <a:endParaRPr altLang="en-US" lang="zh-CN"/>
          </a:p>
        </p:txBody>
      </p:sp>
      <p:sp>
        <p:nvSpPr>
          <p:cNvPr id="1048647" name="Shape 91"/>
          <p:cNvSpPr/>
          <p:nvPr/>
        </p:nvSpPr>
        <p:spPr>
          <a:xfrm>
            <a:off x="205025" y="2164724"/>
            <a:ext cx="4134600" cy="1783048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indent="-285750" marL="285750">
              <a:buFont typeface="Arial"/>
              <a:buChar char="•"/>
            </a:pP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y's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gh</a:t>
            </a:r>
            <a:r>
              <a:rPr lang="en-US"/>
              <a:t> </a:t>
            </a:r>
            <a:r>
              <a:rPr lang="en-US"/>
              <a:t>value</a:t>
            </a:r>
            <a:r>
              <a:rPr lang="en-US"/>
              <a:t> customers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u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q</a:t>
            </a:r>
            <a:r>
              <a:rPr lang="en-US"/>
              <a:t>u</a:t>
            </a:r>
            <a:r>
              <a:rPr lang="en-US"/>
              <a:t>ally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f</a:t>
            </a:r>
            <a:r>
              <a:rPr lang="en-US"/>
              <a:t>f</a:t>
            </a:r>
            <a:r>
              <a:rPr lang="en-US"/>
              <a:t>erent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tes</a:t>
            </a:r>
            <a:r>
              <a:rPr lang="en-US"/>
              <a:t>.</a:t>
            </a:r>
            <a:endParaRPr altLang="en-US" lang="zh-CN"/>
          </a:p>
          <a:p>
            <a:pPr indent="-285750" marL="285750">
              <a:buFont typeface="Arial"/>
              <a:buChar char="•"/>
            </a:pPr>
            <a:r>
              <a:rPr altLang="en-US" lang="en-US"/>
              <a:t>M</a:t>
            </a:r>
            <a:r>
              <a:rPr altLang="en-US" lang="en-US"/>
              <a:t>a</a:t>
            </a:r>
            <a:r>
              <a:rPr altLang="en-US" lang="en-US"/>
              <a:t>j</a:t>
            </a:r>
            <a:r>
              <a:rPr altLang="en-US" lang="en-US"/>
              <a:t>o</a:t>
            </a:r>
            <a:r>
              <a:rPr altLang="en-US" lang="en-US"/>
              <a:t>rity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f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h</a:t>
            </a:r>
            <a:r>
              <a:rPr altLang="en-US" lang="en-US"/>
              <a:t>i</a:t>
            </a:r>
            <a:r>
              <a:rPr altLang="en-US" lang="en-US"/>
              <a:t>g</a:t>
            </a:r>
            <a:r>
              <a:rPr altLang="en-US" lang="en-US"/>
              <a:t>h</a:t>
            </a:r>
            <a:r>
              <a:rPr altLang="en-US" lang="en-US"/>
              <a:t> </a:t>
            </a:r>
            <a:r>
              <a:rPr altLang="en-US" lang="en-US"/>
              <a:t>v</a:t>
            </a:r>
            <a:r>
              <a:rPr altLang="en-US" lang="en-US"/>
              <a:t>alue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i</a:t>
            </a:r>
            <a:r>
              <a:rPr altLang="en-US" lang="en-US"/>
              <a:t>t</a:t>
            </a:r>
            <a:r>
              <a:rPr altLang="en-US" lang="en-US"/>
              <a:t>u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e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N</a:t>
            </a:r>
            <a:r>
              <a:rPr altLang="en-US" lang="en-US"/>
              <a:t>S</a:t>
            </a:r>
            <a:r>
              <a:rPr altLang="en-US" lang="en-US"/>
              <a:t>W</a:t>
            </a:r>
            <a:r>
              <a:rPr altLang="en-US" lang="en-US"/>
              <a:t>,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b</a:t>
            </a:r>
            <a:r>
              <a:rPr altLang="en-US" lang="en-US"/>
              <a:t>o</a:t>
            </a:r>
            <a:r>
              <a:rPr altLang="en-US" lang="en-US"/>
              <a:t>ut</a:t>
            </a:r>
            <a:r>
              <a:rPr altLang="en-US" lang="en-US"/>
              <a:t> </a:t>
            </a:r>
            <a:r>
              <a:rPr altLang="en-US" lang="en-US"/>
              <a:t>5</a:t>
            </a:r>
            <a:r>
              <a:rPr altLang="en-US" lang="en-US"/>
              <a:t>0</a:t>
            </a:r>
            <a:r>
              <a:rPr altLang="en-US" lang="en-US"/>
              <a:t>%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f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h</a:t>
            </a:r>
            <a:r>
              <a:rPr altLang="en-US" lang="en-US"/>
              <a:t>i</a:t>
            </a:r>
            <a:r>
              <a:rPr altLang="en-US" lang="en-US"/>
              <a:t>gh</a:t>
            </a:r>
            <a:r>
              <a:rPr altLang="en-US" lang="en-US"/>
              <a:t> </a:t>
            </a:r>
            <a:r>
              <a:rPr altLang="en-US" lang="en-US"/>
              <a:t>v</a:t>
            </a:r>
            <a:r>
              <a:rPr altLang="en-US" lang="en-US"/>
              <a:t>alue</a:t>
            </a:r>
            <a:r>
              <a:rPr altLang="en-US" lang="en-US"/>
              <a:t> customers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o</a:t>
            </a:r>
            <a:r>
              <a:rPr altLang="en-US" lang="en-US"/>
              <a:t> </a:t>
            </a:r>
            <a:r>
              <a:rPr altLang="en-US" lang="en-US"/>
              <a:t>b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cise</a:t>
            </a:r>
            <a:r>
              <a:rPr altLang="en-US" lang="en-US"/>
              <a:t>.</a:t>
            </a:r>
            <a:endParaRPr altLang="en-US" lang="zh-CN"/>
          </a:p>
        </p:txBody>
      </p:sp>
      <p:sp>
        <p:nvSpPr>
          <p:cNvPr id="104864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/>
          <a:solidFill>
            <a:schemeClr val="accent3"/>
          </a:solidFill>
          <a:ln w="12700">
            <a:miter lim="400000"/>
          </a:ln>
        </p:spPr>
        <p:txBody>
          <a:bodyPr anchor="ctr" lIns="45719" rIns="45719"/>
          <a:p>
            <a:pPr defTabSz="457200">
              <a:defRPr b="1" sz="500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14549" t="0" r="9755" b="15317"/>
          <a:stretch>
            <a:fillRect/>
          </a:stretch>
        </p:blipFill>
        <p:spPr>
          <a:xfrm>
            <a:off x="4515201" y="1827817"/>
            <a:ext cx="4532309" cy="3298825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hape 88"/>
          <p:cNvSpPr/>
          <p:nvPr/>
        </p:nvSpPr>
        <p:spPr>
          <a:xfrm>
            <a:off x="-15501" y="-19475"/>
            <a:ext cx="9191402" cy="840000"/>
          </a:xfrm>
          <a:prstGeom prst="rect"/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anchor="ctr" lIns="45719" rIns="45719"/>
          <a:p/>
        </p:txBody>
      </p:sp>
      <p:sp>
        <p:nvSpPr>
          <p:cNvPr id="1048650" name="Shape 89"/>
          <p:cNvSpPr/>
          <p:nvPr/>
        </p:nvSpPr>
        <p:spPr>
          <a:xfrm>
            <a:off x="205025" y="263974"/>
            <a:ext cx="8565600" cy="466642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048651" name="Shape 90"/>
          <p:cNvSpPr/>
          <p:nvPr/>
        </p:nvSpPr>
        <p:spPr>
          <a:xfrm>
            <a:off x="205025" y="1083299"/>
            <a:ext cx="8565600" cy="894048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sz="2100" lang="en-US"/>
              <a:t>T</a:t>
            </a:r>
            <a:r>
              <a:rPr sz="2100" lang="en-US"/>
              <a:t>h</a:t>
            </a:r>
            <a:r>
              <a:rPr sz="2100" lang="en-US"/>
              <a:t>e</a:t>
            </a:r>
            <a:r>
              <a:rPr sz="2100" lang="en-US"/>
              <a:t> </a:t>
            </a:r>
            <a:r>
              <a:rPr sz="2100" lang="en-US"/>
              <a:t>J</a:t>
            </a:r>
            <a:r>
              <a:rPr sz="2100" lang="en-US"/>
              <a:t>o</a:t>
            </a:r>
            <a:r>
              <a:rPr sz="2100" lang="en-US"/>
              <a:t>b</a:t>
            </a:r>
            <a:r>
              <a:rPr sz="2100" lang="en-US"/>
              <a:t> </a:t>
            </a:r>
            <a:r>
              <a:rPr sz="2100" lang="en-US"/>
              <a:t>I</a:t>
            </a:r>
            <a:r>
              <a:rPr sz="2100" lang="en-US"/>
              <a:t>n</a:t>
            </a:r>
            <a:r>
              <a:rPr sz="2100" lang="en-US"/>
              <a:t>d</a:t>
            </a:r>
            <a:r>
              <a:rPr sz="2100" lang="en-US"/>
              <a:t>u</a:t>
            </a:r>
            <a:r>
              <a:rPr sz="2100" lang="en-US"/>
              <a:t>stry</a:t>
            </a:r>
            <a:r>
              <a:rPr sz="2100" lang="en-US"/>
              <a:t> </a:t>
            </a:r>
            <a:r>
              <a:rPr sz="2100" lang="en-US"/>
              <a:t>W</a:t>
            </a:r>
            <a:r>
              <a:rPr sz="2100" lang="en-US"/>
              <a:t>i</a:t>
            </a:r>
            <a:r>
              <a:rPr sz="2100" lang="en-US"/>
              <a:t>t</a:t>
            </a:r>
            <a:r>
              <a:rPr sz="2100" lang="en-US"/>
              <a:t>h</a:t>
            </a:r>
            <a:r>
              <a:rPr sz="2100" lang="en-US"/>
              <a:t> </a:t>
            </a:r>
            <a:r>
              <a:rPr sz="2100" lang="en-US"/>
              <a:t>M</a:t>
            </a:r>
            <a:r>
              <a:rPr sz="2100" lang="en-US"/>
              <a:t>o</a:t>
            </a:r>
            <a:r>
              <a:rPr sz="2100" lang="en-US"/>
              <a:t>s</a:t>
            </a:r>
            <a:r>
              <a:rPr sz="2100" lang="en-US"/>
              <a:t>t</a:t>
            </a:r>
            <a:r>
              <a:rPr sz="2100" lang="en-US"/>
              <a:t> </a:t>
            </a:r>
            <a:r>
              <a:rPr sz="2100" lang="en-US"/>
              <a:t>H</a:t>
            </a:r>
            <a:r>
              <a:rPr sz="2100" lang="en-US"/>
              <a:t>i</a:t>
            </a:r>
            <a:r>
              <a:rPr sz="2100" lang="en-US"/>
              <a:t>g</a:t>
            </a:r>
            <a:r>
              <a:rPr sz="2100" lang="en-US"/>
              <a:t>h</a:t>
            </a:r>
            <a:r>
              <a:rPr sz="2100" lang="en-US"/>
              <a:t> </a:t>
            </a:r>
            <a:r>
              <a:rPr sz="2100" lang="en-US"/>
              <a:t>L</a:t>
            </a:r>
            <a:r>
              <a:rPr sz="2100" lang="en-US"/>
              <a:t>e</a:t>
            </a:r>
            <a:r>
              <a:rPr sz="2100" lang="en-US"/>
              <a:t>v</a:t>
            </a:r>
            <a:r>
              <a:rPr sz="2100" lang="en-US"/>
              <a:t>e</a:t>
            </a:r>
            <a:r>
              <a:rPr sz="2100" lang="en-US"/>
              <a:t>l</a:t>
            </a:r>
            <a:r>
              <a:rPr sz="2100" lang="en-US"/>
              <a:t> </a:t>
            </a:r>
            <a:r>
              <a:rPr sz="2100" lang="en-US"/>
              <a:t>C</a:t>
            </a:r>
            <a:r>
              <a:rPr sz="2100" lang="en-US"/>
              <a:t>u</a:t>
            </a:r>
            <a:r>
              <a:rPr sz="2100" lang="en-US"/>
              <a:t>s</a:t>
            </a:r>
            <a:r>
              <a:rPr sz="2100" lang="en-US"/>
              <a:t>t</a:t>
            </a:r>
            <a:r>
              <a:rPr sz="2100" lang="en-US"/>
              <a:t>ome</a:t>
            </a:r>
            <a:r>
              <a:rPr sz="2100" lang="en-US"/>
              <a:t>r</a:t>
            </a:r>
            <a:r>
              <a:rPr sz="2100" lang="en-US"/>
              <a:t>s</a:t>
            </a:r>
            <a:r>
              <a:rPr sz="2100" lang="en-US"/>
              <a:t> </a:t>
            </a:r>
            <a:r>
              <a:rPr sz="2100" lang="en-US"/>
              <a:t>A</a:t>
            </a:r>
            <a:r>
              <a:rPr sz="2100" lang="en-US"/>
              <a:t>n</a:t>
            </a:r>
            <a:r>
              <a:rPr sz="2100" lang="en-US"/>
              <a:t>d</a:t>
            </a:r>
            <a:r>
              <a:rPr sz="2100" lang="en-US"/>
              <a:t> </a:t>
            </a:r>
            <a:r>
              <a:rPr sz="2100" lang="en-US"/>
              <a:t>H</a:t>
            </a:r>
            <a:r>
              <a:rPr sz="2100" lang="en-US"/>
              <a:t>o</a:t>
            </a:r>
            <a:r>
              <a:rPr sz="2100" lang="en-US"/>
              <a:t>w</a:t>
            </a:r>
            <a:r>
              <a:rPr sz="2100" lang="en-US"/>
              <a:t> </a:t>
            </a:r>
            <a:r>
              <a:rPr sz="2100" lang="en-US"/>
              <a:t>They</a:t>
            </a:r>
            <a:r>
              <a:rPr sz="2100" lang="en-US"/>
              <a:t> </a:t>
            </a:r>
            <a:r>
              <a:rPr sz="2100" lang="en-US"/>
              <a:t>A</a:t>
            </a:r>
            <a:r>
              <a:rPr sz="2100" lang="en-US"/>
              <a:t>r</a:t>
            </a:r>
            <a:r>
              <a:rPr sz="2100" lang="en-US"/>
              <a:t>e</a:t>
            </a:r>
            <a:r>
              <a:rPr sz="2100" lang="en-US"/>
              <a:t> </a:t>
            </a:r>
            <a:r>
              <a:rPr sz="2100" lang="en-US"/>
              <a:t>D</a:t>
            </a:r>
            <a:r>
              <a:rPr sz="2100" lang="en-US"/>
              <a:t>i</a:t>
            </a:r>
            <a:r>
              <a:rPr sz="2100" lang="en-US"/>
              <a:t>s</a:t>
            </a:r>
            <a:r>
              <a:rPr sz="2100" lang="en-US"/>
              <a:t>t</a:t>
            </a:r>
            <a:r>
              <a:rPr sz="2100" lang="en-US"/>
              <a:t>r</a:t>
            </a:r>
            <a:r>
              <a:rPr sz="2100" lang="en-US"/>
              <a:t>i</a:t>
            </a:r>
            <a:r>
              <a:rPr sz="2100" lang="en-US"/>
              <a:t>b</a:t>
            </a:r>
            <a:r>
              <a:rPr sz="2100" lang="en-US"/>
              <a:t>u</a:t>
            </a:r>
            <a:r>
              <a:rPr sz="2100" lang="en-US"/>
              <a:t>t</a:t>
            </a:r>
            <a:r>
              <a:rPr sz="2100" lang="en-US"/>
              <a:t>e</a:t>
            </a:r>
            <a:r>
              <a:rPr sz="2100" lang="en-US"/>
              <a:t>d</a:t>
            </a:r>
            <a:r>
              <a:rPr sz="2100" lang="en-US"/>
              <a:t> </a:t>
            </a:r>
            <a:r>
              <a:rPr sz="2100" lang="en-US"/>
              <a:t>I</a:t>
            </a:r>
            <a:r>
              <a:rPr sz="2100" lang="en-US"/>
              <a:t>n</a:t>
            </a:r>
            <a:r>
              <a:rPr sz="2100" lang="en-US"/>
              <a:t> </a:t>
            </a:r>
            <a:r>
              <a:rPr sz="2100" lang="en-US"/>
              <a:t>E</a:t>
            </a:r>
            <a:r>
              <a:rPr sz="2100" lang="en-US"/>
              <a:t>a</a:t>
            </a:r>
            <a:r>
              <a:rPr sz="2100" lang="en-US"/>
              <a:t>c</a:t>
            </a:r>
            <a:r>
              <a:rPr sz="2100" lang="en-US"/>
              <a:t>h</a:t>
            </a:r>
            <a:r>
              <a:rPr sz="2100" lang="en-US"/>
              <a:t> </a:t>
            </a:r>
            <a:r>
              <a:rPr sz="2100" lang="en-US"/>
              <a:t>State</a:t>
            </a:r>
            <a:r>
              <a:rPr sz="2100" lang="en-US"/>
              <a:t> </a:t>
            </a:r>
            <a:r>
              <a:rPr sz="2100" lang="en-US"/>
              <a:t>A</a:t>
            </a:r>
            <a:r>
              <a:rPr sz="2100" lang="en-US"/>
              <a:t>n</a:t>
            </a:r>
            <a:r>
              <a:rPr sz="2100" lang="en-US"/>
              <a:t>d</a:t>
            </a:r>
            <a:r>
              <a:rPr sz="2100" lang="en-US"/>
              <a:t> </a:t>
            </a:r>
            <a:r>
              <a:rPr sz="2100" lang="en-US"/>
              <a:t>W</a:t>
            </a:r>
            <a:r>
              <a:rPr sz="2100" lang="en-US"/>
              <a:t>e</a:t>
            </a:r>
            <a:r>
              <a:rPr sz="2100" lang="en-US"/>
              <a:t>a</a:t>
            </a:r>
            <a:r>
              <a:rPr sz="2100" lang="en-US"/>
              <a:t>l</a:t>
            </a:r>
            <a:r>
              <a:rPr sz="2100" lang="en-US"/>
              <a:t>t</a:t>
            </a:r>
            <a:r>
              <a:rPr sz="2100" lang="en-US"/>
              <a:t>h</a:t>
            </a:r>
            <a:r>
              <a:rPr sz="2100" lang="en-US"/>
              <a:t> </a:t>
            </a:r>
            <a:r>
              <a:rPr sz="2100" lang="en-US"/>
              <a:t>Segment</a:t>
            </a:r>
            <a:r>
              <a:rPr sz="2100" lang="en-US"/>
              <a:t>.</a:t>
            </a:r>
            <a:endParaRPr sz="2100"/>
          </a:p>
        </p:txBody>
      </p:sp>
      <p:sp>
        <p:nvSpPr>
          <p:cNvPr id="1048652" name="Shape 91"/>
          <p:cNvSpPr/>
          <p:nvPr/>
        </p:nvSpPr>
        <p:spPr>
          <a:xfrm>
            <a:off x="159473" y="2113850"/>
            <a:ext cx="4151089" cy="3116548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indent="-285750" marL="285750">
              <a:buFont typeface="Arial"/>
              <a:buChar char="•"/>
            </a:pP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J</a:t>
            </a:r>
            <a:r>
              <a:rPr altLang="en-US" lang="en-US"/>
              <a:t>o</a:t>
            </a:r>
            <a:r>
              <a:rPr altLang="en-US" lang="en-US"/>
              <a:t>b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d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r</a:t>
            </a:r>
            <a:r>
              <a:rPr altLang="en-US" lang="en-US"/>
              <a:t>i</a:t>
            </a:r>
            <a:r>
              <a:rPr altLang="en-US" lang="en-US"/>
              <a:t>es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c</a:t>
            </a:r>
            <a:r>
              <a:rPr altLang="en-US" lang="en-US"/>
              <a:t>c</a:t>
            </a:r>
            <a:r>
              <a:rPr altLang="en-US" lang="en-US"/>
              <a:t>o</a:t>
            </a:r>
            <a:r>
              <a:rPr altLang="en-US" lang="en-US"/>
              <a:t>un</a:t>
            </a:r>
            <a:r>
              <a:rPr altLang="en-US" lang="en-US"/>
              <a:t>ts</a:t>
            </a:r>
            <a:r>
              <a:rPr altLang="en-US" lang="en-US"/>
              <a:t> </a:t>
            </a:r>
            <a:r>
              <a:rPr altLang="en-US" lang="en-US"/>
              <a:t>f</a:t>
            </a:r>
            <a:r>
              <a:rPr altLang="en-US" lang="en-US"/>
              <a:t>o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o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h</a:t>
            </a:r>
            <a:r>
              <a:rPr altLang="en-US" lang="en-US"/>
              <a:t>i</a:t>
            </a:r>
            <a:r>
              <a:rPr altLang="en-US" lang="en-US"/>
              <a:t>gh</a:t>
            </a:r>
            <a:r>
              <a:rPr altLang="en-US" lang="en-US"/>
              <a:t> </a:t>
            </a:r>
            <a:r>
              <a:rPr altLang="en-US" lang="en-US"/>
              <a:t>v</a:t>
            </a:r>
            <a:r>
              <a:rPr altLang="en-US" lang="en-US"/>
              <a:t>a</a:t>
            </a:r>
            <a:r>
              <a:rPr altLang="en-US" lang="en-US"/>
              <a:t>lue</a:t>
            </a:r>
            <a:r>
              <a:rPr altLang="en-US" lang="en-US"/>
              <a:t> </a:t>
            </a:r>
            <a:r>
              <a:rPr altLang="en-US" lang="en-US"/>
              <a:t>customers</a:t>
            </a:r>
            <a:r>
              <a:rPr altLang="en-US" lang="en-US"/>
              <a:t>.</a:t>
            </a:r>
            <a:endParaRPr altLang="en-US" lang="zh-CN"/>
          </a:p>
          <a:p>
            <a:pPr indent="-285750" marL="285750">
              <a:buFont typeface="Arial"/>
              <a:buChar char="•"/>
            </a:pPr>
            <a:r>
              <a:rPr altLang="en-US" lang="en-US"/>
              <a:t>Financial</a:t>
            </a:r>
            <a:r>
              <a:rPr altLang="en-US" lang="en-US"/>
              <a:t> </a:t>
            </a:r>
            <a:r>
              <a:rPr altLang="en-US" lang="en-US"/>
              <a:t>Services</a:t>
            </a:r>
            <a:r>
              <a:rPr altLang="en-US" lang="en-US"/>
              <a:t>,</a:t>
            </a:r>
            <a:r>
              <a:rPr altLang="en-US" lang="en-US"/>
              <a:t> 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th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Manufacturing</a:t>
            </a:r>
            <a:r>
              <a:rPr altLang="en-US" lang="en-US"/>
              <a:t>,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a</a:t>
            </a:r>
            <a:r>
              <a:rPr altLang="en-US" lang="en-US"/>
              <a:t>k</a:t>
            </a:r>
            <a:r>
              <a:rPr altLang="en-US" lang="en-US"/>
              <a:t>e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u</a:t>
            </a:r>
            <a:r>
              <a:rPr altLang="en-US" lang="en-US"/>
              <a:t>p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job </a:t>
            </a:r>
            <a:r>
              <a:rPr altLang="en-US" lang="en-US"/>
              <a:t>in</a:t>
            </a:r>
            <a:r>
              <a:rPr altLang="en-US" lang="en-US"/>
              <a:t>d</a:t>
            </a:r>
            <a:r>
              <a:rPr altLang="en-US" lang="en-US"/>
              <a:t>u</a:t>
            </a:r>
            <a:r>
              <a:rPr altLang="en-US" lang="en-US"/>
              <a:t>stries</a:t>
            </a:r>
            <a:r>
              <a:rPr altLang="en-US" lang="en-US"/>
              <a:t>.</a:t>
            </a:r>
            <a:endParaRPr altLang="en-US" lang="zh-CN"/>
          </a:p>
          <a:p>
            <a:pPr indent="-285750" marL="285750">
              <a:buFont typeface="Arial"/>
              <a:buChar char="•"/>
            </a:pP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c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s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j</a:t>
            </a:r>
            <a:r>
              <a:rPr altLang="en-US" lang="en-US"/>
              <a:t>o</a:t>
            </a:r>
            <a:r>
              <a:rPr altLang="en-US" lang="en-US"/>
              <a:t>b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d</a:t>
            </a:r>
            <a:r>
              <a:rPr altLang="en-US" lang="en-US"/>
              <a:t>u</a:t>
            </a:r>
            <a:r>
              <a:rPr altLang="en-US" lang="en-US"/>
              <a:t>stries</a:t>
            </a:r>
            <a:r>
              <a:rPr altLang="en-US" lang="en-US"/>
              <a:t> </a:t>
            </a:r>
            <a:r>
              <a:rPr altLang="en-US" lang="en-US"/>
              <a:t>w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s</a:t>
            </a:r>
            <a:r>
              <a:rPr altLang="en-US" lang="en-US"/>
              <a:t>o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w</a:t>
            </a:r>
            <a:r>
              <a:rPr altLang="en-US" lang="en-US"/>
              <a:t>i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o</a:t>
            </a:r>
            <a:r>
              <a:rPr altLang="en-US" lang="en-US"/>
              <a:t>p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o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o</a:t>
            </a:r>
            <a:r>
              <a:rPr altLang="en-US" lang="en-US"/>
              <a:t>m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f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m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a</a:t>
            </a:r>
            <a:r>
              <a:rPr altLang="en-US" lang="en-US"/>
              <a:t>s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omers</a:t>
            </a:r>
            <a:r>
              <a:rPr altLang="en-US" lang="en-US"/>
              <a:t> </a:t>
            </a:r>
            <a:r>
              <a:rPr altLang="en-US" lang="en-US"/>
              <a:t>Wealth</a:t>
            </a:r>
            <a:r>
              <a:rPr altLang="en-US" lang="en-US"/>
              <a:t> Segment</a:t>
            </a:r>
            <a:r>
              <a:rPr altLang="en-US" lang="en-US"/>
              <a:t>,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o</a:t>
            </a:r>
            <a:r>
              <a:rPr altLang="en-US" lang="en-US"/>
              <a:t>p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h</a:t>
            </a:r>
            <a:r>
              <a:rPr altLang="en-US" lang="en-US"/>
              <a:t>o</a:t>
            </a:r>
            <a:r>
              <a:rPr altLang="en-US" lang="en-US"/>
              <a:t>w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a</a:t>
            </a:r>
            <a:r>
              <a:rPr altLang="en-US" lang="en-US"/>
              <a:t>j</a:t>
            </a:r>
            <a:r>
              <a:rPr altLang="en-US" lang="en-US"/>
              <a:t>o</a:t>
            </a:r>
            <a:r>
              <a:rPr altLang="en-US" lang="en-US"/>
              <a:t>rity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f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o</a:t>
            </a:r>
            <a:r>
              <a:rPr altLang="en-US" lang="en-US"/>
              <a:t>m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s</a:t>
            </a:r>
            <a:r>
              <a:rPr altLang="en-US" lang="en-US"/>
              <a:t>i</a:t>
            </a:r>
            <a:r>
              <a:rPr altLang="en-US" lang="en-US"/>
              <a:t>d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N</a:t>
            </a:r>
            <a:r>
              <a:rPr altLang="en-US" lang="en-US"/>
              <a:t>S</a:t>
            </a:r>
            <a:r>
              <a:rPr altLang="en-US" lang="en-US"/>
              <a:t>W</a:t>
            </a:r>
            <a:r>
              <a:rPr altLang="en-US" lang="en-US"/>
              <a:t>.</a:t>
            </a:r>
            <a:endParaRPr altLang="en-US" lang="zh-CN"/>
          </a:p>
        </p:txBody>
      </p:sp>
      <p:sp>
        <p:nvSpPr>
          <p:cNvPr id="1048653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/>
          <a:solidFill>
            <a:schemeClr val="accent3"/>
          </a:solidFill>
          <a:ln w="12700">
            <a:miter lim="400000"/>
          </a:ln>
        </p:spPr>
        <p:txBody>
          <a:bodyPr anchor="ctr" lIns="45719" rIns="45719"/>
          <a:p>
            <a:pPr defTabSz="457200">
              <a:defRPr b="1" sz="500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9259" t="0" r="8267" b="166"/>
          <a:stretch>
            <a:fillRect/>
          </a:stretch>
        </p:blipFill>
        <p:spPr>
          <a:xfrm>
            <a:off x="4347769" y="3538774"/>
            <a:ext cx="4796231" cy="1537098"/>
          </a:xfrm>
          <a:prstGeom prst="rect"/>
        </p:spPr>
      </p:pic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9424" t="0" r="8432" b="166"/>
          <a:stretch>
            <a:fillRect/>
          </a:stretch>
        </p:blipFill>
        <p:spPr>
          <a:xfrm>
            <a:off x="4433924" y="1977347"/>
            <a:ext cx="4710076" cy="1537768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 showMasterPhAnim="1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Shape 88"/>
          <p:cNvSpPr/>
          <p:nvPr/>
        </p:nvSpPr>
        <p:spPr>
          <a:xfrm>
            <a:off x="-15501" y="-19475"/>
            <a:ext cx="9191402" cy="840000"/>
          </a:xfrm>
          <a:prstGeom prst="rect"/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anchor="ctr" lIns="45719" rIns="45719"/>
          <a:p/>
        </p:txBody>
      </p:sp>
      <p:sp>
        <p:nvSpPr>
          <p:cNvPr id="1048655" name="Shape 89"/>
          <p:cNvSpPr/>
          <p:nvPr/>
        </p:nvSpPr>
        <p:spPr>
          <a:xfrm>
            <a:off x="205025" y="263974"/>
            <a:ext cx="8565600" cy="466642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048656" name="Shape 90"/>
          <p:cNvSpPr/>
          <p:nvPr/>
        </p:nvSpPr>
        <p:spPr>
          <a:xfrm>
            <a:off x="205024" y="743939"/>
            <a:ext cx="8565600" cy="538449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altLang="en-US" lang="en-US"/>
              <a:t>P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p</a:t>
            </a:r>
            <a:r>
              <a:rPr altLang="en-US" lang="en-US"/>
              <a:t>e</a:t>
            </a:r>
            <a:r>
              <a:rPr altLang="en-US" lang="en-US"/>
              <a:t>rty</a:t>
            </a:r>
            <a:r>
              <a:rPr altLang="en-US" lang="en-US"/>
              <a:t> </a:t>
            </a:r>
            <a:r>
              <a:rPr altLang="en-US" lang="en-US"/>
              <a:t>V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u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i</a:t>
            </a:r>
            <a:r>
              <a:rPr altLang="en-US" lang="en-US"/>
              <a:t>on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H</a:t>
            </a:r>
            <a:r>
              <a:rPr altLang="en-US" lang="en-US"/>
              <a:t>i</a:t>
            </a:r>
            <a:r>
              <a:rPr altLang="en-US" lang="en-US"/>
              <a:t>g</a:t>
            </a:r>
            <a:r>
              <a:rPr altLang="en-US" lang="en-US"/>
              <a:t>h</a:t>
            </a:r>
            <a:r>
              <a:rPr altLang="en-US" lang="en-US"/>
              <a:t> </a:t>
            </a:r>
            <a:r>
              <a:rPr altLang="en-US" lang="en-US"/>
              <a:t>V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ue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omers</a:t>
            </a:r>
            <a:endParaRPr altLang="en-US" lang="zh-CN"/>
          </a:p>
        </p:txBody>
      </p:sp>
      <p:sp>
        <p:nvSpPr>
          <p:cNvPr id="1048657" name="Shape 91"/>
          <p:cNvSpPr/>
          <p:nvPr/>
        </p:nvSpPr>
        <p:spPr>
          <a:xfrm>
            <a:off x="205025" y="1282389"/>
            <a:ext cx="4219458" cy="3916648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indent="-285750" marL="285750">
              <a:buFont typeface="Arial"/>
              <a:buChar char="•"/>
            </a:pP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i</a:t>
            </a:r>
            <a:r>
              <a:rPr altLang="en-US" lang="en-US"/>
              <a:t>m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f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i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o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h</a:t>
            </a:r>
            <a:r>
              <a:rPr altLang="en-US" lang="en-US"/>
              <a:t>o</a:t>
            </a:r>
            <a:r>
              <a:rPr altLang="en-US" lang="en-US"/>
              <a:t>w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m</a:t>
            </a:r>
            <a:r>
              <a:rPr altLang="en-US" lang="en-US"/>
              <a:t>p</a:t>
            </a:r>
            <a:r>
              <a:rPr altLang="en-US" lang="en-US"/>
              <a:t>a</a:t>
            </a:r>
            <a:r>
              <a:rPr altLang="en-US" lang="en-US"/>
              <a:t>ct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f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p</a:t>
            </a:r>
            <a:r>
              <a:rPr altLang="en-US" lang="en-US"/>
              <a:t>erty</a:t>
            </a:r>
            <a:r>
              <a:rPr altLang="en-US" lang="en-US"/>
              <a:t> </a:t>
            </a:r>
            <a:r>
              <a:rPr altLang="en-US" lang="en-US"/>
              <a:t>Valuation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n</a:t>
            </a:r>
            <a:r>
              <a:rPr altLang="en-US" lang="en-US"/>
              <a:t>u</a:t>
            </a:r>
            <a:r>
              <a:rPr altLang="en-US" lang="en-US"/>
              <a:t>m</a:t>
            </a:r>
            <a:r>
              <a:rPr altLang="en-US" lang="en-US"/>
              <a:t>b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f</a:t>
            </a:r>
            <a:r>
              <a:rPr altLang="en-US" lang="en-US"/>
              <a:t> </a:t>
            </a:r>
            <a:r>
              <a:rPr altLang="en-US" lang="en-US"/>
              <a:t>h</a:t>
            </a:r>
            <a:r>
              <a:rPr altLang="en-US" lang="en-US"/>
              <a:t>i</a:t>
            </a:r>
            <a:r>
              <a:rPr altLang="en-US" lang="en-US"/>
              <a:t>g</a:t>
            </a:r>
            <a:r>
              <a:rPr altLang="en-US" lang="en-US"/>
              <a:t>h</a:t>
            </a:r>
            <a:r>
              <a:rPr altLang="en-US" lang="en-US"/>
              <a:t> </a:t>
            </a:r>
            <a:r>
              <a:rPr altLang="en-US" lang="en-US"/>
              <a:t>v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ue</a:t>
            </a:r>
            <a:r>
              <a:rPr altLang="en-US" lang="en-US"/>
              <a:t> customers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o</a:t>
            </a:r>
            <a:r>
              <a:rPr altLang="en-US" lang="en-US"/>
              <a:t>m</a:t>
            </a:r>
            <a:r>
              <a:rPr altLang="en-US" lang="en-US"/>
              <a:t>p</a:t>
            </a:r>
            <a:r>
              <a:rPr altLang="en-US" lang="en-US"/>
              <a:t>a</a:t>
            </a:r>
            <a:r>
              <a:rPr altLang="en-US" lang="en-US"/>
              <a:t>ny</a:t>
            </a:r>
            <a:r>
              <a:rPr altLang="en-US" lang="en-US"/>
              <a:t> 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s</a:t>
            </a:r>
            <a:r>
              <a:rPr altLang="en-US" lang="en-US"/>
              <a:t>.</a:t>
            </a:r>
            <a:endParaRPr altLang="en-US" lang="zh-CN"/>
          </a:p>
          <a:p>
            <a:pPr indent="-285750" marL="285750">
              <a:buFont typeface="Arial"/>
              <a:buChar char="•"/>
            </a:pPr>
            <a:r>
              <a:rPr altLang="en-US" lang="en-US"/>
              <a:t>Every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omer</a:t>
            </a:r>
            <a:r>
              <a:rPr altLang="en-US" lang="en-US"/>
              <a:t> 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p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ty</a:t>
            </a:r>
            <a:r>
              <a:rPr altLang="en-US" lang="en-US"/>
              <a:t> </a:t>
            </a:r>
            <a:r>
              <a:rPr altLang="en-US" lang="en-US"/>
              <a:t>Valuation</a:t>
            </a:r>
            <a:r>
              <a:rPr altLang="en-US" lang="en-US"/>
              <a:t> </a:t>
            </a:r>
            <a:r>
              <a:rPr altLang="en-US" lang="en-US"/>
              <a:t>between</a:t>
            </a:r>
            <a:r>
              <a:rPr altLang="en-US" lang="en-US"/>
              <a:t> </a:t>
            </a:r>
            <a:r>
              <a:rPr altLang="en-US" lang="en-US"/>
              <a:t>1</a:t>
            </a:r>
            <a:r>
              <a:rPr altLang="en-US" lang="en-US"/>
              <a:t>.</a:t>
            </a:r>
            <a:r>
              <a:rPr altLang="en-US" lang="en-US"/>
              <a:t>0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o</a:t>
            </a:r>
            <a:r>
              <a:rPr altLang="en-US" lang="en-US"/>
              <a:t> </a:t>
            </a:r>
            <a:r>
              <a:rPr altLang="en-US" lang="en-US"/>
              <a:t>1</a:t>
            </a:r>
            <a:r>
              <a:rPr altLang="en-US" lang="en-US"/>
              <a:t>2</a:t>
            </a:r>
            <a:r>
              <a:rPr altLang="en-US" lang="en-US"/>
              <a:t>.</a:t>
            </a:r>
            <a:r>
              <a:rPr altLang="en-US" lang="en-US"/>
              <a:t>0</a:t>
            </a:r>
            <a:endParaRPr altLang="en-US" lang="zh-CN"/>
          </a:p>
          <a:p>
            <a:pPr indent="-285750" marL="285750">
              <a:buFont typeface="Arial"/>
              <a:buChar char="•"/>
            </a:pP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h</a:t>
            </a:r>
            <a:r>
              <a:rPr altLang="en-US" lang="en-US"/>
              <a:t>i</a:t>
            </a:r>
            <a:r>
              <a:rPr altLang="en-US" lang="en-US"/>
              <a:t>g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n</a:t>
            </a:r>
            <a:r>
              <a:rPr altLang="en-US" lang="en-US"/>
              <a:t>u</a:t>
            </a:r>
            <a:r>
              <a:rPr altLang="en-US" lang="en-US"/>
              <a:t>m</a:t>
            </a:r>
            <a:r>
              <a:rPr altLang="en-US" lang="en-US"/>
              <a:t>b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b</a:t>
            </a:r>
            <a:r>
              <a:rPr altLang="en-US" lang="en-US"/>
              <a:t>e</a:t>
            </a:r>
            <a:r>
              <a:rPr altLang="en-US" lang="en-US"/>
              <a:t>t</a:t>
            </a:r>
            <a:r>
              <a:rPr altLang="en-US" lang="en-US"/>
              <a:t>t</a:t>
            </a:r>
            <a:r>
              <a:rPr altLang="en-US" lang="en-US"/>
              <a:t>er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omers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p</a:t>
            </a:r>
            <a:r>
              <a:rPr altLang="en-US" lang="en-US"/>
              <a:t>erty</a:t>
            </a:r>
            <a:r>
              <a:rPr altLang="en-US" lang="en-US"/>
              <a:t> </a:t>
            </a:r>
            <a:r>
              <a:rPr altLang="en-US" lang="en-US"/>
              <a:t>v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u</a:t>
            </a:r>
            <a:r>
              <a:rPr altLang="en-US" lang="en-US"/>
              <a:t>e</a:t>
            </a:r>
            <a:r>
              <a:rPr altLang="en-US" lang="en-US"/>
              <a:t>.</a:t>
            </a:r>
            <a:endParaRPr altLang="en-US" lang="zh-CN"/>
          </a:p>
          <a:p>
            <a:pPr indent="-285750" marL="285750">
              <a:buFont typeface="Arial"/>
              <a:buChar char="•"/>
            </a:pPr>
            <a:r>
              <a:rPr altLang="en-US" lang="en-US"/>
              <a:t>W</a:t>
            </a:r>
            <a:r>
              <a:rPr altLang="en-US" lang="en-US"/>
              <a:t>i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w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omers</a:t>
            </a:r>
            <a:r>
              <a:rPr altLang="en-US" lang="en-US"/>
              <a:t> </a:t>
            </a:r>
            <a:r>
              <a:rPr altLang="en-US" lang="en-US"/>
              <a:t>w</a:t>
            </a:r>
            <a:r>
              <a:rPr altLang="en-US" lang="en-US"/>
              <a:t>i</a:t>
            </a:r>
            <a:r>
              <a:rPr altLang="en-US" lang="en-US"/>
              <a:t>th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h</a:t>
            </a:r>
            <a:r>
              <a:rPr altLang="en-US" lang="en-US"/>
              <a:t>i</a:t>
            </a:r>
            <a:r>
              <a:rPr altLang="en-US" lang="en-US"/>
              <a:t>g</a:t>
            </a:r>
            <a:r>
              <a:rPr altLang="en-US" lang="en-US"/>
              <a:t>h</a:t>
            </a:r>
            <a:r>
              <a:rPr altLang="en-US" lang="en-US"/>
              <a:t>est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p</a:t>
            </a:r>
            <a:r>
              <a:rPr altLang="en-US" lang="en-US"/>
              <a:t>erty</a:t>
            </a:r>
            <a:r>
              <a:rPr altLang="en-US" lang="en-US"/>
              <a:t> </a:t>
            </a:r>
            <a:r>
              <a:rPr altLang="en-US" lang="en-US"/>
              <a:t>v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u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i</a:t>
            </a:r>
            <a:r>
              <a:rPr altLang="en-US" lang="en-US"/>
              <a:t>on</a:t>
            </a:r>
            <a:r>
              <a:rPr altLang="en-US" lang="en-US"/>
              <a:t>(</a:t>
            </a:r>
            <a:r>
              <a:rPr altLang="en-US" lang="en-US"/>
              <a:t>1</a:t>
            </a:r>
            <a:r>
              <a:rPr altLang="en-US" lang="en-US"/>
              <a:t>2</a:t>
            </a:r>
            <a:r>
              <a:rPr altLang="en-US" lang="en-US"/>
              <a:t>.</a:t>
            </a:r>
            <a:r>
              <a:rPr altLang="en-US" lang="en-US"/>
              <a:t>0</a:t>
            </a:r>
            <a:r>
              <a:rPr altLang="en-US" lang="en-US"/>
              <a:t>)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a</a:t>
            </a:r>
            <a:r>
              <a:rPr altLang="en-US" lang="en-US"/>
              <a:t>k</a:t>
            </a:r>
            <a:r>
              <a:rPr altLang="en-US" lang="en-US"/>
              <a:t>e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b</a:t>
            </a:r>
            <a:r>
              <a:rPr altLang="en-US" lang="en-US"/>
              <a:t>o</a:t>
            </a:r>
            <a:r>
              <a:rPr altLang="en-US" lang="en-US"/>
              <a:t>t</a:t>
            </a:r>
            <a:r>
              <a:rPr altLang="en-US" lang="en-US"/>
              <a:t>t</a:t>
            </a:r>
            <a:r>
              <a:rPr altLang="en-US" lang="en-US"/>
              <a:t>om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f</a:t>
            </a:r>
            <a:r>
              <a:rPr altLang="en-US" lang="en-US"/>
              <a:t> </a:t>
            </a:r>
            <a:r>
              <a:rPr altLang="en-US" lang="en-US"/>
              <a:t>the</a:t>
            </a:r>
            <a:r>
              <a:rPr altLang="en-US" lang="en-US"/>
              <a:t> </a:t>
            </a:r>
            <a:r>
              <a:rPr altLang="en-US" lang="en-US"/>
              <a:t>l</a:t>
            </a:r>
            <a:r>
              <a:rPr altLang="en-US" lang="en-US"/>
              <a:t>i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n</a:t>
            </a:r>
            <a:r>
              <a:rPr altLang="en-US" lang="en-US"/>
              <a:t>u</a:t>
            </a:r>
            <a:r>
              <a:rPr altLang="en-US" lang="en-US"/>
              <a:t>m</a:t>
            </a:r>
            <a:r>
              <a:rPr altLang="en-US" lang="en-US"/>
              <a:t>ber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f</a:t>
            </a:r>
            <a:r>
              <a:rPr altLang="en-US" lang="en-US"/>
              <a:t> </a:t>
            </a:r>
            <a:r>
              <a:rPr altLang="en-US" lang="en-US"/>
              <a:t>h</a:t>
            </a:r>
            <a:r>
              <a:rPr altLang="en-US" lang="en-US"/>
              <a:t>i</a:t>
            </a:r>
            <a:r>
              <a:rPr altLang="en-US" lang="en-US"/>
              <a:t>gh</a:t>
            </a:r>
            <a:r>
              <a:rPr altLang="en-US" lang="en-US"/>
              <a:t> </a:t>
            </a:r>
            <a:r>
              <a:rPr altLang="en-US" lang="en-US"/>
              <a:t>v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ue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tomers</a:t>
            </a:r>
            <a:r>
              <a:rPr altLang="en-US" lang="en-US"/>
              <a:t>.</a:t>
            </a:r>
            <a:endParaRPr altLang="en-US" lang="zh-CN"/>
          </a:p>
          <a:p>
            <a:pPr indent="-285750" marL="285750">
              <a:buFont typeface="Arial"/>
              <a:buChar char="•"/>
            </a:pP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omers</a:t>
            </a:r>
            <a:r>
              <a:rPr altLang="en-US" lang="en-US"/>
              <a:t> </a:t>
            </a:r>
            <a:r>
              <a:rPr altLang="en-US" lang="en-US"/>
              <a:t>with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p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ty</a:t>
            </a:r>
            <a:r>
              <a:rPr altLang="en-US" lang="en-US"/>
              <a:t> </a:t>
            </a:r>
            <a:r>
              <a:rPr altLang="en-US" lang="en-US"/>
              <a:t>v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u</a:t>
            </a:r>
            <a:r>
              <a:rPr altLang="en-US" lang="en-US"/>
              <a:t>a</a:t>
            </a:r>
            <a:r>
              <a:rPr altLang="en-US" lang="en-US"/>
              <a:t>tion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f</a:t>
            </a:r>
            <a:r>
              <a:rPr altLang="en-US" lang="en-US"/>
              <a:t> </a:t>
            </a:r>
            <a:r>
              <a:rPr altLang="en-US" lang="en-US"/>
              <a:t>8</a:t>
            </a:r>
            <a:r>
              <a:rPr altLang="en-US" lang="en-US"/>
              <a:t>.</a:t>
            </a:r>
            <a:r>
              <a:rPr altLang="en-US" lang="en-US"/>
              <a:t>0</a:t>
            </a:r>
            <a:r>
              <a:rPr altLang="en-US" lang="en-US"/>
              <a:t>,</a:t>
            </a:r>
            <a:r>
              <a:rPr altLang="en-US" lang="en-US"/>
              <a:t>9</a:t>
            </a:r>
            <a:r>
              <a:rPr altLang="en-US" lang="en-US"/>
              <a:t>.</a:t>
            </a:r>
            <a:r>
              <a:rPr altLang="en-US" lang="en-US"/>
              <a:t>0</a:t>
            </a:r>
            <a:r>
              <a:rPr altLang="en-US" lang="en-US"/>
              <a:t>,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1</a:t>
            </a:r>
            <a:r>
              <a:rPr altLang="en-US" lang="en-US"/>
              <a:t>0</a:t>
            </a:r>
            <a:r>
              <a:rPr altLang="en-US" lang="en-US"/>
              <a:t>.</a:t>
            </a:r>
            <a:r>
              <a:rPr altLang="en-US" lang="en-US"/>
              <a:t>0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o</a:t>
            </a:r>
            <a:r>
              <a:rPr altLang="en-US" lang="en-US"/>
              <a:t>p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l</a:t>
            </a:r>
            <a:r>
              <a:rPr altLang="en-US" lang="en-US"/>
              <a:t>i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f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u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h</a:t>
            </a:r>
            <a:r>
              <a:rPr altLang="en-US" lang="en-US"/>
              <a:t>i</a:t>
            </a:r>
            <a:r>
              <a:rPr altLang="en-US" lang="en-US"/>
              <a:t>g</a:t>
            </a:r>
            <a:r>
              <a:rPr altLang="en-US" lang="en-US"/>
              <a:t>h</a:t>
            </a:r>
            <a:r>
              <a:rPr altLang="en-US" lang="en-US"/>
              <a:t> </a:t>
            </a:r>
            <a:r>
              <a:rPr altLang="en-US" lang="en-US"/>
              <a:t>v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ue</a:t>
            </a:r>
            <a:r>
              <a:rPr altLang="en-US" lang="en-US"/>
              <a:t> customers</a:t>
            </a:r>
            <a:r>
              <a:rPr altLang="en-US" lang="en-US"/>
              <a:t>.</a:t>
            </a:r>
            <a:endParaRPr altLang="en-US" lang="zh-CN"/>
          </a:p>
        </p:txBody>
      </p:sp>
      <p:sp>
        <p:nvSpPr>
          <p:cNvPr id="104865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/>
          <a:solidFill>
            <a:schemeClr val="accent3"/>
          </a:solidFill>
          <a:ln w="12700">
            <a:miter lim="400000"/>
          </a:ln>
        </p:spPr>
        <p:txBody>
          <a:bodyPr anchor="ctr" lIns="45719" rIns="45719"/>
          <a:p>
            <a:pPr defTabSz="457200">
              <a:defRPr b="1" sz="500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7275" t="0" r="8432" b="0"/>
          <a:stretch>
            <a:fillRect/>
          </a:stretch>
        </p:blipFill>
        <p:spPr>
          <a:xfrm>
            <a:off x="4396802" y="1884522"/>
            <a:ext cx="4713808" cy="3098477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Shape 97"/>
          <p:cNvSpPr/>
          <p:nvPr/>
        </p:nvSpPr>
        <p:spPr>
          <a:xfrm>
            <a:off x="-15501" y="-19475"/>
            <a:ext cx="9191402" cy="840000"/>
          </a:xfrm>
          <a:prstGeom prst="rect"/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anchor="ctr" lIns="45719" rIns="45719"/>
          <a:p/>
        </p:txBody>
      </p:sp>
      <p:sp>
        <p:nvSpPr>
          <p:cNvPr id="1048660" name="Shape 98"/>
          <p:cNvSpPr/>
          <p:nvPr/>
        </p:nvSpPr>
        <p:spPr>
          <a:xfrm>
            <a:off x="205025" y="263974"/>
            <a:ext cx="8565600" cy="487648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048661" name="Shape 99"/>
          <p:cNvSpPr/>
          <p:nvPr/>
        </p:nvSpPr>
        <p:spPr>
          <a:xfrm>
            <a:off x="205025" y="820525"/>
            <a:ext cx="8565600" cy="894048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altLang="en-US" lang="en-US"/>
              <a:t>Targeting</a:t>
            </a:r>
            <a:r>
              <a:rPr altLang="en-US" lang="en-US"/>
              <a:t> </a:t>
            </a:r>
            <a:r>
              <a:rPr altLang="en-US" lang="en-US"/>
              <a:t>Potential</a:t>
            </a:r>
            <a:r>
              <a:rPr altLang="en-US" lang="en-US"/>
              <a:t> </a:t>
            </a:r>
            <a:r>
              <a:rPr altLang="en-US" lang="en-US"/>
              <a:t>H</a:t>
            </a:r>
            <a:r>
              <a:rPr altLang="en-US" lang="en-US"/>
              <a:t>i</a:t>
            </a:r>
            <a:r>
              <a:rPr altLang="en-US" lang="en-US"/>
              <a:t>g</a:t>
            </a:r>
            <a:r>
              <a:rPr altLang="en-US" lang="en-US"/>
              <a:t>h</a:t>
            </a:r>
            <a:r>
              <a:rPr altLang="en-US" lang="en-US"/>
              <a:t> </a:t>
            </a:r>
            <a:r>
              <a:rPr altLang="en-US" lang="en-US"/>
              <a:t>Value</a:t>
            </a:r>
            <a:r>
              <a:rPr altLang="en-US" lang="en-US"/>
              <a:t> </a:t>
            </a:r>
            <a:r>
              <a:rPr altLang="en-US" lang="en-US"/>
              <a:t>Customers</a:t>
            </a:r>
            <a:r>
              <a:rPr altLang="en-US" lang="en-US"/>
              <a:t> </a:t>
            </a:r>
            <a:r>
              <a:rPr altLang="en-US" lang="en-US"/>
              <a:t>F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m</a:t>
            </a:r>
            <a:r>
              <a:rPr altLang="en-US" lang="en-US"/>
              <a:t> </a:t>
            </a:r>
            <a:r>
              <a:rPr altLang="en-US" lang="en-US"/>
              <a:t>The</a:t>
            </a:r>
            <a:r>
              <a:rPr altLang="en-US" lang="en-US"/>
              <a:t> </a:t>
            </a:r>
            <a:r>
              <a:rPr altLang="en-US" lang="en-US"/>
              <a:t>1</a:t>
            </a:r>
            <a:r>
              <a:rPr altLang="en-US" lang="en-US"/>
              <a:t>0</a:t>
            </a:r>
            <a:r>
              <a:rPr altLang="en-US" lang="en-US"/>
              <a:t>0</a:t>
            </a:r>
            <a:r>
              <a:rPr altLang="en-US" lang="en-US"/>
              <a:t>0</a:t>
            </a:r>
            <a:r>
              <a:rPr altLang="en-US" lang="en-US"/>
              <a:t> </a:t>
            </a:r>
            <a:r>
              <a:rPr altLang="en-US" lang="en-US"/>
              <a:t>N</a:t>
            </a:r>
            <a:r>
              <a:rPr altLang="en-US" lang="en-US"/>
              <a:t>e</a:t>
            </a:r>
            <a:r>
              <a:rPr altLang="en-US" lang="en-US"/>
              <a:t>w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omers</a:t>
            </a:r>
            <a:r>
              <a:rPr altLang="en-US" lang="en-US"/>
              <a:t>.</a:t>
            </a:r>
            <a:endParaRPr altLang="en-US" lang="zh-CN"/>
          </a:p>
        </p:txBody>
      </p:sp>
      <p:sp>
        <p:nvSpPr>
          <p:cNvPr id="1048662" name="Shape 100"/>
          <p:cNvSpPr/>
          <p:nvPr/>
        </p:nvSpPr>
        <p:spPr>
          <a:xfrm>
            <a:off x="185245" y="1714572"/>
            <a:ext cx="8792707" cy="3116548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 indent="0" marL="0">
              <a:buNone/>
            </a:pPr>
            <a:r>
              <a:rPr altLang="en-US" lang="en-US"/>
              <a:t>B</a:t>
            </a:r>
            <a:r>
              <a:rPr altLang="en-US" lang="en-US"/>
              <a:t>a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s</a:t>
            </a:r>
            <a:r>
              <a:rPr altLang="en-US" lang="en-US"/>
              <a:t>i</a:t>
            </a:r>
            <a:r>
              <a:rPr altLang="en-US" lang="en-US"/>
              <a:t>g</a:t>
            </a:r>
            <a:r>
              <a:rPr altLang="en-US" lang="en-US"/>
              <a:t>h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d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i</a:t>
            </a:r>
            <a:r>
              <a:rPr altLang="en-US" lang="en-US"/>
              <a:t>v</a:t>
            </a:r>
            <a:r>
              <a:rPr altLang="en-US" lang="en-US"/>
              <a:t>e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from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u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d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a</a:t>
            </a:r>
            <a:r>
              <a:rPr altLang="en-US" lang="en-US"/>
              <a:t>,</a:t>
            </a:r>
            <a:r>
              <a:rPr altLang="en-US" lang="en-US"/>
              <a:t> </a:t>
            </a:r>
            <a:r>
              <a:rPr altLang="en-US" lang="en-US"/>
              <a:t>w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d</a:t>
            </a:r>
            <a:r>
              <a:rPr altLang="en-US" lang="en-US"/>
              <a:t>e</a:t>
            </a:r>
            <a:r>
              <a:rPr altLang="en-US" lang="en-US"/>
              <a:t>d</a:t>
            </a:r>
            <a:r>
              <a:rPr altLang="en-US" lang="en-US"/>
              <a:t>e</a:t>
            </a:r>
            <a:r>
              <a:rPr altLang="en-US" lang="en-US"/>
              <a:t>u</a:t>
            </a:r>
            <a:r>
              <a:rPr altLang="en-US" lang="en-US"/>
              <a:t>c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t</a:t>
            </a:r>
            <a:r>
              <a:rPr altLang="en-US" lang="en-US"/>
              <a:t>ain</a:t>
            </a:r>
            <a:r>
              <a:rPr altLang="en-US" lang="en-US"/>
              <a:t> </a:t>
            </a:r>
            <a:r>
              <a:rPr altLang="en-US" lang="en-US"/>
              <a:t>qualities</a:t>
            </a:r>
            <a:r>
              <a:rPr altLang="en-US" lang="en-US"/>
              <a:t>,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n</a:t>
            </a:r>
            <a:r>
              <a:rPr altLang="en-US" lang="en-US"/>
              <a:t>d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b</a:t>
            </a:r>
            <a:r>
              <a:rPr altLang="en-US" lang="en-US"/>
              <a:t>e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viors</a:t>
            </a:r>
            <a:r>
              <a:rPr altLang="en-US" lang="en-US"/>
              <a:t> </a:t>
            </a:r>
            <a:r>
              <a:rPr altLang="en-US" lang="en-US"/>
              <a:t>f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m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u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e</a:t>
            </a:r>
            <a:r>
              <a:rPr altLang="en-US" lang="en-US"/>
              <a:t>x</a:t>
            </a:r>
            <a:r>
              <a:rPr altLang="en-US" lang="en-US"/>
              <a:t>i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ing</a:t>
            </a:r>
            <a:r>
              <a:rPr altLang="en-US" lang="en-US"/>
              <a:t> </a:t>
            </a:r>
            <a:r>
              <a:rPr altLang="en-US" lang="en-US"/>
              <a:t>customers</a:t>
            </a:r>
            <a:r>
              <a:rPr altLang="en-US" lang="en-US"/>
              <a:t>.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o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t</a:t>
            </a:r>
            <a:r>
              <a:rPr altLang="en-US" lang="en-US"/>
              <a:t>e</a:t>
            </a:r>
            <a:r>
              <a:rPr altLang="en-US" lang="en-US"/>
              <a:t>m</a:t>
            </a:r>
            <a:r>
              <a:rPr altLang="en-US" lang="en-US"/>
              <a:t>p</a:t>
            </a:r>
            <a:r>
              <a:rPr altLang="en-US" lang="en-US"/>
              <a:t>t</a:t>
            </a:r>
            <a:r>
              <a:rPr altLang="en-US" lang="en-US"/>
              <a:t>ing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o</a:t>
            </a:r>
            <a:r>
              <a:rPr altLang="en-US" lang="en-US"/>
              <a:t> </a:t>
            </a:r>
            <a:r>
              <a:rPr altLang="en-US" lang="en-US"/>
              <a:t>f</a:t>
            </a:r>
            <a:r>
              <a:rPr altLang="en-US" lang="en-US"/>
              <a:t>i</a:t>
            </a:r>
            <a:r>
              <a:rPr altLang="en-US" lang="en-US"/>
              <a:t>g</a:t>
            </a:r>
            <a:r>
              <a:rPr altLang="en-US" lang="en-US"/>
              <a:t>u</a:t>
            </a:r>
            <a:r>
              <a:rPr altLang="en-US" lang="en-US"/>
              <a:t>re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u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o</a:t>
            </a:r>
            <a:r>
              <a:rPr altLang="en-US" lang="en-US"/>
              <a:t>t</a:t>
            </a:r>
            <a:r>
              <a:rPr altLang="en-US" lang="en-US"/>
              <a:t>e</a:t>
            </a:r>
            <a:r>
              <a:rPr altLang="en-US" lang="en-US"/>
              <a:t>n</a:t>
            </a:r>
            <a:r>
              <a:rPr altLang="en-US" lang="en-US"/>
              <a:t>tial</a:t>
            </a:r>
            <a:r>
              <a:rPr altLang="en-US" lang="en-US"/>
              <a:t> </a:t>
            </a:r>
            <a:r>
              <a:rPr altLang="en-US" lang="en-US"/>
              <a:t>h</a:t>
            </a:r>
            <a:r>
              <a:rPr altLang="en-US" lang="en-US"/>
              <a:t>i</a:t>
            </a:r>
            <a:r>
              <a:rPr altLang="en-US" lang="en-US"/>
              <a:t>g</a:t>
            </a:r>
            <a:r>
              <a:rPr altLang="en-US" lang="en-US"/>
              <a:t>h</a:t>
            </a:r>
            <a:r>
              <a:rPr altLang="en-US" lang="en-US"/>
              <a:t> </a:t>
            </a:r>
            <a:r>
              <a:rPr altLang="en-US" lang="en-US"/>
              <a:t>v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ue</a:t>
            </a:r>
            <a:r>
              <a:rPr altLang="en-US" lang="en-US"/>
              <a:t> </a:t>
            </a:r>
            <a:r>
              <a:rPr altLang="en-US" lang="en-US"/>
              <a:t>customers</a:t>
            </a:r>
            <a:r>
              <a:rPr altLang="en-US" lang="en-US"/>
              <a:t>,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n</a:t>
            </a:r>
            <a:r>
              <a:rPr altLang="en-US" lang="en-US"/>
              <a:t>e</a:t>
            </a:r>
            <a:r>
              <a:rPr altLang="en-US" lang="en-US"/>
              <a:t>w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tomers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e</a:t>
            </a:r>
            <a:r>
              <a:rPr altLang="en-US" lang="en-US"/>
              <a:t>e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tain</a:t>
            </a:r>
            <a:r>
              <a:rPr altLang="en-US" lang="en-US"/>
              <a:t> 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q</a:t>
            </a:r>
            <a:r>
              <a:rPr altLang="en-US" lang="en-US"/>
              <a:t>u</a:t>
            </a:r>
            <a:r>
              <a:rPr altLang="en-US" lang="en-US"/>
              <a:t>i</a:t>
            </a:r>
            <a:r>
              <a:rPr altLang="en-US" lang="en-US"/>
              <a:t>rements</a:t>
            </a:r>
            <a:r>
              <a:rPr altLang="en-US" lang="en-US"/>
              <a:t>:</a:t>
            </a:r>
            <a:endParaRPr altLang="en-US" lang="zh-CN"/>
          </a:p>
          <a:p>
            <a:pPr algn="l" indent="0" marL="0">
              <a:buNone/>
            </a:pPr>
            <a:endParaRPr altLang="en-US" lang="zh-CN"/>
          </a:p>
          <a:p>
            <a:pPr algn="l" indent="-285750" marL="285750">
              <a:buFont typeface="Arial"/>
              <a:buChar char="•"/>
            </a:pPr>
            <a:r>
              <a:rPr altLang="en-US" lang="en-US"/>
              <a:t>N</a:t>
            </a:r>
            <a:r>
              <a:rPr altLang="en-US" lang="en-US"/>
              <a:t>e</a:t>
            </a:r>
            <a:r>
              <a:rPr altLang="en-US" lang="en-US"/>
              <a:t>w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tomers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s</a:t>
            </a:r>
            <a:r>
              <a:rPr altLang="en-US" lang="en-US"/>
              <a:t>i</a:t>
            </a:r>
            <a:r>
              <a:rPr altLang="en-US" lang="en-US"/>
              <a:t>d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N</a:t>
            </a:r>
            <a:r>
              <a:rPr altLang="en-US" lang="en-US"/>
              <a:t>e</a:t>
            </a:r>
            <a:r>
              <a:rPr altLang="en-US" lang="en-US"/>
              <a:t>w</a:t>
            </a:r>
            <a:r>
              <a:rPr altLang="en-US" lang="en-US"/>
              <a:t> </a:t>
            </a:r>
            <a:r>
              <a:rPr altLang="en-US" lang="en-US"/>
              <a:t>South </a:t>
            </a:r>
            <a:r>
              <a:rPr altLang="en-US" lang="en-US"/>
              <a:t>Wales</a:t>
            </a:r>
            <a:r>
              <a:rPr altLang="en-US" lang="en-US"/>
              <a:t> (</a:t>
            </a:r>
            <a:r>
              <a:rPr altLang="en-US" lang="en-US"/>
              <a:t>N</a:t>
            </a:r>
            <a:r>
              <a:rPr altLang="en-US" lang="en-US"/>
              <a:t>S</a:t>
            </a:r>
            <a:r>
              <a:rPr altLang="en-US" lang="en-US"/>
              <a:t>W</a:t>
            </a:r>
            <a:r>
              <a:rPr altLang="en-US" lang="en-US"/>
              <a:t>)</a:t>
            </a:r>
            <a:endParaRPr altLang="en-US" lang="zh-CN"/>
          </a:p>
          <a:p>
            <a:pPr algn="l" indent="-285750" marL="285750">
              <a:buFont typeface="Arial"/>
              <a:buChar char="•"/>
            </a:pPr>
            <a:r>
              <a:rPr altLang="en-US" lang="en-US"/>
              <a:t>N</a:t>
            </a:r>
            <a:r>
              <a:rPr altLang="en-US" lang="en-US"/>
              <a:t>e</a:t>
            </a:r>
            <a:r>
              <a:rPr altLang="en-US" lang="en-US"/>
              <a:t>w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omers</a:t>
            </a:r>
            <a:r>
              <a:rPr altLang="en-US" lang="en-US"/>
              <a:t> </a:t>
            </a:r>
            <a:r>
              <a:rPr altLang="en-US" lang="en-US"/>
              <a:t>f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m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a</a:t>
            </a:r>
            <a:r>
              <a:rPr altLang="en-US" lang="en-US"/>
              <a:t>s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Customers</a:t>
            </a:r>
            <a:r>
              <a:rPr altLang="en-US" lang="en-US"/>
              <a:t> Wealth</a:t>
            </a:r>
            <a:r>
              <a:rPr altLang="en-US" lang="en-US"/>
              <a:t> Segment</a:t>
            </a:r>
            <a:endParaRPr altLang="en-US" lang="zh-CN"/>
          </a:p>
          <a:p>
            <a:pPr algn="l" indent="-285750" marL="285750">
              <a:buFont typeface="Arial"/>
              <a:buChar char="•"/>
            </a:pPr>
            <a:r>
              <a:rPr altLang="en-US" lang="en-US"/>
              <a:t>N</a:t>
            </a:r>
            <a:r>
              <a:rPr altLang="en-US" lang="en-US"/>
              <a:t>e</a:t>
            </a:r>
            <a:r>
              <a:rPr altLang="en-US" lang="en-US"/>
              <a:t>w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omers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v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j</a:t>
            </a:r>
            <a:r>
              <a:rPr altLang="en-US" lang="en-US"/>
              <a:t>o</a:t>
            </a:r>
            <a:r>
              <a:rPr altLang="en-US" lang="en-US"/>
              <a:t>b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y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f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j</a:t>
            </a:r>
            <a:r>
              <a:rPr altLang="en-US" lang="en-US"/>
              <a:t>o</a:t>
            </a:r>
            <a:r>
              <a:rPr altLang="en-US" lang="en-US"/>
              <a:t>b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d</a:t>
            </a:r>
            <a:r>
              <a:rPr altLang="en-US" lang="en-US"/>
              <a:t>ustries</a:t>
            </a:r>
            <a:r>
              <a:rPr altLang="en-US" lang="en-US"/>
              <a:t> (</a:t>
            </a:r>
            <a:r>
              <a:rPr altLang="en-US" lang="en-US"/>
              <a:t>Fin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cial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v</a:t>
            </a:r>
            <a:r>
              <a:rPr altLang="en-US" lang="en-US"/>
              <a:t>ices</a:t>
            </a:r>
            <a:r>
              <a:rPr altLang="en-US" lang="en-US"/>
              <a:t>,</a:t>
            </a:r>
            <a:r>
              <a:rPr altLang="en-US" lang="en-US"/>
              <a:t> </a:t>
            </a:r>
            <a:r>
              <a:rPr altLang="en-US" lang="en-US"/>
              <a:t>Health</a:t>
            </a:r>
            <a:r>
              <a:rPr altLang="en-US" lang="en-US"/>
              <a:t>,</a:t>
            </a:r>
            <a:r>
              <a:rPr altLang="en-US" lang="en-US"/>
              <a:t> and</a:t>
            </a:r>
            <a:r>
              <a:rPr altLang="en-US" lang="en-US"/>
              <a:t> Manufacturing</a:t>
            </a:r>
            <a:r>
              <a:rPr altLang="en-US" lang="en-US"/>
              <a:t>)</a:t>
            </a:r>
            <a:endParaRPr altLang="en-US" lang="zh-CN"/>
          </a:p>
          <a:p>
            <a:pPr algn="l" indent="-285750" marL="285750">
              <a:buFont typeface="Arial"/>
              <a:buChar char="•"/>
            </a:pPr>
            <a:r>
              <a:rPr altLang="en-US" lang="en-US"/>
              <a:t>N</a:t>
            </a:r>
            <a:r>
              <a:rPr altLang="en-US" lang="en-US"/>
              <a:t>e</a:t>
            </a:r>
            <a:r>
              <a:rPr altLang="en-US" lang="en-US"/>
              <a:t>w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stomers</a:t>
            </a:r>
            <a:r>
              <a:rPr altLang="en-US" lang="en-US"/>
              <a:t> </a:t>
            </a:r>
            <a:r>
              <a:rPr altLang="en-US" lang="en-US"/>
              <a:t>w</a:t>
            </a:r>
            <a:r>
              <a:rPr altLang="en-US" lang="en-US"/>
              <a:t>i</a:t>
            </a:r>
            <a:r>
              <a:rPr altLang="en-US" lang="en-US"/>
              <a:t>th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p</a:t>
            </a:r>
            <a:r>
              <a:rPr altLang="en-US" lang="en-US"/>
              <a:t>erty</a:t>
            </a:r>
            <a:r>
              <a:rPr altLang="en-US" lang="en-US"/>
              <a:t> </a:t>
            </a:r>
            <a:r>
              <a:rPr altLang="en-US" lang="en-US"/>
              <a:t>valuation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f</a:t>
            </a:r>
            <a:r>
              <a:rPr altLang="en-US" lang="en-US"/>
              <a:t> </a:t>
            </a:r>
            <a:r>
              <a:rPr altLang="en-US" lang="en-US"/>
              <a:t>either</a:t>
            </a:r>
            <a:r>
              <a:rPr altLang="en-US" lang="en-US"/>
              <a:t> </a:t>
            </a:r>
            <a:r>
              <a:rPr altLang="en-US" lang="en-US"/>
              <a:t>8</a:t>
            </a:r>
            <a:r>
              <a:rPr altLang="en-US" lang="en-US"/>
              <a:t>.</a:t>
            </a:r>
            <a:r>
              <a:rPr altLang="en-US" lang="en-US"/>
              <a:t>0</a:t>
            </a:r>
            <a:r>
              <a:rPr altLang="en-US" lang="en-US"/>
              <a:t>,</a:t>
            </a:r>
            <a:r>
              <a:rPr altLang="en-US" lang="en-US"/>
              <a:t> </a:t>
            </a:r>
            <a:r>
              <a:rPr altLang="en-US" lang="en-US"/>
              <a:t>9</a:t>
            </a:r>
            <a:r>
              <a:rPr altLang="en-US" lang="en-US"/>
              <a:t>.</a:t>
            </a:r>
            <a:r>
              <a:rPr altLang="en-US" lang="en-US"/>
              <a:t>0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1</a:t>
            </a:r>
            <a:r>
              <a:rPr altLang="en-US" lang="en-US"/>
              <a:t>0</a:t>
            </a:r>
            <a:r>
              <a:rPr altLang="en-US" lang="en-US"/>
              <a:t>.</a:t>
            </a:r>
            <a:r>
              <a:rPr altLang="en-US" lang="en-US"/>
              <a:t>0</a:t>
            </a:r>
            <a:endParaRPr altLang="en-US" lang="zh-CN"/>
          </a:p>
          <a:p>
            <a:pPr algn="l" indent="-285750" marL="285750">
              <a:buFont typeface="Arial"/>
              <a:buChar char="•"/>
            </a:pP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n</a:t>
            </a:r>
            <a:r>
              <a:rPr altLang="en-US" lang="en-US"/>
              <a:t>e</a:t>
            </a:r>
            <a:r>
              <a:rPr altLang="en-US" lang="en-US"/>
              <a:t>x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l</a:t>
            </a:r>
            <a:r>
              <a:rPr altLang="en-US" lang="en-US"/>
              <a:t>i</a:t>
            </a:r>
            <a:r>
              <a:rPr altLang="en-US" lang="en-US"/>
              <a:t>d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h</a:t>
            </a:r>
            <a:r>
              <a:rPr altLang="en-US" lang="en-US"/>
              <a:t>o</a:t>
            </a:r>
            <a:r>
              <a:rPr altLang="en-US" lang="en-US"/>
              <a:t>w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w</a:t>
            </a:r>
            <a:r>
              <a:rPr altLang="en-US" lang="en-US"/>
              <a:t>h</a:t>
            </a:r>
            <a:r>
              <a:rPr altLang="en-US" lang="en-US"/>
              <a:t>y</a:t>
            </a:r>
            <a:r>
              <a:rPr altLang="en-US" lang="en-US"/>
              <a:t> </a:t>
            </a:r>
            <a:r>
              <a:rPr altLang="en-US" lang="en-US"/>
              <a:t>gender</a:t>
            </a:r>
            <a:r>
              <a:rPr altLang="en-US" lang="en-US"/>
              <a:t>,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w</a:t>
            </a:r>
            <a:r>
              <a:rPr altLang="en-US" lang="en-US"/>
              <a:t>n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s</a:t>
            </a:r>
            <a:r>
              <a:rPr altLang="en-US" lang="en-US"/>
              <a:t>h</a:t>
            </a:r>
            <a:r>
              <a:rPr altLang="en-US" lang="en-US"/>
              <a:t>ip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l</a:t>
            </a:r>
            <a:r>
              <a:rPr altLang="en-US" lang="en-US"/>
              <a:t>a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y</a:t>
            </a:r>
            <a:r>
              <a:rPr altLang="en-US" lang="en-US"/>
              <a:t>e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l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e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b</a:t>
            </a:r>
            <a:r>
              <a:rPr altLang="en-US" lang="en-US"/>
              <a:t>i</a:t>
            </a:r>
            <a:r>
              <a:rPr altLang="en-US" lang="en-US"/>
              <a:t>k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u</a:t>
            </a:r>
            <a:r>
              <a:rPr altLang="en-US" lang="en-US"/>
              <a:t>r</a:t>
            </a:r>
            <a:r>
              <a:rPr altLang="en-US" lang="en-US"/>
              <a:t>c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ses</a:t>
            </a:r>
            <a:r>
              <a:rPr altLang="en-US" lang="en-US"/>
              <a:t> </a:t>
            </a:r>
            <a:r>
              <a:rPr altLang="en-US" lang="en-US"/>
              <a:t>d</a:t>
            </a:r>
            <a:r>
              <a:rPr altLang="en-US" lang="en-US"/>
              <a:t>o</a:t>
            </a:r>
            <a:r>
              <a:rPr altLang="en-US" lang="en-US"/>
              <a:t>e</a:t>
            </a:r>
            <a:r>
              <a:rPr altLang="en-US" lang="en-US"/>
              <a:t>s</a:t>
            </a:r>
            <a:r>
              <a:rPr altLang="en-US" lang="en-US"/>
              <a:t>n't</a:t>
            </a:r>
            <a:r>
              <a:rPr altLang="en-US" lang="en-US"/>
              <a:t> 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a</a:t>
            </a:r>
            <a:r>
              <a:rPr altLang="en-US" lang="en-US"/>
              <a:t>lly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o</a:t>
            </a:r>
            <a:r>
              <a:rPr altLang="en-US" lang="en-US"/>
              <a:t>u</a:t>
            </a:r>
            <a:r>
              <a:rPr altLang="en-US" lang="en-US"/>
              <a:t>n</a:t>
            </a:r>
            <a:r>
              <a:rPr altLang="en-US" lang="en-US"/>
              <a:t>t</a:t>
            </a:r>
            <a:r>
              <a:rPr altLang="en-US" lang="en-US"/>
              <a:t>.</a:t>
            </a:r>
            <a:endParaRPr altLang="en-US" lang="zh-CN"/>
          </a:p>
        </p:txBody>
      </p:sp>
      <p:sp>
        <p:nvSpPr>
          <p:cNvPr id="1048663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/>
          <a:solidFill>
            <a:schemeClr val="accent3"/>
          </a:solidFill>
          <a:ln w="12700">
            <a:miter lim="400000"/>
          </a:ln>
        </p:spPr>
        <p:txBody>
          <a:bodyPr anchor="ctr" lIns="45719" rIns="45719"/>
          <a:p>
            <a:pPr defTabSz="457200">
              <a:defRPr b="1" sz="500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Shape 97"/>
          <p:cNvSpPr/>
          <p:nvPr/>
        </p:nvSpPr>
        <p:spPr>
          <a:xfrm>
            <a:off x="-15501" y="-19475"/>
            <a:ext cx="9191402" cy="840000"/>
          </a:xfrm>
          <a:prstGeom prst="rect"/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anchor="ctr" lIns="45719" rIns="45719"/>
          <a:p/>
        </p:txBody>
      </p:sp>
      <p:sp>
        <p:nvSpPr>
          <p:cNvPr id="1048665" name="Shape 98"/>
          <p:cNvSpPr/>
          <p:nvPr/>
        </p:nvSpPr>
        <p:spPr>
          <a:xfrm>
            <a:off x="205025" y="263974"/>
            <a:ext cx="8565600" cy="487648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048666" name="Shape 99"/>
          <p:cNvSpPr/>
          <p:nvPr/>
        </p:nvSpPr>
        <p:spPr>
          <a:xfrm>
            <a:off x="297400" y="751622"/>
            <a:ext cx="8565600" cy="894048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altLang="en-US" lang="en-US"/>
              <a:t>Why</a:t>
            </a:r>
            <a:r>
              <a:rPr altLang="en-US" lang="en-US"/>
              <a:t> </a:t>
            </a:r>
            <a:r>
              <a:rPr altLang="en-US" lang="en-US"/>
              <a:t>G</a:t>
            </a:r>
            <a:r>
              <a:rPr altLang="en-US" lang="en-US"/>
              <a:t>e</a:t>
            </a:r>
            <a:r>
              <a:rPr altLang="en-US" lang="en-US"/>
              <a:t>n</a:t>
            </a:r>
            <a:r>
              <a:rPr altLang="en-US" lang="en-US"/>
              <a:t>d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,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w</a:t>
            </a:r>
            <a:r>
              <a:rPr altLang="en-US" lang="en-US"/>
              <a:t>n</a:t>
            </a:r>
            <a:r>
              <a:rPr altLang="en-US" lang="en-US"/>
              <a:t>e</a:t>
            </a:r>
            <a:r>
              <a:rPr altLang="en-US" lang="en-US"/>
              <a:t>rship</a:t>
            </a:r>
            <a:r>
              <a:rPr altLang="en-US" lang="en-US"/>
              <a:t>,</a:t>
            </a:r>
            <a:r>
              <a:rPr altLang="en-US" lang="en-US"/>
              <a:t> </a:t>
            </a:r>
            <a:r>
              <a:rPr altLang="en-US" lang="en-US"/>
              <a:t>And</a:t>
            </a:r>
            <a:r>
              <a:rPr altLang="en-US" lang="en-US"/>
              <a:t> </a:t>
            </a:r>
            <a:r>
              <a:rPr altLang="en-US" lang="en-US"/>
              <a:t>L</a:t>
            </a:r>
            <a:r>
              <a:rPr altLang="en-US" lang="en-US"/>
              <a:t>a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Y</a:t>
            </a:r>
            <a:r>
              <a:rPr altLang="en-US" lang="en-US"/>
              <a:t>e</a:t>
            </a:r>
            <a:r>
              <a:rPr altLang="en-US" lang="en-US"/>
              <a:t>a</a:t>
            </a:r>
            <a:r>
              <a:rPr altLang="en-US" lang="en-US"/>
              <a:t>rs</a:t>
            </a:r>
            <a:r>
              <a:rPr altLang="en-US" lang="en-US"/>
              <a:t> </a:t>
            </a:r>
            <a:r>
              <a:rPr altLang="en-US" lang="en-US"/>
              <a:t>Bicycl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l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e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u</a:t>
            </a:r>
            <a:r>
              <a:rPr altLang="en-US" lang="en-US"/>
              <a:t>r</a:t>
            </a:r>
            <a:r>
              <a:rPr altLang="en-US" lang="en-US"/>
              <a:t>c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ses</a:t>
            </a:r>
            <a:r>
              <a:rPr altLang="en-US" lang="en-US"/>
              <a:t> </a:t>
            </a:r>
            <a:r>
              <a:rPr altLang="en-US" lang="en-US"/>
              <a:t>D</a:t>
            </a:r>
            <a:r>
              <a:rPr altLang="en-US" lang="en-US"/>
              <a:t>i</a:t>
            </a:r>
            <a:r>
              <a:rPr altLang="en-US" lang="en-US"/>
              <a:t>d</a:t>
            </a:r>
            <a:r>
              <a:rPr altLang="en-US" lang="en-US"/>
              <a:t>n't</a:t>
            </a:r>
            <a:r>
              <a:rPr altLang="en-US" lang="en-US"/>
              <a:t> 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a</a:t>
            </a:r>
            <a:r>
              <a:rPr altLang="en-US" lang="en-US"/>
              <a:t>lly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o</a:t>
            </a:r>
            <a:r>
              <a:rPr altLang="en-US" lang="en-US"/>
              <a:t>u</a:t>
            </a:r>
            <a:r>
              <a:rPr altLang="en-US" lang="en-US"/>
              <a:t>n</a:t>
            </a:r>
            <a:r>
              <a:rPr altLang="en-US" lang="en-US"/>
              <a:t>t</a:t>
            </a:r>
            <a:endParaRPr altLang="en-US" lang="zh-CN"/>
          </a:p>
        </p:txBody>
      </p:sp>
      <p:sp>
        <p:nvSpPr>
          <p:cNvPr id="1048667" name="Shape 100"/>
          <p:cNvSpPr/>
          <p:nvPr/>
        </p:nvSpPr>
        <p:spPr>
          <a:xfrm>
            <a:off x="205025" y="1519078"/>
            <a:ext cx="3503711" cy="3383247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indent="-285750" marL="285750">
              <a:buFont typeface="Arial"/>
              <a:buChar char="•"/>
            </a:pPr>
            <a:r>
              <a:rPr sz="1400" lang="en-US"/>
              <a:t>B</a:t>
            </a:r>
            <a:r>
              <a:rPr sz="1400" lang="en-US"/>
              <a:t>a</a:t>
            </a:r>
            <a:r>
              <a:rPr sz="1400" lang="en-US"/>
              <a:t>s</a:t>
            </a:r>
            <a:r>
              <a:rPr sz="1400" lang="en-US"/>
              <a:t>e</a:t>
            </a:r>
            <a:r>
              <a:rPr sz="1400" lang="en-US"/>
              <a:t>d</a:t>
            </a:r>
            <a:r>
              <a:rPr sz="1400" lang="en-US"/>
              <a:t> </a:t>
            </a:r>
            <a:r>
              <a:rPr sz="1400" lang="en-US"/>
              <a:t>o</a:t>
            </a:r>
            <a:r>
              <a:rPr sz="1400" lang="en-US"/>
              <a:t>n</a:t>
            </a:r>
            <a:r>
              <a:rPr sz="1400" lang="en-US"/>
              <a:t> </a:t>
            </a:r>
            <a:r>
              <a:rPr sz="1400" lang="en-US"/>
              <a:t>a</a:t>
            </a:r>
            <a:r>
              <a:rPr sz="1400" lang="en-US"/>
              <a:t>l</a:t>
            </a:r>
            <a:r>
              <a:rPr sz="1400" lang="en-US"/>
              <a:t>l</a:t>
            </a:r>
            <a:r>
              <a:rPr sz="1400" lang="en-US"/>
              <a:t> </a:t>
            </a:r>
            <a:r>
              <a:rPr sz="1400" lang="en-US"/>
              <a:t>t</a:t>
            </a:r>
            <a:r>
              <a:rPr sz="1400" lang="en-US"/>
              <a:t>h</a:t>
            </a:r>
            <a:r>
              <a:rPr sz="1400" lang="en-US"/>
              <a:t>r</a:t>
            </a:r>
            <a:r>
              <a:rPr sz="1400" lang="en-US"/>
              <a:t>e</a:t>
            </a:r>
            <a:r>
              <a:rPr sz="1400" lang="en-US"/>
              <a:t>e</a:t>
            </a:r>
            <a:r>
              <a:rPr sz="1400" lang="en-US"/>
              <a:t> </a:t>
            </a:r>
            <a:r>
              <a:rPr sz="1400" lang="en-US"/>
              <a:t>c</a:t>
            </a:r>
            <a:r>
              <a:rPr sz="1400" lang="en-US"/>
              <a:t>u</a:t>
            </a:r>
            <a:r>
              <a:rPr sz="1400" lang="en-US"/>
              <a:t>s</a:t>
            </a:r>
            <a:r>
              <a:rPr sz="1400" lang="en-US"/>
              <a:t>tomer</a:t>
            </a:r>
            <a:r>
              <a:rPr sz="1400" lang="en-US"/>
              <a:t> </a:t>
            </a:r>
            <a:r>
              <a:rPr sz="1400" lang="en-US"/>
              <a:t>a</a:t>
            </a:r>
            <a:r>
              <a:rPr sz="1400" lang="en-US"/>
              <a:t>t</a:t>
            </a:r>
            <a:r>
              <a:rPr sz="1400" lang="en-US"/>
              <a:t>t</a:t>
            </a:r>
            <a:r>
              <a:rPr sz="1400" lang="en-US"/>
              <a:t>r</a:t>
            </a:r>
            <a:r>
              <a:rPr sz="1400" lang="en-US"/>
              <a:t>ibutes</a:t>
            </a:r>
            <a:r>
              <a:rPr sz="1400" lang="en-US"/>
              <a:t> </a:t>
            </a:r>
            <a:r>
              <a:rPr sz="1400" lang="en-US"/>
              <a:t>o</a:t>
            </a:r>
            <a:r>
              <a:rPr sz="1400" lang="en-US"/>
              <a:t>f</a:t>
            </a:r>
            <a:r>
              <a:rPr sz="1400" lang="en-US"/>
              <a:t> </a:t>
            </a:r>
            <a:r>
              <a:rPr sz="1400" lang="en-US"/>
              <a:t>t</a:t>
            </a:r>
            <a:r>
              <a:rPr sz="1400" lang="en-US"/>
              <a:t>h</a:t>
            </a:r>
            <a:r>
              <a:rPr sz="1400" lang="en-US"/>
              <a:t>e</a:t>
            </a:r>
            <a:r>
              <a:rPr sz="1400" lang="en-US"/>
              <a:t> </a:t>
            </a:r>
            <a:r>
              <a:rPr sz="1400" lang="en-US"/>
              <a:t>c</a:t>
            </a:r>
            <a:r>
              <a:rPr sz="1400" lang="en-US"/>
              <a:t>o</a:t>
            </a:r>
            <a:r>
              <a:rPr sz="1400" lang="en-US"/>
              <a:t>m</a:t>
            </a:r>
            <a:r>
              <a:rPr sz="1400" lang="en-US"/>
              <a:t>p</a:t>
            </a:r>
            <a:r>
              <a:rPr sz="1400" lang="en-US"/>
              <a:t>a</a:t>
            </a:r>
            <a:r>
              <a:rPr sz="1400" lang="en-US"/>
              <a:t>ny</a:t>
            </a:r>
            <a:r>
              <a:rPr sz="1400" lang="en-US"/>
              <a:t> </a:t>
            </a:r>
            <a:r>
              <a:rPr sz="1400" lang="en-US"/>
              <a:t>h</a:t>
            </a:r>
            <a:r>
              <a:rPr sz="1400" lang="en-US"/>
              <a:t>i</a:t>
            </a:r>
            <a:r>
              <a:rPr sz="1400" lang="en-US"/>
              <a:t>g</a:t>
            </a:r>
            <a:r>
              <a:rPr sz="1400" lang="en-US"/>
              <a:t>h</a:t>
            </a:r>
            <a:r>
              <a:rPr sz="1400" lang="en-US"/>
              <a:t> </a:t>
            </a:r>
            <a:r>
              <a:rPr sz="1400" lang="en-US"/>
              <a:t>v</a:t>
            </a:r>
            <a:r>
              <a:rPr sz="1400" lang="en-US"/>
              <a:t>a</a:t>
            </a:r>
            <a:r>
              <a:rPr sz="1400" lang="en-US"/>
              <a:t>l</a:t>
            </a:r>
            <a:r>
              <a:rPr sz="1400" lang="en-US"/>
              <a:t>ue</a:t>
            </a:r>
            <a:r>
              <a:rPr sz="1400" lang="en-US"/>
              <a:t> </a:t>
            </a:r>
            <a:r>
              <a:rPr sz="1400" lang="en-US"/>
              <a:t>c</a:t>
            </a:r>
            <a:r>
              <a:rPr sz="1400" lang="en-US"/>
              <a:t>u</a:t>
            </a:r>
            <a:r>
              <a:rPr sz="1400" lang="en-US"/>
              <a:t>s</a:t>
            </a:r>
            <a:r>
              <a:rPr sz="1400" lang="en-US"/>
              <a:t>tomers</a:t>
            </a:r>
            <a:r>
              <a:rPr sz="1400" lang="en-US"/>
              <a:t> </a:t>
            </a:r>
            <a:r>
              <a:rPr sz="1400" lang="en-US"/>
              <a:t>.</a:t>
            </a:r>
            <a:r>
              <a:rPr sz="1400" lang="en-US"/>
              <a:t>W</a:t>
            </a:r>
            <a:r>
              <a:rPr sz="1400" lang="en-US"/>
              <a:t>e</a:t>
            </a:r>
            <a:r>
              <a:rPr sz="1400" lang="en-US"/>
              <a:t> </a:t>
            </a:r>
            <a:r>
              <a:rPr sz="1400" lang="en-US"/>
              <a:t>c</a:t>
            </a:r>
            <a:r>
              <a:rPr sz="1400" lang="en-US"/>
              <a:t>a</a:t>
            </a:r>
            <a:r>
              <a:rPr sz="1400" lang="en-US"/>
              <a:t>n</a:t>
            </a:r>
            <a:r>
              <a:rPr sz="1400" lang="en-US"/>
              <a:t> </a:t>
            </a:r>
            <a:r>
              <a:rPr sz="1400" lang="en-US"/>
              <a:t>s</a:t>
            </a:r>
            <a:r>
              <a:rPr sz="1400" lang="en-US"/>
              <a:t>e</a:t>
            </a:r>
            <a:r>
              <a:rPr sz="1400" lang="en-US"/>
              <a:t>e</a:t>
            </a:r>
            <a:r>
              <a:rPr sz="1400" lang="en-US"/>
              <a:t> </a:t>
            </a:r>
            <a:r>
              <a:rPr sz="1400" lang="en-US"/>
              <a:t>t</a:t>
            </a:r>
            <a:r>
              <a:rPr sz="1400" lang="en-US"/>
              <a:t>h</a:t>
            </a:r>
            <a:r>
              <a:rPr sz="1400" lang="en-US"/>
              <a:t>a</a:t>
            </a:r>
            <a:r>
              <a:rPr sz="1400" lang="en-US"/>
              <a:t>t</a:t>
            </a:r>
            <a:r>
              <a:rPr sz="1400" lang="en-US"/>
              <a:t> </a:t>
            </a:r>
            <a:r>
              <a:rPr sz="1400" lang="en-US"/>
              <a:t>t</a:t>
            </a:r>
            <a:r>
              <a:rPr sz="1400" lang="en-US"/>
              <a:t>h</a:t>
            </a:r>
            <a:r>
              <a:rPr sz="1400" lang="en-US"/>
              <a:t>e</a:t>
            </a:r>
            <a:r>
              <a:rPr sz="1400" lang="en-US"/>
              <a:t>r</a:t>
            </a:r>
            <a:r>
              <a:rPr sz="1400" lang="en-US"/>
              <a:t>e</a:t>
            </a:r>
            <a:r>
              <a:rPr sz="1400" lang="en-US"/>
              <a:t> </a:t>
            </a:r>
            <a:r>
              <a:rPr sz="1400" lang="en-US"/>
              <a:t>i</a:t>
            </a:r>
            <a:r>
              <a:rPr sz="1400" lang="en-US"/>
              <a:t>s</a:t>
            </a:r>
            <a:r>
              <a:rPr sz="1400" lang="en-US"/>
              <a:t>n't</a:t>
            </a:r>
            <a:r>
              <a:rPr sz="1400" lang="en-US"/>
              <a:t> </a:t>
            </a:r>
            <a:r>
              <a:rPr sz="1400" lang="en-US"/>
              <a:t>m</a:t>
            </a:r>
            <a:r>
              <a:rPr sz="1400" lang="en-US"/>
              <a:t>uch</a:t>
            </a:r>
            <a:r>
              <a:rPr sz="1400" lang="en-US"/>
              <a:t> </a:t>
            </a:r>
            <a:r>
              <a:rPr sz="1400" lang="en-US"/>
              <a:t>difference</a:t>
            </a:r>
            <a:r>
              <a:rPr sz="1400" lang="en-US"/>
              <a:t> </a:t>
            </a:r>
            <a:r>
              <a:rPr sz="1400" lang="en-US"/>
              <a:t>b</a:t>
            </a:r>
            <a:r>
              <a:rPr sz="1400" lang="en-US"/>
              <a:t>e</a:t>
            </a:r>
            <a:r>
              <a:rPr sz="1400" lang="en-US"/>
              <a:t>t</a:t>
            </a:r>
            <a:r>
              <a:rPr sz="1400" lang="en-US"/>
              <a:t>ween</a:t>
            </a:r>
            <a:r>
              <a:rPr sz="1400" lang="en-US"/>
              <a:t> </a:t>
            </a:r>
            <a:r>
              <a:rPr sz="1400" lang="en-US"/>
              <a:t>a</a:t>
            </a:r>
            <a:r>
              <a:rPr sz="1400" lang="en-US"/>
              <a:t>l</a:t>
            </a:r>
            <a:r>
              <a:rPr sz="1400" lang="en-US"/>
              <a:t>l</a:t>
            </a:r>
            <a:r>
              <a:rPr sz="1400" lang="en-US"/>
              <a:t> </a:t>
            </a:r>
            <a:r>
              <a:rPr sz="1400" lang="en-US"/>
              <a:t>c</a:t>
            </a:r>
            <a:r>
              <a:rPr sz="1400" lang="en-US"/>
              <a:t>a</a:t>
            </a:r>
            <a:r>
              <a:rPr sz="1400" lang="en-US"/>
              <a:t>t</a:t>
            </a:r>
            <a:r>
              <a:rPr sz="1400" lang="en-US"/>
              <a:t>e</a:t>
            </a:r>
            <a:r>
              <a:rPr sz="1400" lang="en-US"/>
              <a:t>g</a:t>
            </a:r>
            <a:r>
              <a:rPr sz="1400" lang="en-US"/>
              <a:t>o</a:t>
            </a:r>
            <a:r>
              <a:rPr sz="1400" lang="en-US"/>
              <a:t>ries</a:t>
            </a:r>
            <a:r>
              <a:rPr sz="1400" lang="en-US"/>
              <a:t>.</a:t>
            </a:r>
            <a:r>
              <a:rPr sz="1400" lang="en-US"/>
              <a:t> </a:t>
            </a:r>
            <a:r>
              <a:rPr sz="1400" lang="en-US"/>
              <a:t>T</a:t>
            </a:r>
            <a:r>
              <a:rPr sz="1400" lang="en-US"/>
              <a:t>h</a:t>
            </a:r>
            <a:r>
              <a:rPr sz="1400" lang="en-US"/>
              <a:t>e</a:t>
            </a:r>
            <a:r>
              <a:rPr sz="1400" lang="en-US"/>
              <a:t>r</a:t>
            </a:r>
            <a:r>
              <a:rPr sz="1400" lang="en-US"/>
              <a:t>e</a:t>
            </a:r>
            <a:r>
              <a:rPr sz="1400" lang="en-US"/>
              <a:t>'s</a:t>
            </a:r>
            <a:r>
              <a:rPr sz="1400" lang="en-US"/>
              <a:t> </a:t>
            </a:r>
            <a:r>
              <a:rPr sz="1400" lang="en-US"/>
              <a:t>a</a:t>
            </a:r>
            <a:r>
              <a:rPr sz="1400" lang="en-US"/>
              <a:t> </a:t>
            </a:r>
            <a:r>
              <a:rPr sz="1400" lang="en-US"/>
              <a:t>less</a:t>
            </a:r>
            <a:r>
              <a:rPr sz="1400" lang="en-US"/>
              <a:t> </a:t>
            </a:r>
            <a:r>
              <a:rPr sz="1400" lang="en-US"/>
              <a:t>t</a:t>
            </a:r>
            <a:r>
              <a:rPr sz="1400" lang="en-US"/>
              <a:t>h</a:t>
            </a:r>
            <a:r>
              <a:rPr sz="1400" lang="en-US"/>
              <a:t>an</a:t>
            </a:r>
            <a:r>
              <a:rPr sz="1400" lang="en-US"/>
              <a:t> </a:t>
            </a:r>
            <a:r>
              <a:rPr sz="1400" lang="en-US"/>
              <a:t>5</a:t>
            </a:r>
            <a:r>
              <a:rPr sz="1400" lang="en-US"/>
              <a:t>%</a:t>
            </a:r>
            <a:r>
              <a:rPr sz="1400" lang="en-US"/>
              <a:t> </a:t>
            </a:r>
            <a:r>
              <a:rPr sz="1400" lang="en-US"/>
              <a:t>d</a:t>
            </a:r>
            <a:r>
              <a:rPr sz="1400" lang="en-US"/>
              <a:t>i</a:t>
            </a:r>
            <a:r>
              <a:rPr sz="1400" lang="en-US"/>
              <a:t>f</a:t>
            </a:r>
            <a:r>
              <a:rPr sz="1400" lang="en-US"/>
              <a:t>f</a:t>
            </a:r>
            <a:r>
              <a:rPr sz="1400" lang="en-US"/>
              <a:t>e</a:t>
            </a:r>
            <a:r>
              <a:rPr sz="1400" lang="en-US"/>
              <a:t>r</a:t>
            </a:r>
            <a:r>
              <a:rPr sz="1400" lang="en-US"/>
              <a:t>ence</a:t>
            </a:r>
            <a:r>
              <a:rPr sz="1400" lang="en-US"/>
              <a:t> </a:t>
            </a:r>
            <a:r>
              <a:rPr sz="1400" lang="en-US"/>
              <a:t>b</a:t>
            </a:r>
            <a:r>
              <a:rPr sz="1400" lang="en-US"/>
              <a:t>e</a:t>
            </a:r>
            <a:r>
              <a:rPr sz="1400" lang="en-US"/>
              <a:t>tween</a:t>
            </a:r>
            <a:r>
              <a:rPr sz="1400" lang="en-US"/>
              <a:t> </a:t>
            </a:r>
            <a:r>
              <a:rPr sz="1400" lang="en-US"/>
              <a:t>t</a:t>
            </a:r>
            <a:r>
              <a:rPr sz="1400" lang="en-US"/>
              <a:t>h</a:t>
            </a:r>
            <a:r>
              <a:rPr sz="1400" lang="en-US"/>
              <a:t>e</a:t>
            </a:r>
            <a:r>
              <a:rPr sz="1400" lang="en-US"/>
              <a:t> </a:t>
            </a:r>
            <a:r>
              <a:rPr sz="1400" lang="en-US"/>
              <a:t>t</a:t>
            </a:r>
            <a:r>
              <a:rPr sz="1400" lang="en-US"/>
              <a:t>o</a:t>
            </a:r>
            <a:r>
              <a:rPr sz="1400" lang="en-US"/>
              <a:t>p</a:t>
            </a:r>
            <a:r>
              <a:rPr sz="1400" lang="en-US"/>
              <a:t> </a:t>
            </a:r>
            <a:r>
              <a:rPr sz="1400" lang="en-US"/>
              <a:t>a</a:t>
            </a:r>
            <a:r>
              <a:rPr sz="1400" lang="en-US"/>
              <a:t>n</a:t>
            </a:r>
            <a:r>
              <a:rPr sz="1400" lang="en-US"/>
              <a:t>d</a:t>
            </a:r>
            <a:r>
              <a:rPr sz="1400" lang="en-US"/>
              <a:t> </a:t>
            </a:r>
            <a:r>
              <a:rPr sz="1400" lang="en-US"/>
              <a:t>t</a:t>
            </a:r>
            <a:r>
              <a:rPr sz="1400" lang="en-US"/>
              <a:t>h</a:t>
            </a:r>
            <a:r>
              <a:rPr sz="1400" lang="en-US"/>
              <a:t>e</a:t>
            </a:r>
            <a:r>
              <a:rPr sz="1400" lang="en-US"/>
              <a:t> </a:t>
            </a:r>
            <a:r>
              <a:rPr sz="1400" lang="en-US"/>
              <a:t>b</a:t>
            </a:r>
            <a:r>
              <a:rPr sz="1400" lang="en-US"/>
              <a:t>o</a:t>
            </a:r>
            <a:r>
              <a:rPr sz="1400" lang="en-US"/>
              <a:t>t</a:t>
            </a:r>
            <a:r>
              <a:rPr sz="1400" lang="en-US"/>
              <a:t>t</a:t>
            </a:r>
            <a:r>
              <a:rPr sz="1400" lang="en-US"/>
              <a:t>om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i</a:t>
            </a:r>
            <a:r>
              <a:rPr sz="1400" lang="en-US"/>
              <a:t>n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t</a:t>
            </a:r>
            <a:r>
              <a:rPr sz="1400" lang="en-US"/>
              <a:t>h</a:t>
            </a:r>
            <a:r>
              <a:rPr sz="1400" lang="en-US"/>
              <a:t>e</a:t>
            </a:r>
            <a:r>
              <a:rPr sz="1400" lang="en-US"/>
              <a:t>m</a:t>
            </a:r>
            <a:r>
              <a:rPr sz="1400" lang="en-US"/>
              <a:t> </a:t>
            </a:r>
            <a:r>
              <a:rPr sz="1400" lang="en-US"/>
              <a:t>a</a:t>
            </a:r>
            <a:r>
              <a:rPr sz="1400" lang="en-US"/>
              <a:t>l</a:t>
            </a:r>
            <a:r>
              <a:rPr sz="1400" lang="en-US"/>
              <a:t>l</a:t>
            </a:r>
            <a:r>
              <a:rPr sz="1400" lang="en-US"/>
              <a:t>.</a:t>
            </a:r>
            <a:endParaRPr altLang="en-US" sz="1400" lang="zh-CN"/>
          </a:p>
          <a:p>
            <a:pPr indent="-285750" marL="285750">
              <a:buFont typeface="Arial"/>
              <a:buChar char="•"/>
            </a:pPr>
            <a:r>
              <a:rPr altLang="en-US" sz="1400" lang="en-US"/>
              <a:t>T</a:t>
            </a:r>
            <a:r>
              <a:rPr altLang="en-US" sz="1400" lang="en-US"/>
              <a:t>h</a:t>
            </a:r>
            <a:r>
              <a:rPr altLang="en-US" sz="1400" lang="en-US"/>
              <a:t>a</a:t>
            </a:r>
            <a:r>
              <a:rPr altLang="en-US" sz="1400" lang="en-US"/>
              <a:t>t</a:t>
            </a:r>
            <a:r>
              <a:rPr altLang="en-US" sz="1400" lang="en-US"/>
              <a:t>'s</a:t>
            </a:r>
            <a:r>
              <a:rPr altLang="en-US" sz="1400" lang="en-US"/>
              <a:t> </a:t>
            </a:r>
            <a:r>
              <a:rPr altLang="en-US" sz="1400" lang="en-US"/>
              <a:t>w</a:t>
            </a:r>
            <a:r>
              <a:rPr altLang="en-US" sz="1400" lang="en-US"/>
              <a:t>h</a:t>
            </a:r>
            <a:r>
              <a:rPr altLang="en-US" sz="1400" lang="en-US"/>
              <a:t>y</a:t>
            </a:r>
            <a:r>
              <a:rPr altLang="en-US" sz="1400" lang="en-US"/>
              <a:t> </a:t>
            </a:r>
            <a:r>
              <a:rPr altLang="en-US" sz="1400" lang="en-US"/>
              <a:t>w</a:t>
            </a:r>
            <a:r>
              <a:rPr altLang="en-US" sz="1400" lang="en-US"/>
              <a:t>e</a:t>
            </a:r>
            <a:r>
              <a:rPr altLang="en-US" sz="1400" lang="en-US"/>
              <a:t> </a:t>
            </a:r>
            <a:r>
              <a:rPr altLang="en-US" sz="1400" lang="en-US"/>
              <a:t>c</a:t>
            </a:r>
            <a:r>
              <a:rPr altLang="en-US" sz="1400" lang="en-US"/>
              <a:t>a</a:t>
            </a:r>
            <a:r>
              <a:rPr altLang="en-US" sz="1400" lang="en-US"/>
              <a:t>n</a:t>
            </a:r>
            <a:r>
              <a:rPr altLang="en-US" sz="1400" lang="en-US"/>
              <a:t> </a:t>
            </a:r>
            <a:r>
              <a:rPr altLang="en-US" sz="1400" lang="en-US"/>
              <a:t>d</a:t>
            </a:r>
            <a:r>
              <a:rPr altLang="en-US" sz="1400" lang="en-US"/>
              <a:t>e</a:t>
            </a:r>
            <a:r>
              <a:rPr altLang="en-US" sz="1400" lang="en-US"/>
              <a:t>d</a:t>
            </a:r>
            <a:r>
              <a:rPr altLang="en-US" sz="1400" lang="en-US"/>
              <a:t>u</a:t>
            </a:r>
            <a:r>
              <a:rPr altLang="en-US" sz="1400" lang="en-US"/>
              <a:t>c</a:t>
            </a:r>
            <a:r>
              <a:rPr altLang="en-US" sz="1400" lang="en-US"/>
              <a:t>e</a:t>
            </a:r>
            <a:r>
              <a:rPr altLang="en-US" sz="1400" lang="en-US"/>
              <a:t> </a:t>
            </a:r>
            <a:r>
              <a:rPr altLang="en-US" sz="1400" lang="en-US"/>
              <a:t>t</a:t>
            </a:r>
            <a:r>
              <a:rPr altLang="en-US" sz="1400" lang="en-US"/>
              <a:t>h</a:t>
            </a:r>
            <a:r>
              <a:rPr altLang="en-US" sz="1400" lang="en-US"/>
              <a:t>a</a:t>
            </a:r>
            <a:r>
              <a:rPr altLang="en-US" sz="1400" lang="en-US"/>
              <a:t>t</a:t>
            </a:r>
            <a:r>
              <a:rPr altLang="en-US" sz="1400" lang="en-US"/>
              <a:t> </a:t>
            </a:r>
            <a:r>
              <a:rPr altLang="en-US" sz="1400" lang="en-US"/>
              <a:t>,</a:t>
            </a:r>
            <a:r>
              <a:rPr altLang="en-US" sz="1400" lang="en-US"/>
              <a:t> </a:t>
            </a:r>
            <a:r>
              <a:rPr altLang="en-US" sz="1400" lang="en-US"/>
              <a:t>b</a:t>
            </a:r>
            <a:r>
              <a:rPr altLang="en-US" sz="1400" lang="en-US"/>
              <a:t>e</a:t>
            </a:r>
            <a:r>
              <a:rPr altLang="en-US" sz="1400" lang="en-US"/>
              <a:t> </a:t>
            </a:r>
            <a:r>
              <a:rPr altLang="en-US" sz="1400" lang="en-US"/>
              <a:t>i</a:t>
            </a:r>
            <a:r>
              <a:rPr altLang="en-US" sz="1400" lang="en-US"/>
              <a:t>t</a:t>
            </a:r>
            <a:r>
              <a:rPr altLang="en-US" sz="1400" lang="en-US"/>
              <a:t> </a:t>
            </a:r>
            <a:r>
              <a:rPr altLang="en-US" sz="1400" lang="en-US"/>
              <a:t>m</a:t>
            </a:r>
            <a:r>
              <a:rPr altLang="en-US" sz="1400" lang="en-US"/>
              <a:t>a</a:t>
            </a:r>
            <a:r>
              <a:rPr altLang="en-US" sz="1400" lang="en-US"/>
              <a:t>l</a:t>
            </a:r>
            <a:r>
              <a:rPr altLang="en-US" sz="1400" lang="en-US"/>
              <a:t>e</a:t>
            </a:r>
            <a:r>
              <a:rPr altLang="en-US" sz="1400" lang="en-US"/>
              <a:t> </a:t>
            </a:r>
            <a:r>
              <a:rPr altLang="en-US" sz="1400" lang="en-US"/>
              <a:t>o</a:t>
            </a:r>
            <a:r>
              <a:rPr altLang="en-US" sz="1400" lang="en-US"/>
              <a:t>r</a:t>
            </a:r>
            <a:r>
              <a:rPr altLang="en-US" sz="1400" lang="en-US"/>
              <a:t> </a:t>
            </a:r>
            <a:r>
              <a:rPr altLang="en-US" sz="1400" lang="en-US"/>
              <a:t>f</a:t>
            </a:r>
            <a:r>
              <a:rPr altLang="en-US" sz="1400" lang="en-US"/>
              <a:t>e</a:t>
            </a:r>
            <a:r>
              <a:rPr altLang="en-US" sz="1400" lang="en-US"/>
              <a:t>male</a:t>
            </a:r>
            <a:r>
              <a:rPr altLang="en-US" sz="1400" lang="en-US"/>
              <a:t>,</a:t>
            </a:r>
            <a:r>
              <a:rPr altLang="en-US" sz="1400" lang="en-US"/>
              <a:t> </a:t>
            </a:r>
            <a:r>
              <a:rPr altLang="en-US" sz="1400" lang="en-US"/>
              <a:t>o</a:t>
            </a:r>
            <a:r>
              <a:rPr altLang="en-US" sz="1400" lang="en-US"/>
              <a:t>r</a:t>
            </a:r>
            <a:r>
              <a:rPr altLang="en-US" sz="1400" lang="en-US"/>
              <a:t> </a:t>
            </a:r>
            <a:r>
              <a:rPr altLang="en-US" sz="1400" lang="en-US"/>
              <a:t>t</a:t>
            </a:r>
            <a:r>
              <a:rPr altLang="en-US" sz="1400" lang="en-US"/>
              <a:t>h</a:t>
            </a:r>
            <a:r>
              <a:rPr altLang="en-US" sz="1400" lang="en-US"/>
              <a:t>e</a:t>
            </a:r>
            <a:r>
              <a:rPr altLang="en-US" sz="1400" lang="en-US"/>
              <a:t> </a:t>
            </a:r>
            <a:r>
              <a:rPr altLang="en-US" sz="1400" lang="en-US"/>
              <a:t>c</a:t>
            </a:r>
            <a:r>
              <a:rPr altLang="en-US" sz="1400" lang="en-US"/>
              <a:t>u</a:t>
            </a:r>
            <a:r>
              <a:rPr altLang="en-US" sz="1400" lang="en-US"/>
              <a:t>s</a:t>
            </a:r>
            <a:r>
              <a:rPr altLang="en-US" sz="1400" lang="en-US"/>
              <a:t>tomer</a:t>
            </a:r>
            <a:r>
              <a:rPr altLang="en-US" sz="1400" lang="en-US"/>
              <a:t> </a:t>
            </a:r>
            <a:r>
              <a:rPr altLang="en-US" sz="1400" lang="en-US"/>
              <a:t>o</a:t>
            </a:r>
            <a:r>
              <a:rPr altLang="en-US" sz="1400" lang="en-US"/>
              <a:t>w</a:t>
            </a:r>
            <a:r>
              <a:rPr altLang="en-US" sz="1400" lang="en-US"/>
              <a:t>n</a:t>
            </a:r>
            <a:r>
              <a:rPr altLang="en-US" sz="1400" lang="en-US"/>
              <a:t>s</a:t>
            </a:r>
            <a:r>
              <a:rPr altLang="en-US" sz="1400" lang="en-US"/>
              <a:t> </a:t>
            </a:r>
            <a:r>
              <a:rPr altLang="en-US" sz="1400" lang="en-US"/>
              <a:t>a</a:t>
            </a:r>
            <a:r>
              <a:rPr altLang="en-US" sz="1400" lang="en-US"/>
              <a:t> </a:t>
            </a:r>
            <a:r>
              <a:rPr altLang="en-US" sz="1400" lang="en-US"/>
              <a:t>c</a:t>
            </a:r>
            <a:r>
              <a:rPr altLang="en-US" sz="1400" lang="en-US"/>
              <a:t>a</a:t>
            </a:r>
            <a:r>
              <a:rPr altLang="en-US" sz="1400" lang="en-US"/>
              <a:t>r</a:t>
            </a:r>
            <a:r>
              <a:rPr altLang="en-US" sz="1400" lang="en-US"/>
              <a:t> </a:t>
            </a:r>
            <a:r>
              <a:rPr altLang="en-US" sz="1400" lang="en-US"/>
              <a:t>o</a:t>
            </a:r>
            <a:r>
              <a:rPr altLang="en-US" sz="1400" lang="en-US"/>
              <a:t>r</a:t>
            </a:r>
            <a:r>
              <a:rPr altLang="en-US" sz="1400" lang="en-US"/>
              <a:t> </a:t>
            </a:r>
            <a:r>
              <a:rPr altLang="en-US" sz="1400" lang="en-US"/>
              <a:t>n</a:t>
            </a:r>
            <a:r>
              <a:rPr altLang="en-US" sz="1400" lang="en-US"/>
              <a:t>o</a:t>
            </a:r>
            <a:r>
              <a:rPr altLang="en-US" sz="1400" lang="en-US"/>
              <a:t>t</a:t>
            </a:r>
            <a:r>
              <a:rPr altLang="en-US" sz="1400" lang="en-US"/>
              <a:t>,</a:t>
            </a:r>
            <a:r>
              <a:rPr altLang="en-US" sz="1400" lang="en-US"/>
              <a:t> </a:t>
            </a:r>
            <a:r>
              <a:rPr altLang="en-US" sz="1400" lang="en-US"/>
              <a:t>o</a:t>
            </a:r>
            <a:r>
              <a:rPr altLang="en-US" sz="1400" lang="en-US"/>
              <a:t>r</a:t>
            </a:r>
            <a:r>
              <a:rPr altLang="en-US" sz="1400" lang="en-US"/>
              <a:t> </a:t>
            </a:r>
            <a:r>
              <a:rPr altLang="en-US" sz="1400" lang="en-US"/>
              <a:t>e</a:t>
            </a:r>
            <a:r>
              <a:rPr altLang="en-US" sz="1400" lang="en-US"/>
              <a:t>v</a:t>
            </a:r>
            <a:r>
              <a:rPr altLang="en-US" sz="1400" lang="en-US"/>
              <a:t>e</a:t>
            </a:r>
            <a:r>
              <a:rPr altLang="en-US" sz="1400" lang="en-US"/>
              <a:t>n</a:t>
            </a:r>
            <a:r>
              <a:rPr altLang="en-US" sz="1400" lang="en-US"/>
              <a:t> </a:t>
            </a:r>
            <a:r>
              <a:rPr altLang="en-US" sz="1400" lang="en-US"/>
              <a:t>i</a:t>
            </a:r>
            <a:r>
              <a:rPr altLang="en-US" sz="1400" lang="en-US"/>
              <a:t>f</a:t>
            </a:r>
            <a:r>
              <a:rPr altLang="en-US" sz="1400" lang="en-US"/>
              <a:t> </a:t>
            </a:r>
            <a:r>
              <a:rPr altLang="en-US" sz="1400" lang="en-US"/>
              <a:t>t</a:t>
            </a:r>
            <a:r>
              <a:rPr altLang="en-US" sz="1400" lang="en-US"/>
              <a:t>h</a:t>
            </a:r>
            <a:r>
              <a:rPr altLang="en-US" sz="1400" lang="en-US"/>
              <a:t>e</a:t>
            </a:r>
            <a:r>
              <a:rPr altLang="en-US" sz="1400" lang="en-US"/>
              <a:t> </a:t>
            </a:r>
            <a:r>
              <a:rPr altLang="en-US" sz="1400" lang="en-US"/>
              <a:t>c</a:t>
            </a:r>
            <a:r>
              <a:rPr altLang="en-US" sz="1400" lang="en-US"/>
              <a:t>u</a:t>
            </a:r>
            <a:r>
              <a:rPr altLang="en-US" sz="1400" lang="en-US"/>
              <a:t>s</a:t>
            </a:r>
            <a:r>
              <a:rPr altLang="en-US" sz="1400" lang="en-US"/>
              <a:t>tomer</a:t>
            </a:r>
            <a:r>
              <a:rPr altLang="en-US" sz="1400" lang="en-US"/>
              <a:t> </a:t>
            </a:r>
            <a:r>
              <a:rPr altLang="en-US" sz="1400" lang="en-US"/>
              <a:t>h</a:t>
            </a:r>
            <a:r>
              <a:rPr altLang="en-US" sz="1400" lang="en-US"/>
              <a:t>a</a:t>
            </a:r>
            <a:r>
              <a:rPr altLang="en-US" sz="1400" lang="en-US"/>
              <a:t>s</a:t>
            </a:r>
            <a:r>
              <a:rPr altLang="en-US" sz="1400" lang="en-US"/>
              <a:t>n't</a:t>
            </a:r>
            <a:r>
              <a:rPr altLang="en-US" sz="1400" lang="en-US"/>
              <a:t> </a:t>
            </a:r>
            <a:r>
              <a:rPr altLang="en-US" sz="1400" lang="en-US"/>
              <a:t>m</a:t>
            </a:r>
            <a:r>
              <a:rPr altLang="en-US" sz="1400" lang="en-US"/>
              <a:t>a</a:t>
            </a:r>
            <a:r>
              <a:rPr altLang="en-US" sz="1400" lang="en-US"/>
              <a:t>d</a:t>
            </a:r>
            <a:r>
              <a:rPr altLang="en-US" sz="1400" lang="en-US"/>
              <a:t>e</a:t>
            </a:r>
            <a:r>
              <a:rPr altLang="en-US" sz="1400" lang="en-US"/>
              <a:t> </a:t>
            </a:r>
            <a:r>
              <a:rPr altLang="en-US" sz="1400" lang="en-US"/>
              <a:t>a</a:t>
            </a:r>
            <a:r>
              <a:rPr altLang="en-US" sz="1400" lang="en-US"/>
              <a:t>n</a:t>
            </a:r>
            <a:r>
              <a:rPr altLang="en-US" sz="1400" lang="en-US"/>
              <a:t> </a:t>
            </a:r>
            <a:r>
              <a:rPr altLang="en-US" sz="1400" lang="en-US"/>
              <a:t>e</a:t>
            </a:r>
            <a:r>
              <a:rPr altLang="en-US" sz="1400" lang="en-US"/>
              <a:t>x</a:t>
            </a:r>
            <a:r>
              <a:rPr altLang="en-US" sz="1400" lang="en-US"/>
              <a:t>c</a:t>
            </a:r>
            <a:r>
              <a:rPr altLang="en-US" sz="1400" lang="en-US"/>
              <a:t>ellent</a:t>
            </a:r>
            <a:r>
              <a:rPr altLang="en-US" sz="1400" lang="en-US"/>
              <a:t> </a:t>
            </a:r>
            <a:r>
              <a:rPr altLang="en-US" sz="1400" lang="en-US"/>
              <a:t>p</a:t>
            </a:r>
            <a:r>
              <a:rPr altLang="en-US" sz="1400" lang="en-US"/>
              <a:t>u</a:t>
            </a:r>
            <a:r>
              <a:rPr altLang="en-US" sz="1400" lang="en-US"/>
              <a:t>r</a:t>
            </a:r>
            <a:r>
              <a:rPr altLang="en-US" sz="1400" lang="en-US"/>
              <a:t>c</a:t>
            </a:r>
            <a:r>
              <a:rPr altLang="en-US" sz="1400" lang="en-US"/>
              <a:t>h</a:t>
            </a:r>
            <a:r>
              <a:rPr altLang="en-US" sz="1400" lang="en-US"/>
              <a:t>a</a:t>
            </a:r>
            <a:r>
              <a:rPr altLang="en-US" sz="1400" lang="en-US"/>
              <a:t>se</a:t>
            </a:r>
            <a:r>
              <a:rPr altLang="en-US" sz="1400" lang="en-US"/>
              <a:t> </a:t>
            </a:r>
            <a:r>
              <a:rPr altLang="en-US" sz="1400" lang="en-US"/>
              <a:t>o</a:t>
            </a:r>
            <a:r>
              <a:rPr altLang="en-US" sz="1400" lang="en-US"/>
              <a:t>n</a:t>
            </a:r>
            <a:r>
              <a:rPr altLang="en-US" sz="1400" lang="en-US"/>
              <a:t> </a:t>
            </a:r>
            <a:r>
              <a:rPr altLang="en-US" sz="1400" lang="en-US"/>
              <a:t>Bicycle</a:t>
            </a:r>
            <a:r>
              <a:rPr altLang="en-US" sz="1400" lang="en-US"/>
              <a:t> </a:t>
            </a:r>
            <a:r>
              <a:rPr altLang="en-US" sz="1400" lang="en-US"/>
              <a:t>r</a:t>
            </a:r>
            <a:r>
              <a:rPr altLang="en-US" sz="1400" lang="en-US"/>
              <a:t>e</a:t>
            </a:r>
            <a:r>
              <a:rPr altLang="en-US" sz="1400" lang="en-US"/>
              <a:t>l</a:t>
            </a:r>
            <a:r>
              <a:rPr altLang="en-US" sz="1400" lang="en-US"/>
              <a:t>a</a:t>
            </a:r>
            <a:r>
              <a:rPr altLang="en-US" sz="1400" lang="en-US"/>
              <a:t>t</a:t>
            </a:r>
            <a:r>
              <a:rPr altLang="en-US" sz="1400" lang="en-US"/>
              <a:t>e</a:t>
            </a:r>
            <a:r>
              <a:rPr altLang="en-US" sz="1400" lang="en-US"/>
              <a:t>d</a:t>
            </a:r>
            <a:r>
              <a:rPr altLang="en-US" sz="1400" lang="en-US"/>
              <a:t> </a:t>
            </a:r>
            <a:r>
              <a:rPr altLang="en-US" sz="1400" lang="en-US"/>
              <a:t>i</a:t>
            </a:r>
            <a:r>
              <a:rPr altLang="en-US" sz="1400" lang="en-US"/>
              <a:t>t</a:t>
            </a:r>
            <a:r>
              <a:rPr altLang="en-US" sz="1400" lang="en-US"/>
              <a:t>e</a:t>
            </a:r>
            <a:r>
              <a:rPr altLang="en-US" sz="1400" lang="en-US"/>
              <a:t>m</a:t>
            </a:r>
            <a:r>
              <a:rPr altLang="en-US" sz="1400" lang="en-US"/>
              <a:t>s</a:t>
            </a:r>
            <a:r>
              <a:rPr altLang="en-US" sz="1400" lang="en-US"/>
              <a:t> </a:t>
            </a:r>
            <a:r>
              <a:rPr altLang="en-US" sz="1400" lang="en-US"/>
              <a:t>i</a:t>
            </a:r>
            <a:r>
              <a:rPr altLang="en-US" sz="1400" lang="en-US"/>
              <a:t>n</a:t>
            </a:r>
            <a:r>
              <a:rPr altLang="en-US" sz="1400" lang="en-US"/>
              <a:t> </a:t>
            </a:r>
            <a:r>
              <a:rPr altLang="en-US" sz="1400" lang="en-US"/>
              <a:t>t</a:t>
            </a:r>
            <a:r>
              <a:rPr altLang="en-US" sz="1400" lang="en-US"/>
              <a:t>h</a:t>
            </a:r>
            <a:r>
              <a:rPr altLang="en-US" sz="1400" lang="en-US"/>
              <a:t>e</a:t>
            </a:r>
            <a:r>
              <a:rPr altLang="en-US" sz="1400" lang="en-US"/>
              <a:t> </a:t>
            </a:r>
            <a:r>
              <a:rPr altLang="en-US" sz="1400" lang="en-US"/>
              <a:t>l</a:t>
            </a:r>
            <a:r>
              <a:rPr altLang="en-US" sz="1400" lang="en-US"/>
              <a:t>a</a:t>
            </a:r>
            <a:r>
              <a:rPr altLang="en-US" sz="1400" lang="en-US"/>
              <a:t>s</a:t>
            </a:r>
            <a:r>
              <a:rPr altLang="en-US" sz="1400" lang="en-US"/>
              <a:t>t</a:t>
            </a:r>
            <a:r>
              <a:rPr altLang="en-US" sz="1400" lang="en-US"/>
              <a:t> </a:t>
            </a:r>
            <a:r>
              <a:rPr altLang="en-US" sz="1400" lang="en-US"/>
              <a:t>t</a:t>
            </a:r>
            <a:r>
              <a:rPr altLang="en-US" sz="1400" lang="en-US"/>
              <a:t>h</a:t>
            </a:r>
            <a:r>
              <a:rPr altLang="en-US" sz="1400" lang="en-US"/>
              <a:t>r</a:t>
            </a:r>
            <a:r>
              <a:rPr altLang="en-US" sz="1400" lang="en-US"/>
              <a:t>e</a:t>
            </a:r>
            <a:r>
              <a:rPr altLang="en-US" sz="1400" lang="en-US"/>
              <a:t>e</a:t>
            </a:r>
            <a:r>
              <a:rPr altLang="en-US" sz="1400" lang="en-US"/>
              <a:t> </a:t>
            </a:r>
            <a:r>
              <a:rPr altLang="en-US" sz="1400" lang="en-US"/>
              <a:t>y</a:t>
            </a:r>
            <a:r>
              <a:rPr altLang="en-US" sz="1400" lang="en-US"/>
              <a:t>e</a:t>
            </a:r>
            <a:r>
              <a:rPr altLang="en-US" sz="1400" lang="en-US"/>
              <a:t>a</a:t>
            </a:r>
            <a:r>
              <a:rPr altLang="en-US" sz="1400" lang="en-US"/>
              <a:t>rs</a:t>
            </a:r>
            <a:r>
              <a:rPr altLang="en-US" sz="1400" lang="en-US"/>
              <a:t>.</a:t>
            </a:r>
            <a:r>
              <a:rPr altLang="en-US" sz="1400" lang="en-US"/>
              <a:t> </a:t>
            </a:r>
            <a:r>
              <a:rPr altLang="en-US" sz="1400" lang="en-US"/>
              <a:t>I</a:t>
            </a:r>
            <a:r>
              <a:rPr altLang="en-US" sz="1400" lang="en-US"/>
              <a:t>t</a:t>
            </a:r>
            <a:r>
              <a:rPr altLang="en-US" sz="1400" lang="en-US"/>
              <a:t> </a:t>
            </a:r>
            <a:r>
              <a:rPr altLang="en-US" sz="1400" lang="en-US"/>
              <a:t>d</a:t>
            </a:r>
            <a:r>
              <a:rPr altLang="en-US" sz="1400" lang="en-US"/>
              <a:t>o</a:t>
            </a:r>
            <a:r>
              <a:rPr altLang="en-US" sz="1400" lang="en-US"/>
              <a:t>esn't</a:t>
            </a:r>
            <a:r>
              <a:rPr altLang="en-US" sz="1400" lang="en-US"/>
              <a:t> </a:t>
            </a:r>
            <a:r>
              <a:rPr altLang="en-US" sz="1400" lang="en-US"/>
              <a:t>r</a:t>
            </a:r>
            <a:r>
              <a:rPr altLang="en-US" sz="1400" lang="en-US"/>
              <a:t>e</a:t>
            </a:r>
            <a:r>
              <a:rPr altLang="en-US" sz="1400" lang="en-US"/>
              <a:t>ally</a:t>
            </a:r>
            <a:r>
              <a:rPr altLang="en-US" sz="1400" lang="en-US"/>
              <a:t> </a:t>
            </a:r>
            <a:r>
              <a:rPr altLang="en-US" sz="1400" lang="en-US"/>
              <a:t>i</a:t>
            </a:r>
            <a:r>
              <a:rPr altLang="en-US" sz="1400" lang="en-US"/>
              <a:t>n</a:t>
            </a:r>
            <a:r>
              <a:rPr altLang="en-US" sz="1400" lang="en-US"/>
              <a:t>f</a:t>
            </a:r>
            <a:r>
              <a:rPr altLang="en-US" sz="1400" lang="en-US"/>
              <a:t>l</a:t>
            </a:r>
            <a:r>
              <a:rPr altLang="en-US" sz="1400" lang="en-US"/>
              <a:t>uence</a:t>
            </a:r>
            <a:r>
              <a:rPr altLang="en-US" sz="1400" lang="en-US"/>
              <a:t> </a:t>
            </a:r>
            <a:r>
              <a:rPr altLang="en-US" sz="1400" lang="en-US"/>
              <a:t>t</a:t>
            </a:r>
            <a:r>
              <a:rPr altLang="en-US" sz="1400" lang="en-US"/>
              <a:t>h</a:t>
            </a:r>
            <a:r>
              <a:rPr altLang="en-US" sz="1400" lang="en-US"/>
              <a:t>e</a:t>
            </a:r>
            <a:r>
              <a:rPr altLang="en-US" sz="1400" lang="en-US"/>
              <a:t> </a:t>
            </a:r>
            <a:r>
              <a:rPr altLang="en-US" sz="1400" lang="en-US"/>
              <a:t>h</a:t>
            </a:r>
            <a:r>
              <a:rPr altLang="en-US" sz="1400" lang="en-US"/>
              <a:t>i</a:t>
            </a:r>
            <a:r>
              <a:rPr altLang="en-US" sz="1400" lang="en-US"/>
              <a:t>g</a:t>
            </a:r>
            <a:r>
              <a:rPr altLang="en-US" sz="1400" lang="en-US"/>
              <a:t>h</a:t>
            </a:r>
            <a:r>
              <a:rPr altLang="en-US" sz="1400" lang="en-US"/>
              <a:t> </a:t>
            </a:r>
            <a:r>
              <a:rPr altLang="en-US" sz="1400" lang="en-US"/>
              <a:t>value</a:t>
            </a:r>
            <a:r>
              <a:rPr altLang="en-US" sz="1400" lang="en-US"/>
              <a:t> customers</a:t>
            </a:r>
            <a:r>
              <a:rPr altLang="en-US" sz="1400" lang="en-US"/>
              <a:t> </a:t>
            </a:r>
            <a:r>
              <a:rPr altLang="en-US" sz="1400" lang="en-US"/>
              <a:t>t</a:t>
            </a:r>
            <a:r>
              <a:rPr altLang="en-US" sz="1400" lang="en-US"/>
              <a:t>h</a:t>
            </a:r>
            <a:r>
              <a:rPr altLang="en-US" sz="1400" lang="en-US"/>
              <a:t>a</a:t>
            </a:r>
            <a:r>
              <a:rPr altLang="en-US" sz="1400" lang="en-US"/>
              <a:t>t</a:t>
            </a:r>
            <a:r>
              <a:rPr altLang="en-US" sz="1400" lang="en-US"/>
              <a:t> </a:t>
            </a:r>
            <a:r>
              <a:rPr altLang="en-US" sz="1400" lang="en-US"/>
              <a:t>m</a:t>
            </a:r>
            <a:r>
              <a:rPr altLang="en-US" sz="1400" lang="en-US"/>
              <a:t>u</a:t>
            </a:r>
            <a:r>
              <a:rPr altLang="en-US" sz="1400" lang="en-US"/>
              <a:t>c</a:t>
            </a:r>
            <a:r>
              <a:rPr altLang="en-US" sz="1400" lang="en-US"/>
              <a:t>h</a:t>
            </a:r>
            <a:r>
              <a:rPr altLang="en-US" sz="1400" lang="en-US"/>
              <a:t>.</a:t>
            </a:r>
            <a:endParaRPr altLang="en-US" sz="1400" lang="zh-CN"/>
          </a:p>
        </p:txBody>
      </p:sp>
      <p:sp>
        <p:nvSpPr>
          <p:cNvPr id="104866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/>
          <a:solidFill>
            <a:schemeClr val="accent3"/>
          </a:solidFill>
          <a:ln w="12700">
            <a:miter lim="400000"/>
          </a:ln>
        </p:spPr>
        <p:txBody>
          <a:bodyPr anchor="ctr" lIns="45719" rIns="45719"/>
          <a:p>
            <a:pPr defTabSz="457200">
              <a:defRPr b="1" sz="500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4464" t="0" r="3472" b="166"/>
          <a:stretch>
            <a:fillRect/>
          </a:stretch>
        </p:blipFill>
        <p:spPr>
          <a:xfrm>
            <a:off x="6568852" y="1302861"/>
            <a:ext cx="2490760" cy="1725085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2315" t="0" r="5621" b="217"/>
          <a:stretch>
            <a:fillRect/>
          </a:stretch>
        </p:blipFill>
        <p:spPr>
          <a:xfrm flipH="0" flipV="0">
            <a:off x="3859936" y="1311714"/>
            <a:ext cx="2668333" cy="1747672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3716766" y="3210701"/>
            <a:ext cx="5412716" cy="1887138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Shape 97"/>
          <p:cNvSpPr/>
          <p:nvPr/>
        </p:nvSpPr>
        <p:spPr>
          <a:xfrm>
            <a:off x="-15501" y="-19475"/>
            <a:ext cx="9191402" cy="840000"/>
          </a:xfrm>
          <a:prstGeom prst="rect"/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anchor="ctr" lIns="45719" rIns="45719"/>
          <a:p/>
        </p:txBody>
      </p:sp>
      <p:sp>
        <p:nvSpPr>
          <p:cNvPr id="1048670" name="Shape 98"/>
          <p:cNvSpPr/>
          <p:nvPr/>
        </p:nvSpPr>
        <p:spPr>
          <a:xfrm>
            <a:off x="205025" y="263974"/>
            <a:ext cx="8565600" cy="487648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048671" name="Shape 99"/>
          <p:cNvSpPr/>
          <p:nvPr/>
        </p:nvSpPr>
        <p:spPr>
          <a:xfrm>
            <a:off x="205025" y="1083299"/>
            <a:ext cx="8565600" cy="538449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altLang="en-US" lang="en-US"/>
              <a:t>Targeted</a:t>
            </a:r>
            <a:r>
              <a:rPr altLang="en-US" lang="en-US"/>
              <a:t> </a:t>
            </a:r>
            <a:r>
              <a:rPr altLang="en-US" lang="en-US"/>
              <a:t>New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tomers</a:t>
            </a:r>
            <a:endParaRPr altLang="en-US" lang="zh-CN"/>
          </a:p>
        </p:txBody>
      </p:sp>
      <p:sp>
        <p:nvSpPr>
          <p:cNvPr id="1048672" name="Shape 100"/>
          <p:cNvSpPr/>
          <p:nvPr/>
        </p:nvSpPr>
        <p:spPr>
          <a:xfrm>
            <a:off x="205024" y="1884522"/>
            <a:ext cx="8688571" cy="982949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indent="-285750" marL="285750">
              <a:buFont typeface="Arial"/>
              <a:buChar char="•"/>
            </a:pP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4</a:t>
            </a:r>
            <a:r>
              <a:rPr lang="en-US"/>
              <a:t>5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w</a:t>
            </a:r>
            <a:r>
              <a:rPr lang="en-US"/>
              <a:t> </a:t>
            </a:r>
            <a:r>
              <a:rPr lang="en-US"/>
              <a:t>Customers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q</a:t>
            </a:r>
            <a:r>
              <a:rPr lang="en-US"/>
              <a:t>uirements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existing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g</a:t>
            </a:r>
            <a:r>
              <a:rPr lang="en-US"/>
              <a:t>h</a:t>
            </a:r>
            <a:r>
              <a:rPr lang="en-US"/>
              <a:t> value</a:t>
            </a:r>
            <a:r>
              <a:rPr lang="en-US"/>
              <a:t> </a:t>
            </a:r>
            <a:r>
              <a:rPr altLang="en-US" lang="en-US"/>
              <a:t>customers.Place</a:t>
            </a:r>
            <a:endParaRPr altLang="en-US" lang="zh-CN"/>
          </a:p>
          <a:p>
            <a:pPr indent="-285750" marL="285750">
              <a:buFont typeface="Arial"/>
              <a:buChar char="•"/>
            </a:pP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a</a:t>
            </a:r>
            <a:r>
              <a:rPr altLang="en-US" lang="en-US"/>
              <a:t>b</a:t>
            </a:r>
            <a:r>
              <a:rPr altLang="en-US" lang="en-US"/>
              <a:t>l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below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n</a:t>
            </a:r>
            <a:r>
              <a:rPr altLang="en-US" lang="en-US"/>
              <a:t>a</a:t>
            </a:r>
            <a:r>
              <a:rPr altLang="en-US" lang="en-US"/>
              <a:t>p</a:t>
            </a:r>
            <a:r>
              <a:rPr altLang="en-US" lang="en-US"/>
              <a:t>shot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f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o</a:t>
            </a:r>
            <a:r>
              <a:rPr altLang="en-US" lang="en-US"/>
              <a:t>m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f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potential</a:t>
            </a:r>
            <a:r>
              <a:rPr altLang="en-US" lang="en-US"/>
              <a:t> </a:t>
            </a:r>
            <a:r>
              <a:rPr altLang="en-US" lang="en-US"/>
              <a:t>h</a:t>
            </a:r>
            <a:r>
              <a:rPr altLang="en-US" lang="en-US"/>
              <a:t>i</a:t>
            </a:r>
            <a:r>
              <a:rPr altLang="en-US" lang="en-US"/>
              <a:t>gh</a:t>
            </a:r>
            <a:r>
              <a:rPr altLang="en-US" lang="en-US"/>
              <a:t> value</a:t>
            </a:r>
            <a:r>
              <a:rPr altLang="en-US" lang="en-US"/>
              <a:t> customers</a:t>
            </a:r>
            <a:r>
              <a:rPr altLang="en-US" lang="en-US"/>
              <a:t>.</a:t>
            </a:r>
            <a:endParaRPr altLang="en-US" lang="zh-CN"/>
          </a:p>
        </p:txBody>
      </p:sp>
      <p:sp>
        <p:nvSpPr>
          <p:cNvPr id="1048673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/>
          <a:solidFill>
            <a:schemeClr val="accent3"/>
          </a:solidFill>
          <a:ln w="12700">
            <a:miter lim="400000"/>
          </a:ln>
        </p:spPr>
        <p:txBody>
          <a:bodyPr anchor="ctr" lIns="45719" rIns="45719"/>
          <a:p>
            <a:pPr defTabSz="457200">
              <a:defRPr b="1" sz="500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873799"/>
            <a:ext cx="9144000" cy="220969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anchor="ctr" lIns="45719" rIns="45719"/>
          <a:p/>
        </p:txBody>
      </p:sp>
      <p:sp>
        <p:nvSpPr>
          <p:cNvPr id="1048675" name="Shape 107"/>
          <p:cNvSpPr/>
          <p:nvPr/>
        </p:nvSpPr>
        <p:spPr>
          <a:xfrm>
            <a:off x="537899" y="1895175"/>
            <a:ext cx="3953102" cy="703548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04867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/>
          <a:solidFill>
            <a:schemeClr val="accent3"/>
          </a:solidFill>
          <a:ln w="12700">
            <a:miter lim="400000"/>
          </a:ln>
        </p:spPr>
        <p:txBody>
          <a:bodyPr anchor="ctr" lIns="45719" rIns="45719"/>
          <a:p>
            <a:pPr defTabSz="457200">
              <a:defRPr b="1" sz="500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Shape 63"/>
          <p:cNvSpPr/>
          <p:nvPr/>
        </p:nvSpPr>
        <p:spPr>
          <a:xfrm>
            <a:off x="-15501" y="-19475"/>
            <a:ext cx="9191402" cy="840000"/>
          </a:xfrm>
          <a:prstGeom prst="rect"/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anchor="ctr" lIns="45719" rIns="45719"/>
          <a:p/>
        </p:txBody>
      </p:sp>
      <p:sp>
        <p:nvSpPr>
          <p:cNvPr id="1048591" name="Shape 64"/>
          <p:cNvSpPr/>
          <p:nvPr/>
        </p:nvSpPr>
        <p:spPr>
          <a:xfrm>
            <a:off x="205025" y="263974"/>
            <a:ext cx="8565600" cy="466642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048592" name="Shape 65"/>
          <p:cNvSpPr/>
          <p:nvPr/>
        </p:nvSpPr>
        <p:spPr>
          <a:xfrm>
            <a:off x="343874" y="1211200"/>
            <a:ext cx="5459402" cy="1605248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p>
            <a:pPr indent="-355600" marL="457200">
              <a:lnSpc>
                <a:spcPct val="115000"/>
              </a:lnSpc>
              <a:buClr>
                <a:srgbClr val="000000"/>
              </a:buClr>
              <a:buSzPts val="2000"/>
              <a:buAutoNum type="arabicPeriod" startAt="1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indent="-355600" marL="457200">
              <a:lnSpc>
                <a:spcPct val="115000"/>
              </a:lnSpc>
              <a:buClr>
                <a:srgbClr val="000000"/>
              </a:buClr>
              <a:buSzPts val="2000"/>
              <a:buAutoNum type="arabicPeriod" startAt="1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indent="-355600" marL="457200">
              <a:lnSpc>
                <a:spcPct val="115000"/>
              </a:lnSpc>
              <a:buClr>
                <a:srgbClr val="000000"/>
              </a:buClr>
              <a:buSzPts val="2000"/>
              <a:buAutoNum type="arabicPeriod" startAt="1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indent="-355600" marL="457200">
              <a:lnSpc>
                <a:spcPct val="115000"/>
              </a:lnSpc>
              <a:buClr>
                <a:srgbClr val="000000"/>
              </a:buClr>
              <a:buSzPts val="2000"/>
              <a:buAutoNum type="arabicPeriod" startAt="1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048593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/>
          <a:solidFill>
            <a:schemeClr val="accent3"/>
          </a:solidFill>
          <a:ln w="12700">
            <a:miter lim="400000"/>
          </a:ln>
        </p:spPr>
        <p:txBody>
          <a:bodyPr anchor="ctr" lIns="45719" rIns="45719"/>
          <a:p>
            <a:pPr defTabSz="457200">
              <a:defRPr b="1" sz="500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Shape 113"/>
          <p:cNvSpPr/>
          <p:nvPr/>
        </p:nvSpPr>
        <p:spPr>
          <a:xfrm>
            <a:off x="-15501" y="-19475"/>
            <a:ext cx="9191402" cy="840000"/>
          </a:xfrm>
          <a:prstGeom prst="rect"/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anchor="ctr" lIns="45719" rIns="45719"/>
          <a:p/>
        </p:txBody>
      </p:sp>
      <p:sp>
        <p:nvSpPr>
          <p:cNvPr id="1048678" name="Shape 114"/>
          <p:cNvSpPr/>
          <p:nvPr/>
        </p:nvSpPr>
        <p:spPr>
          <a:xfrm>
            <a:off x="205025" y="263974"/>
            <a:ext cx="8565600" cy="487648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048679" name="Shape 115"/>
          <p:cNvSpPr/>
          <p:nvPr/>
        </p:nvSpPr>
        <p:spPr>
          <a:xfrm>
            <a:off x="205025" y="1083299"/>
            <a:ext cx="8565600" cy="2951448"/>
          </a:xfrm>
          <a:prstGeom prst="rect"/>
          <a:noFill/>
          <a:ln w="63500">
            <a:solidFill>
              <a:srgbClr val="02A5E3"/>
            </a:solidFill>
            <a:prstDash val="solid"/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A</a:t>
            </a:r>
            <a:r>
              <a:rPr sz="1400" lang="en-US"/>
              <a:t>g</a:t>
            </a:r>
            <a:r>
              <a:rPr sz="1400" lang="en-US"/>
              <a:t>e</a:t>
            </a:r>
            <a:r>
              <a:rPr sz="1400" lang="en-US"/>
              <a:t> </a:t>
            </a:r>
            <a:r>
              <a:rPr sz="1400" lang="en-US"/>
              <a:t>Generation</a:t>
            </a:r>
            <a:r>
              <a:rPr sz="1400" lang="en-US"/>
              <a:t>s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P</a:t>
            </a:r>
            <a:r>
              <a:rPr sz="1400" lang="en-US"/>
              <a:t>a</a:t>
            </a:r>
            <a:r>
              <a:rPr sz="1400" lang="en-US"/>
              <a:t>s</a:t>
            </a:r>
            <a:r>
              <a:rPr sz="1400" lang="en-US"/>
              <a:t>t</a:t>
            </a:r>
            <a:r>
              <a:rPr sz="1400" lang="en-US"/>
              <a:t> </a:t>
            </a:r>
            <a:r>
              <a:rPr sz="1400" lang="en-US"/>
              <a:t>T</a:t>
            </a:r>
            <a:r>
              <a:rPr sz="1400" lang="en-US"/>
              <a:t>h</a:t>
            </a:r>
            <a:r>
              <a:rPr sz="1400" lang="en-US"/>
              <a:t>r</a:t>
            </a:r>
            <a:r>
              <a:rPr sz="1400" lang="en-US"/>
              <a:t>e</a:t>
            </a:r>
            <a:r>
              <a:rPr sz="1400" lang="en-US"/>
              <a:t>e</a:t>
            </a:r>
            <a:r>
              <a:rPr sz="1400" lang="en-US"/>
              <a:t> </a:t>
            </a:r>
            <a:r>
              <a:rPr sz="1400" lang="en-US"/>
              <a:t>Y</a:t>
            </a:r>
            <a:r>
              <a:rPr sz="1400" lang="en-US"/>
              <a:t>e</a:t>
            </a:r>
            <a:r>
              <a:rPr sz="1400" lang="en-US"/>
              <a:t>a</a:t>
            </a:r>
            <a:r>
              <a:rPr sz="1400" lang="en-US"/>
              <a:t>r</a:t>
            </a:r>
            <a:r>
              <a:rPr sz="1400" lang="en-US"/>
              <a:t>s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B</a:t>
            </a:r>
            <a:r>
              <a:rPr sz="1400" lang="en-US"/>
              <a:t>i</a:t>
            </a:r>
            <a:r>
              <a:rPr sz="1400" lang="en-US"/>
              <a:t>c</a:t>
            </a:r>
            <a:r>
              <a:rPr sz="1400" lang="en-US"/>
              <a:t>y</a:t>
            </a:r>
            <a:r>
              <a:rPr sz="1400" lang="en-US"/>
              <a:t>cle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R</a:t>
            </a:r>
            <a:r>
              <a:rPr sz="1400" lang="en-US"/>
              <a:t>e</a:t>
            </a:r>
            <a:r>
              <a:rPr sz="1400" lang="en-US"/>
              <a:t>l</a:t>
            </a:r>
            <a:r>
              <a:rPr sz="1400" lang="en-US"/>
              <a:t>a</a:t>
            </a:r>
            <a:r>
              <a:rPr sz="1400" lang="en-US"/>
              <a:t>t</a:t>
            </a:r>
            <a:r>
              <a:rPr sz="1400" lang="en-US"/>
              <a:t>e</a:t>
            </a:r>
            <a:r>
              <a:rPr sz="1400" lang="en-US"/>
              <a:t>d</a:t>
            </a:r>
            <a:r>
              <a:rPr sz="1400" lang="en-US"/>
              <a:t> </a:t>
            </a:r>
            <a:r>
              <a:rPr sz="1400" lang="en-US"/>
              <a:t> </a:t>
            </a:r>
            <a:r>
              <a:rPr sz="1400" lang="en-US"/>
              <a:t>P</a:t>
            </a:r>
            <a:r>
              <a:rPr sz="1400" lang="en-US"/>
              <a:t>u</a:t>
            </a:r>
            <a:r>
              <a:rPr sz="1400" lang="en-US"/>
              <a:t>r</a:t>
            </a:r>
            <a:r>
              <a:rPr sz="1400" lang="en-US"/>
              <a:t>c</a:t>
            </a:r>
            <a:r>
              <a:rPr sz="1400" lang="en-US"/>
              <a:t>h</a:t>
            </a:r>
            <a:r>
              <a:rPr sz="1400" lang="en-US"/>
              <a:t>a</a:t>
            </a:r>
            <a:r>
              <a:rPr sz="1400" lang="en-US"/>
              <a:t>se</a:t>
            </a:r>
            <a:r>
              <a:rPr sz="1400" lang="en-US"/>
              <a:t> </a:t>
            </a:r>
            <a:r>
              <a:rPr sz="1400" lang="en-US"/>
              <a:t>s</a:t>
            </a:r>
            <a:r>
              <a:rPr sz="1400" lang="en-US"/>
              <a:t>t</a:t>
            </a:r>
            <a:r>
              <a:rPr sz="1400" lang="en-US"/>
              <a:t>r</a:t>
            </a:r>
            <a:r>
              <a:rPr sz="1400" lang="en-US"/>
              <a:t>e</a:t>
            </a:r>
            <a:r>
              <a:rPr sz="1400" lang="en-US"/>
              <a:t>n</a:t>
            </a:r>
            <a:r>
              <a:rPr sz="1400" lang="en-US"/>
              <a:t>gth</a:t>
            </a:r>
            <a:endParaRPr altLang="en-US" sz="1400" lang="zh-CN"/>
          </a:p>
          <a:p>
            <a:endParaRPr altLang="en-US" sz="1400" lang="zh-CN"/>
          </a:p>
          <a:p>
            <a:r>
              <a:rPr altLang="en-US" sz="1400" lang="en-US"/>
              <a:t>A</a:t>
            </a:r>
            <a:r>
              <a:rPr altLang="en-US" sz="1400" lang="en-US"/>
              <a:t>g</a:t>
            </a:r>
            <a:r>
              <a:rPr altLang="en-US" sz="1400" lang="en-US"/>
              <a:t>e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-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G</a:t>
            </a:r>
            <a:r>
              <a:rPr altLang="en-US" sz="1400" lang="en-US"/>
              <a:t>e</a:t>
            </a:r>
            <a:r>
              <a:rPr altLang="en-US" sz="1400" lang="en-US"/>
              <a:t>n</a:t>
            </a:r>
            <a:r>
              <a:rPr altLang="en-US" sz="1400" lang="en-US"/>
              <a:t>e</a:t>
            </a:r>
            <a:r>
              <a:rPr altLang="en-US" sz="1400" lang="en-US"/>
              <a:t>r</a:t>
            </a:r>
            <a:r>
              <a:rPr altLang="en-US" sz="1400" lang="en-US"/>
              <a:t>a</a:t>
            </a:r>
            <a:r>
              <a:rPr altLang="en-US" sz="1400" lang="en-US"/>
              <a:t>t</a:t>
            </a:r>
            <a:r>
              <a:rPr altLang="en-US" sz="1400" lang="en-US"/>
              <a:t>i</a:t>
            </a:r>
            <a:r>
              <a:rPr altLang="en-US" sz="1400" lang="en-US"/>
              <a:t>o</a:t>
            </a:r>
            <a:r>
              <a:rPr altLang="en-US" sz="1400" lang="en-US"/>
              <a:t>n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3</a:t>
            </a:r>
            <a:r>
              <a:rPr altLang="en-US" sz="1400" lang="en-US"/>
              <a:t> </a:t>
            </a:r>
            <a:r>
              <a:rPr altLang="en-US" sz="1400" lang="en-US"/>
              <a:t>Y</a:t>
            </a:r>
            <a:r>
              <a:rPr altLang="en-US" sz="1400" lang="en-US"/>
              <a:t>e</a:t>
            </a:r>
            <a:r>
              <a:rPr altLang="en-US" sz="1400" lang="en-US"/>
              <a:t>a</a:t>
            </a:r>
            <a:r>
              <a:rPr altLang="en-US" sz="1400" lang="en-US"/>
              <a:t>r</a:t>
            </a:r>
            <a:r>
              <a:rPr altLang="en-US" sz="1400" lang="en-US"/>
              <a:t>s</a:t>
            </a:r>
            <a:r>
              <a:rPr altLang="en-US" sz="1400" lang="en-US"/>
              <a:t> </a:t>
            </a:r>
            <a:r>
              <a:rPr altLang="en-US" sz="1400" lang="en-US"/>
              <a:t>Bicycle</a:t>
            </a:r>
            <a:r>
              <a:rPr altLang="en-US" sz="1400" lang="en-US"/>
              <a:t> related</a:t>
            </a:r>
            <a:r>
              <a:rPr altLang="en-US" sz="1400" lang="en-US"/>
              <a:t> </a:t>
            </a:r>
            <a:r>
              <a:rPr altLang="en-US" sz="1400" lang="en-US"/>
              <a:t>Purchases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-</a:t>
            </a:r>
            <a:r>
              <a:rPr altLang="en-US" sz="1400" lang="en-US"/>
              <a:t>-</a:t>
            </a:r>
            <a:r>
              <a:rPr altLang="en-US" sz="1400" lang="en-US"/>
              <a:t>-</a:t>
            </a:r>
            <a:r>
              <a:rPr altLang="en-US" sz="1400" lang="en-US"/>
              <a:t> </a:t>
            </a:r>
            <a:r>
              <a:rPr altLang="en-US" sz="1400" lang="en-US"/>
              <a:t>R</a:t>
            </a:r>
            <a:r>
              <a:rPr altLang="en-US" sz="1400" lang="en-US"/>
              <a:t>e</a:t>
            </a:r>
            <a:r>
              <a:rPr altLang="en-US" sz="1400" lang="en-US"/>
              <a:t>l</a:t>
            </a:r>
            <a:r>
              <a:rPr altLang="en-US" sz="1400" lang="en-US"/>
              <a:t>a</a:t>
            </a:r>
            <a:r>
              <a:rPr altLang="en-US" sz="1400" lang="en-US"/>
              <a:t>ted</a:t>
            </a:r>
            <a:r>
              <a:rPr altLang="en-US" sz="1400" lang="en-US"/>
              <a:t> </a:t>
            </a:r>
            <a:r>
              <a:rPr altLang="en-US" sz="1400" lang="en-US"/>
              <a:t>B</a:t>
            </a:r>
            <a:r>
              <a:rPr altLang="en-US" sz="1400" lang="en-US"/>
              <a:t>i</a:t>
            </a:r>
            <a:r>
              <a:rPr altLang="en-US" sz="1400" lang="en-US"/>
              <a:t>c</a:t>
            </a:r>
            <a:r>
              <a:rPr altLang="en-US" sz="1400" lang="en-US"/>
              <a:t>ycle</a:t>
            </a:r>
            <a:r>
              <a:rPr altLang="en-US" sz="1400" lang="en-US"/>
              <a:t> </a:t>
            </a:r>
            <a:r>
              <a:rPr altLang="en-US" sz="1400" lang="en-US"/>
              <a:t>Purchase</a:t>
            </a:r>
            <a:r>
              <a:rPr altLang="en-US" sz="1400" lang="en-US"/>
              <a:t>s</a:t>
            </a:r>
            <a:r>
              <a:rPr altLang="en-US" sz="1400" lang="en-US"/>
              <a:t> strength</a:t>
            </a:r>
            <a:endParaRPr altLang="en-US" sz="1400" lang="zh-CN"/>
          </a:p>
          <a:p>
            <a:r>
              <a:rPr altLang="en-US" sz="1400" lang="en-US"/>
              <a:t>9</a:t>
            </a:r>
            <a:r>
              <a:rPr altLang="en-US" sz="1400" lang="en-US"/>
              <a:t> </a:t>
            </a:r>
            <a:r>
              <a:rPr altLang="en-US" sz="1400" lang="en-US"/>
              <a:t>-</a:t>
            </a:r>
            <a:r>
              <a:rPr altLang="en-US" sz="1400" lang="en-US"/>
              <a:t> </a:t>
            </a:r>
            <a:r>
              <a:rPr altLang="en-US" sz="1400" lang="en-US"/>
              <a:t>2</a:t>
            </a:r>
            <a:r>
              <a:rPr altLang="en-US" sz="1400" lang="en-US"/>
              <a:t>4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G</a:t>
            </a:r>
            <a:r>
              <a:rPr altLang="en-US" sz="1400" lang="en-US"/>
              <a:t>e</a:t>
            </a:r>
            <a:r>
              <a:rPr altLang="en-US" sz="1400" lang="en-US"/>
              <a:t>n</a:t>
            </a:r>
            <a:r>
              <a:rPr altLang="en-US" sz="1400" lang="en-US"/>
              <a:t> </a:t>
            </a:r>
            <a:r>
              <a:rPr altLang="en-US" sz="1400" lang="en-US"/>
              <a:t>Z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8</a:t>
            </a:r>
            <a:r>
              <a:rPr altLang="en-US" sz="1400" lang="en-US"/>
              <a:t>0</a:t>
            </a:r>
            <a:r>
              <a:rPr altLang="en-US" sz="1400" lang="en-US"/>
              <a:t> </a:t>
            </a:r>
            <a:r>
              <a:rPr altLang="en-US" sz="1400" lang="en-US"/>
              <a:t>-</a:t>
            </a:r>
            <a:r>
              <a:rPr altLang="en-US" sz="1400" lang="en-US"/>
              <a:t> </a:t>
            </a:r>
            <a:r>
              <a:rPr altLang="en-US" sz="1400" lang="en-US"/>
              <a:t>9</a:t>
            </a:r>
            <a:r>
              <a:rPr altLang="en-US" sz="1400" lang="en-US"/>
              <a:t>9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E</a:t>
            </a:r>
            <a:r>
              <a:rPr altLang="en-US" sz="1400" lang="en-US"/>
              <a:t>x</a:t>
            </a:r>
            <a:r>
              <a:rPr altLang="en-US" sz="1400" lang="en-US"/>
              <a:t>c</a:t>
            </a:r>
            <a:r>
              <a:rPr altLang="en-US" sz="1400" lang="en-US"/>
              <a:t>e</a:t>
            </a:r>
            <a:r>
              <a:rPr altLang="en-US" sz="1400" lang="en-US"/>
              <a:t>l</a:t>
            </a:r>
            <a:r>
              <a:rPr altLang="en-US" sz="1400" lang="en-US"/>
              <a:t>lent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endParaRPr altLang="en-US" sz="1400" lang="zh-CN"/>
          </a:p>
          <a:p>
            <a:r>
              <a:rPr altLang="en-US" sz="1400" lang="en-US"/>
              <a:t>2</a:t>
            </a:r>
            <a:r>
              <a:rPr altLang="en-US" sz="1400" lang="en-US"/>
              <a:t>5</a:t>
            </a:r>
            <a:r>
              <a:rPr altLang="en-US" sz="1400" lang="en-US"/>
              <a:t> </a:t>
            </a:r>
            <a:r>
              <a:rPr altLang="en-US" sz="1400" lang="en-US"/>
              <a:t>-</a:t>
            </a:r>
            <a:r>
              <a:rPr altLang="en-US" sz="1400" lang="en-US"/>
              <a:t> </a:t>
            </a:r>
            <a:r>
              <a:rPr altLang="en-US" sz="1400" lang="en-US"/>
              <a:t>4</a:t>
            </a:r>
            <a:r>
              <a:rPr altLang="en-US" sz="1400" lang="en-US"/>
              <a:t>0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Millennials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6</a:t>
            </a:r>
            <a:r>
              <a:rPr altLang="en-US" sz="1400" lang="en-US"/>
              <a:t>0</a:t>
            </a:r>
            <a:r>
              <a:rPr altLang="en-US" sz="1400" lang="en-US"/>
              <a:t> </a:t>
            </a:r>
            <a:r>
              <a:rPr altLang="en-US" sz="1400" lang="en-US"/>
              <a:t>-</a:t>
            </a:r>
            <a:r>
              <a:rPr altLang="en-US" sz="1400" lang="en-US"/>
              <a:t> </a:t>
            </a:r>
            <a:r>
              <a:rPr altLang="en-US" sz="1400" lang="en-US"/>
              <a:t>7</a:t>
            </a:r>
            <a:r>
              <a:rPr altLang="en-US" sz="1400" lang="en-US"/>
              <a:t>9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S</a:t>
            </a:r>
            <a:r>
              <a:rPr altLang="en-US" sz="1400" lang="en-US"/>
              <a:t>t</a:t>
            </a:r>
            <a:r>
              <a:rPr altLang="en-US" sz="1400" lang="en-US"/>
              <a:t>r</a:t>
            </a:r>
            <a:r>
              <a:rPr altLang="en-US" sz="1400" lang="en-US"/>
              <a:t>o</a:t>
            </a:r>
            <a:r>
              <a:rPr altLang="en-US" sz="1400" lang="en-US"/>
              <a:t>n</a:t>
            </a:r>
            <a:r>
              <a:rPr altLang="en-US" sz="1400" lang="en-US"/>
              <a:t>g</a:t>
            </a:r>
            <a:endParaRPr altLang="en-US" sz="1400" lang="zh-CN"/>
          </a:p>
          <a:p>
            <a:r>
              <a:rPr altLang="en-US" sz="1400" lang="en-US"/>
              <a:t>4</a:t>
            </a:r>
            <a:r>
              <a:rPr altLang="en-US" sz="1400" lang="en-US"/>
              <a:t>1</a:t>
            </a:r>
            <a:r>
              <a:rPr altLang="en-US" sz="1400" lang="en-US"/>
              <a:t> </a:t>
            </a:r>
            <a:r>
              <a:rPr altLang="en-US" sz="1400" lang="en-US"/>
              <a:t>-</a:t>
            </a:r>
            <a:r>
              <a:rPr altLang="en-US" sz="1400" lang="en-US"/>
              <a:t> </a:t>
            </a:r>
            <a:r>
              <a:rPr altLang="en-US" sz="1400" lang="en-US"/>
              <a:t>5</a:t>
            </a:r>
            <a:r>
              <a:rPr altLang="en-US" sz="1400" lang="en-US"/>
              <a:t>6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G</a:t>
            </a:r>
            <a:r>
              <a:rPr altLang="en-US" sz="1400" lang="en-US"/>
              <a:t>e</a:t>
            </a:r>
            <a:r>
              <a:rPr altLang="en-US" sz="1400" lang="en-US"/>
              <a:t>n</a:t>
            </a:r>
            <a:r>
              <a:rPr altLang="en-US" sz="1400" lang="en-US"/>
              <a:t> </a:t>
            </a:r>
            <a:r>
              <a:rPr altLang="en-US" sz="1400" lang="en-US"/>
              <a:t>X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4</a:t>
            </a:r>
            <a:r>
              <a:rPr altLang="en-US" sz="1400" lang="en-US"/>
              <a:t>0</a:t>
            </a:r>
            <a:r>
              <a:rPr altLang="en-US" sz="1400" lang="en-US"/>
              <a:t> </a:t>
            </a:r>
            <a:r>
              <a:rPr altLang="en-US" sz="1400" lang="en-US"/>
              <a:t>-</a:t>
            </a:r>
            <a:r>
              <a:rPr altLang="en-US" sz="1400" lang="en-US"/>
              <a:t> </a:t>
            </a:r>
            <a:r>
              <a:rPr altLang="en-US" sz="1400" lang="en-US"/>
              <a:t>5</a:t>
            </a:r>
            <a:r>
              <a:rPr altLang="en-US" sz="1400" lang="en-US"/>
              <a:t>9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A</a:t>
            </a:r>
            <a:r>
              <a:rPr altLang="en-US" sz="1400" lang="en-US"/>
              <a:t>v</a:t>
            </a:r>
            <a:r>
              <a:rPr altLang="en-US" sz="1400" lang="en-US"/>
              <a:t>e</a:t>
            </a:r>
            <a:r>
              <a:rPr altLang="en-US" sz="1400" lang="en-US"/>
              <a:t>r</a:t>
            </a:r>
            <a:r>
              <a:rPr altLang="en-US" sz="1400" lang="en-US"/>
              <a:t>a</a:t>
            </a:r>
            <a:r>
              <a:rPr altLang="en-US" sz="1400" lang="en-US"/>
              <a:t>g</a:t>
            </a:r>
            <a:r>
              <a:rPr altLang="en-US" sz="1400" lang="en-US"/>
              <a:t>e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endParaRPr altLang="en-US" sz="1400" lang="zh-CN"/>
          </a:p>
          <a:p>
            <a:r>
              <a:rPr altLang="en-US" sz="1400" lang="en-US"/>
              <a:t>5</a:t>
            </a:r>
            <a:r>
              <a:rPr altLang="en-US" sz="1400" lang="en-US"/>
              <a:t>7</a:t>
            </a:r>
            <a:r>
              <a:rPr altLang="en-US" sz="1400" lang="en-US"/>
              <a:t> </a:t>
            </a:r>
            <a:r>
              <a:rPr altLang="en-US" sz="1400" lang="en-US"/>
              <a:t>-</a:t>
            </a:r>
            <a:r>
              <a:rPr altLang="en-US" sz="1400" lang="en-US"/>
              <a:t> </a:t>
            </a:r>
            <a:r>
              <a:rPr altLang="en-US" sz="1400" lang="en-US"/>
              <a:t>6</a:t>
            </a:r>
            <a:r>
              <a:rPr altLang="en-US" sz="1400" lang="en-US"/>
              <a:t>6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B</a:t>
            </a:r>
            <a:r>
              <a:rPr altLang="en-US" sz="1400" lang="en-US"/>
              <a:t>o</a:t>
            </a:r>
            <a:r>
              <a:rPr altLang="en-US" sz="1400" lang="en-US"/>
              <a:t>o</a:t>
            </a:r>
            <a:r>
              <a:rPr altLang="en-US" sz="1400" lang="en-US"/>
              <a:t>m</a:t>
            </a:r>
            <a:r>
              <a:rPr altLang="en-US" sz="1400" lang="en-US"/>
              <a:t>e</a:t>
            </a:r>
            <a:r>
              <a:rPr altLang="en-US" sz="1400" lang="en-US"/>
              <a:t>r</a:t>
            </a:r>
            <a:r>
              <a:rPr altLang="en-US" sz="1400" lang="en-US"/>
              <a:t>s</a:t>
            </a:r>
            <a:r>
              <a:rPr altLang="en-US" sz="1400" lang="en-US"/>
              <a:t> </a:t>
            </a:r>
            <a:r>
              <a:rPr altLang="en-US" sz="1400" lang="en-US"/>
              <a:t>I</a:t>
            </a:r>
            <a:r>
              <a:rPr altLang="en-US" sz="1400" lang="en-US"/>
              <a:t>I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2</a:t>
            </a:r>
            <a:r>
              <a:rPr altLang="en-US" sz="1400" lang="en-US"/>
              <a:t>0</a:t>
            </a:r>
            <a:r>
              <a:rPr altLang="en-US" sz="1400" lang="en-US"/>
              <a:t> </a:t>
            </a:r>
            <a:r>
              <a:rPr altLang="en-US" sz="1400" lang="en-US"/>
              <a:t>-</a:t>
            </a:r>
            <a:r>
              <a:rPr altLang="en-US" sz="1400" lang="en-US"/>
              <a:t> </a:t>
            </a:r>
            <a:r>
              <a:rPr altLang="en-US" sz="1400" lang="en-US"/>
              <a:t>3</a:t>
            </a:r>
            <a:r>
              <a:rPr altLang="en-US" sz="1400" lang="en-US"/>
              <a:t>9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W</a:t>
            </a:r>
            <a:r>
              <a:rPr altLang="en-US" sz="1400" lang="en-US"/>
              <a:t>e</a:t>
            </a:r>
            <a:r>
              <a:rPr altLang="en-US" sz="1400" lang="en-US"/>
              <a:t>a</a:t>
            </a:r>
            <a:r>
              <a:rPr altLang="en-US" sz="1400" lang="en-US"/>
              <a:t>k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endParaRPr altLang="en-US" sz="1400" lang="zh-CN"/>
          </a:p>
          <a:p>
            <a:r>
              <a:rPr altLang="en-US" sz="1400" lang="en-US"/>
              <a:t>6</a:t>
            </a:r>
            <a:r>
              <a:rPr altLang="en-US" sz="1400" lang="en-US"/>
              <a:t>7</a:t>
            </a:r>
            <a:r>
              <a:rPr altLang="en-US" sz="1400" lang="en-US"/>
              <a:t> </a:t>
            </a:r>
            <a:r>
              <a:rPr altLang="en-US" sz="1400" lang="en-US"/>
              <a:t>-</a:t>
            </a:r>
            <a:r>
              <a:rPr altLang="en-US" sz="1400" lang="en-US"/>
              <a:t> </a:t>
            </a:r>
            <a:r>
              <a:rPr altLang="en-US" sz="1400" lang="en-US"/>
              <a:t>7</a:t>
            </a:r>
            <a:r>
              <a:rPr altLang="en-US" sz="1400" lang="en-US"/>
              <a:t>5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B</a:t>
            </a:r>
            <a:r>
              <a:rPr altLang="en-US" sz="1400" lang="en-US"/>
              <a:t>o</a:t>
            </a:r>
            <a:r>
              <a:rPr altLang="en-US" sz="1400" lang="en-US"/>
              <a:t>o</a:t>
            </a:r>
            <a:r>
              <a:rPr altLang="en-US" sz="1400" lang="en-US"/>
              <a:t>m</a:t>
            </a:r>
            <a:r>
              <a:rPr altLang="en-US" sz="1400" lang="en-US"/>
              <a:t>e</a:t>
            </a:r>
            <a:r>
              <a:rPr altLang="en-US" sz="1400" lang="en-US"/>
              <a:t>r</a:t>
            </a:r>
            <a:r>
              <a:rPr altLang="en-US" sz="1400" lang="en-US"/>
              <a:t>s</a:t>
            </a:r>
            <a:r>
              <a:rPr altLang="en-US" sz="1400" lang="en-US"/>
              <a:t> </a:t>
            </a:r>
            <a:r>
              <a:rPr altLang="en-US" sz="1400" lang="en-US"/>
              <a:t>I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0</a:t>
            </a:r>
            <a:r>
              <a:rPr altLang="en-US" sz="1400" lang="en-US"/>
              <a:t> </a:t>
            </a:r>
            <a:r>
              <a:rPr altLang="en-US" sz="1400" lang="en-US"/>
              <a:t>-</a:t>
            </a:r>
            <a:r>
              <a:rPr altLang="en-US" sz="1400" lang="en-US"/>
              <a:t> </a:t>
            </a:r>
            <a:r>
              <a:rPr altLang="en-US" sz="1400" lang="en-US"/>
              <a:t>1</a:t>
            </a:r>
            <a:r>
              <a:rPr altLang="en-US" sz="1400" lang="en-US"/>
              <a:t>9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V</a:t>
            </a:r>
            <a:r>
              <a:rPr altLang="en-US" sz="1400" lang="en-US"/>
              <a:t>e</a:t>
            </a:r>
            <a:r>
              <a:rPr altLang="en-US" sz="1400" lang="en-US"/>
              <a:t>r</a:t>
            </a:r>
            <a:r>
              <a:rPr altLang="en-US" sz="1400" lang="en-US"/>
              <a:t>y</a:t>
            </a:r>
            <a:r>
              <a:rPr altLang="en-US" sz="1400" lang="en-US"/>
              <a:t> </a:t>
            </a:r>
            <a:r>
              <a:rPr altLang="en-US" sz="1400" lang="en-US"/>
              <a:t>W</a:t>
            </a:r>
            <a:r>
              <a:rPr altLang="en-US" sz="1400" lang="en-US"/>
              <a:t>e</a:t>
            </a:r>
            <a:r>
              <a:rPr altLang="en-US" sz="1400" lang="en-US"/>
              <a:t>a</a:t>
            </a:r>
            <a:r>
              <a:rPr altLang="en-US" sz="1400" lang="en-US"/>
              <a:t>k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endParaRPr altLang="en-US" sz="1400" lang="zh-CN"/>
          </a:p>
          <a:p>
            <a:r>
              <a:rPr altLang="en-US" sz="1400" lang="en-US"/>
              <a:t>7</a:t>
            </a:r>
            <a:r>
              <a:rPr altLang="en-US" sz="1400" lang="en-US"/>
              <a:t>6</a:t>
            </a:r>
            <a:r>
              <a:rPr altLang="en-US" sz="1400" lang="en-US"/>
              <a:t> </a:t>
            </a:r>
            <a:r>
              <a:rPr altLang="en-US" sz="1400" lang="en-US"/>
              <a:t>-</a:t>
            </a:r>
            <a:r>
              <a:rPr altLang="en-US" sz="1400" lang="en-US"/>
              <a:t> </a:t>
            </a:r>
            <a:r>
              <a:rPr altLang="en-US" sz="1400" lang="en-US"/>
              <a:t>9</a:t>
            </a:r>
            <a:r>
              <a:rPr altLang="en-US" sz="1400" lang="en-US"/>
              <a:t>3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P</a:t>
            </a:r>
            <a:r>
              <a:rPr altLang="en-US" sz="1400" lang="en-US"/>
              <a:t>o</a:t>
            </a:r>
            <a:r>
              <a:rPr altLang="en-US" sz="1400" lang="en-US"/>
              <a:t>s</a:t>
            </a:r>
            <a:r>
              <a:rPr altLang="en-US" sz="1400" lang="en-US"/>
              <a:t>t</a:t>
            </a:r>
            <a:r>
              <a:rPr altLang="en-US" sz="1400" lang="en-US"/>
              <a:t> </a:t>
            </a:r>
            <a:r>
              <a:rPr altLang="en-US" sz="1400" lang="en-US"/>
              <a:t>W</a:t>
            </a:r>
            <a:r>
              <a:rPr altLang="en-US" sz="1400" lang="en-US"/>
              <a:t>a</a:t>
            </a:r>
            <a:r>
              <a:rPr altLang="en-US" sz="1400" lang="en-US"/>
              <a:t>r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r>
              <a:rPr altLang="en-US" sz="1400" lang="en-US"/>
              <a:t> </a:t>
            </a:r>
            <a:endParaRPr altLang="en-US" sz="1400" lang="zh-CN"/>
          </a:p>
          <a:p>
            <a:endParaRPr altLang="en-US" lang="zh-CN"/>
          </a:p>
          <a:p>
            <a:endParaRPr altLang="en-US" lang="zh-CN"/>
          </a:p>
        </p:txBody>
      </p:sp>
      <p:sp>
        <p:nvSpPr>
          <p:cNvPr id="1048680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/>
          <a:solidFill>
            <a:schemeClr val="accent3"/>
          </a:solidFill>
          <a:ln w="12700">
            <a:miter lim="400000"/>
          </a:ln>
        </p:spPr>
        <p:txBody>
          <a:bodyPr anchor="ctr" lIns="45719" rIns="45719"/>
          <a:p>
            <a:pPr defTabSz="457200">
              <a:defRPr b="1" sz="500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cxnSp>
        <p:nvCxnSpPr>
          <p:cNvPr id="3145728" name=""/>
          <p:cNvCxnSpPr>
            <a:cxnSpLocks/>
          </p:cNvCxnSpPr>
          <p:nvPr/>
        </p:nvCxnSpPr>
        <p:spPr>
          <a:xfrm flipH="1">
            <a:off x="2586550" y="1142087"/>
            <a:ext cx="32951" cy="2851745"/>
          </a:xfrm>
          <a:prstGeom prst="line"/>
          <a:solidFill>
            <a:srgbClr val="FFFFFF"/>
          </a:solidFill>
          <a:ln w="25400">
            <a:solidFill>
              <a:srgbClr val="666666"/>
            </a:solidFill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hape 70"/>
          <p:cNvSpPr/>
          <p:nvPr/>
        </p:nvSpPr>
        <p:spPr>
          <a:xfrm>
            <a:off x="-15501" y="-19475"/>
            <a:ext cx="9191402" cy="840000"/>
          </a:xfrm>
          <a:prstGeom prst="rect"/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anchor="ctr" lIns="45719" rIns="45719"/>
          <a:p/>
        </p:txBody>
      </p:sp>
      <p:sp>
        <p:nvSpPr>
          <p:cNvPr id="1048595" name="Shape 71"/>
          <p:cNvSpPr/>
          <p:nvPr/>
        </p:nvSpPr>
        <p:spPr>
          <a:xfrm>
            <a:off x="-15501" y="298591"/>
            <a:ext cx="8565600" cy="466642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048596" name="Shape 72"/>
          <p:cNvSpPr/>
          <p:nvPr/>
        </p:nvSpPr>
        <p:spPr>
          <a:xfrm>
            <a:off x="133590" y="1045600"/>
            <a:ext cx="8941814" cy="538448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D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 </a:t>
            </a:r>
            <a:r>
              <a:rPr b="0" lang="en-US"/>
              <a:t> </a:t>
            </a:r>
            <a:r>
              <a:rPr b="1" lang="en-US"/>
              <a:t>I</a:t>
            </a:r>
            <a:r>
              <a:rPr b="1" lang="en-US"/>
              <a:t>n</a:t>
            </a:r>
            <a:r>
              <a:rPr b="1" lang="en-US"/>
              <a:t>s</a:t>
            </a:r>
            <a:r>
              <a:rPr b="1" lang="en-US"/>
              <a:t>i</a:t>
            </a:r>
            <a:r>
              <a:rPr b="1" lang="en-US"/>
              <a:t>g</a:t>
            </a:r>
            <a:r>
              <a:rPr b="1" lang="en-US"/>
              <a:t>ht</a:t>
            </a:r>
            <a:endParaRPr altLang="en-US" lang="zh-CN"/>
          </a:p>
        </p:txBody>
      </p:sp>
      <p:sp>
        <p:nvSpPr>
          <p:cNvPr id="1048597" name="Shape 73"/>
          <p:cNvSpPr/>
          <p:nvPr/>
        </p:nvSpPr>
        <p:spPr>
          <a:xfrm rot="521">
            <a:off x="188562" y="1760250"/>
            <a:ext cx="8783276" cy="3383249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T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tion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v</a:t>
            </a:r>
            <a:r>
              <a:rPr lang="en-US"/>
              <a:t>i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ng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g</a:t>
            </a:r>
            <a:r>
              <a:rPr lang="en-US"/>
              <a:t>h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ny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x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ing</a:t>
            </a:r>
            <a:r>
              <a:rPr lang="en-US"/>
              <a:t> </a:t>
            </a:r>
            <a:r>
              <a:rPr lang="en-US"/>
              <a:t>customers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recomme</a:t>
            </a:r>
            <a:r>
              <a:rPr lang="en-US"/>
              <a:t>nd</a:t>
            </a:r>
            <a:r>
              <a:rPr lang="en-US"/>
              <a:t>i</a:t>
            </a:r>
            <a:r>
              <a:rPr lang="en-US"/>
              <a:t>ng</a:t>
            </a:r>
            <a:r>
              <a:rPr lang="en-US"/>
              <a:t> which of the</a:t>
            </a:r>
            <a:r>
              <a:rPr lang="en-US"/>
              <a:t> </a:t>
            </a:r>
            <a:r>
              <a:rPr lang="en-US"/>
              <a:t>1000 new customers should be targeted to drive the most value for the organisation</a:t>
            </a:r>
            <a:r>
              <a:rPr lang="en-US"/>
              <a:t>.</a:t>
            </a:r>
            <a:endParaRPr altLang="en-US" lang="zh-CN"/>
          </a:p>
          <a:p>
            <a:endParaRPr altLang="en-US" lang="zh-CN"/>
          </a:p>
          <a:p>
            <a:r>
              <a:rPr altLang="en-US" lang="en-US"/>
              <a:t>T</a:t>
            </a:r>
            <a:r>
              <a:rPr altLang="en-US" lang="en-US"/>
              <a:t>o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c</a:t>
            </a:r>
            <a:r>
              <a:rPr altLang="en-US" lang="en-US"/>
              <a:t>h</a:t>
            </a:r>
            <a:r>
              <a:rPr altLang="en-US" lang="en-US"/>
              <a:t>i</a:t>
            </a:r>
            <a:r>
              <a:rPr altLang="en-US" lang="en-US"/>
              <a:t>eve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i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w</a:t>
            </a:r>
            <a:r>
              <a:rPr altLang="en-US" lang="en-US"/>
              <a:t>i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 </a:t>
            </a:r>
            <a:r>
              <a:rPr altLang="en-US" lang="en-US"/>
              <a:t>help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f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o</a:t>
            </a:r>
            <a:r>
              <a:rPr altLang="en-US" lang="en-US"/>
              <a:t>m</a:t>
            </a:r>
            <a:r>
              <a:rPr altLang="en-US" lang="en-US"/>
              <a:t>p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y</a:t>
            </a:r>
            <a:r>
              <a:rPr altLang="en-US" lang="en-US"/>
              <a:t>'s</a:t>
            </a:r>
            <a:r>
              <a:rPr altLang="en-US" lang="en-US"/>
              <a:t> </a:t>
            </a:r>
            <a:r>
              <a:rPr altLang="en-US" lang="en-US"/>
              <a:t>e</a:t>
            </a:r>
            <a:r>
              <a:rPr altLang="en-US" lang="en-US"/>
              <a:t>x</a:t>
            </a:r>
            <a:r>
              <a:rPr altLang="en-US" lang="en-US"/>
              <a:t>i</a:t>
            </a:r>
            <a:r>
              <a:rPr altLang="en-US" lang="en-US"/>
              <a:t>s</a:t>
            </a:r>
            <a:r>
              <a:rPr altLang="en-US" lang="en-US"/>
              <a:t>ting</a:t>
            </a:r>
            <a:r>
              <a:rPr altLang="en-US" lang="en-US"/>
              <a:t> </a:t>
            </a:r>
            <a:r>
              <a:rPr altLang="en-US" lang="en-US"/>
              <a:t>customers</a:t>
            </a:r>
            <a:r>
              <a:rPr altLang="en-US" lang="en-US"/>
              <a:t> </a:t>
            </a:r>
            <a:r>
              <a:rPr altLang="en-US" lang="en-US"/>
              <a:t>d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a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t</a:t>
            </a:r>
            <a:r>
              <a:rPr altLang="en-US" lang="en-US"/>
              <a:t>,</a:t>
            </a:r>
            <a:r>
              <a:rPr altLang="en-US" lang="en-US"/>
              <a:t> </a:t>
            </a:r>
            <a:r>
              <a:rPr altLang="en-US" lang="en-US"/>
              <a:t>w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y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d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a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ugh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s</a:t>
            </a:r>
            <a:r>
              <a:rPr altLang="en-US" lang="en-US"/>
              <a:t>,</a:t>
            </a:r>
            <a:r>
              <a:rPr altLang="en-US" lang="en-US"/>
              <a:t> </a:t>
            </a:r>
            <a:r>
              <a:rPr altLang="en-US" lang="en-US"/>
              <a:t>w</a:t>
            </a:r>
            <a:r>
              <a:rPr altLang="en-US" lang="en-US"/>
              <a:t>h</a:t>
            </a:r>
            <a:r>
              <a:rPr altLang="en-US" lang="en-US"/>
              <a:t>i</a:t>
            </a:r>
            <a:r>
              <a:rPr altLang="en-US" lang="en-US"/>
              <a:t>c</a:t>
            </a:r>
            <a:r>
              <a:rPr altLang="en-US" lang="en-US"/>
              <a:t>h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;</a:t>
            </a:r>
            <a:endParaRPr altLang="en-US" lang="zh-CN"/>
          </a:p>
          <a:p>
            <a:endParaRPr altLang="en-US" lang="zh-CN"/>
          </a:p>
          <a:p>
            <a:pPr indent="-285750" marL="285750">
              <a:buFont typeface="Arial"/>
              <a:buChar char="•"/>
            </a:pPr>
            <a:r>
              <a:rPr altLang="en-US" b="1" lang="en-US"/>
              <a:t>D</a:t>
            </a:r>
            <a:r>
              <a:rPr altLang="en-US" b="1" lang="en-US"/>
              <a:t>a</a:t>
            </a:r>
            <a:r>
              <a:rPr altLang="en-US" b="1" lang="en-US"/>
              <a:t>t</a:t>
            </a:r>
            <a:r>
              <a:rPr altLang="en-US" b="1" lang="en-US"/>
              <a:t>a</a:t>
            </a:r>
            <a:r>
              <a:rPr altLang="en-US" b="1" lang="en-US"/>
              <a:t> </a:t>
            </a:r>
            <a:r>
              <a:rPr altLang="en-US" b="1" lang="en-US"/>
              <a:t>E</a:t>
            </a:r>
            <a:r>
              <a:rPr altLang="en-US" b="1" lang="en-US"/>
              <a:t>x</a:t>
            </a:r>
            <a:r>
              <a:rPr altLang="en-US" b="1" lang="en-US"/>
              <a:t>p</a:t>
            </a:r>
            <a:r>
              <a:rPr altLang="en-US" b="1" lang="en-US"/>
              <a:t>l</a:t>
            </a:r>
            <a:r>
              <a:rPr altLang="en-US" b="1" lang="en-US"/>
              <a:t>o</a:t>
            </a:r>
            <a:r>
              <a:rPr altLang="en-US" b="1" lang="en-US"/>
              <a:t>r</a:t>
            </a:r>
            <a:r>
              <a:rPr altLang="en-US" b="1" lang="en-US"/>
              <a:t>a</a:t>
            </a:r>
            <a:r>
              <a:rPr altLang="en-US" b="1" lang="en-US"/>
              <a:t>t</a:t>
            </a:r>
            <a:r>
              <a:rPr altLang="en-US" b="1" lang="en-US"/>
              <a:t>ion</a:t>
            </a:r>
            <a:r>
              <a:rPr altLang="en-US" b="1" lang="en-US"/>
              <a:t>:</a:t>
            </a:r>
            <a:r>
              <a:rPr altLang="en-US" b="1" lang="en-US"/>
              <a:t> </a:t>
            </a:r>
            <a:r>
              <a:rPr altLang="en-US" b="0" lang="en-US"/>
              <a:t> </a:t>
            </a:r>
            <a:r>
              <a:rPr altLang="en-US" b="0" lang="en-US"/>
              <a:t>A</a:t>
            </a:r>
            <a:r>
              <a:rPr altLang="en-US" b="0" lang="en-US"/>
              <a:t>t</a:t>
            </a:r>
            <a:r>
              <a:rPr altLang="en-US" b="0" lang="en-US"/>
              <a:t> </a:t>
            </a:r>
            <a:r>
              <a:rPr altLang="en-US" b="0" lang="en-US"/>
              <a:t>t</a:t>
            </a:r>
            <a:r>
              <a:rPr altLang="en-US" b="0" lang="en-US"/>
              <a:t>h</a:t>
            </a:r>
            <a:r>
              <a:rPr altLang="en-US" b="0" lang="en-US"/>
              <a:t>i</a:t>
            </a:r>
            <a:r>
              <a:rPr altLang="en-US" b="0" lang="en-US"/>
              <a:t>s</a:t>
            </a:r>
            <a:r>
              <a:rPr altLang="en-US" b="0" lang="en-US"/>
              <a:t> </a:t>
            </a:r>
            <a:r>
              <a:rPr altLang="en-US" b="0" lang="en-US"/>
              <a:t>p</a:t>
            </a:r>
            <a:r>
              <a:rPr altLang="en-US" b="0" lang="en-US"/>
              <a:t>h</a:t>
            </a:r>
            <a:r>
              <a:rPr altLang="en-US" b="0" lang="en-US"/>
              <a:t>a</a:t>
            </a:r>
            <a:r>
              <a:rPr altLang="en-US" b="0" lang="en-US"/>
              <a:t>s</a:t>
            </a:r>
            <a:r>
              <a:rPr altLang="en-US" b="0" lang="en-US"/>
              <a:t>e</a:t>
            </a:r>
            <a:r>
              <a:rPr altLang="en-US" b="0" lang="en-US"/>
              <a:t> </a:t>
            </a:r>
            <a:r>
              <a:rPr altLang="en-US" b="0" lang="en-US"/>
              <a:t>w</a:t>
            </a:r>
            <a:r>
              <a:rPr altLang="en-US" b="0" lang="en-US"/>
              <a:t>e</a:t>
            </a:r>
            <a:r>
              <a:rPr altLang="en-US" b="0" lang="en-US"/>
              <a:t> </a:t>
            </a:r>
            <a:r>
              <a:rPr altLang="en-US" b="0" lang="en-US"/>
              <a:t>e</a:t>
            </a:r>
            <a:r>
              <a:rPr altLang="en-US" b="0" lang="en-US"/>
              <a:t>x</a:t>
            </a:r>
            <a:r>
              <a:rPr altLang="en-US" b="0" lang="en-US"/>
              <a:t>p</a:t>
            </a:r>
            <a:r>
              <a:rPr altLang="en-US" b="0" lang="en-US"/>
              <a:t>l</a:t>
            </a:r>
            <a:r>
              <a:rPr altLang="en-US" b="0" lang="en-US"/>
              <a:t>o</a:t>
            </a:r>
            <a:r>
              <a:rPr altLang="en-US" b="0" lang="en-US"/>
              <a:t>r</a:t>
            </a:r>
            <a:r>
              <a:rPr altLang="en-US" b="0" lang="en-US"/>
              <a:t>e</a:t>
            </a:r>
            <a:r>
              <a:rPr altLang="en-US" b="0" lang="en-US"/>
              <a:t> </a:t>
            </a:r>
            <a:r>
              <a:rPr altLang="en-US" b="0" lang="en-US"/>
              <a:t>t</a:t>
            </a:r>
            <a:r>
              <a:rPr altLang="en-US" b="0" lang="en-US"/>
              <a:t>h</a:t>
            </a:r>
            <a:r>
              <a:rPr altLang="en-US" b="0" lang="en-US"/>
              <a:t>e</a:t>
            </a:r>
            <a:r>
              <a:rPr altLang="en-US" b="0" lang="en-US"/>
              <a:t> </a:t>
            </a:r>
            <a:r>
              <a:rPr altLang="en-US" b="0" lang="en-US"/>
              <a:t>e</a:t>
            </a:r>
            <a:r>
              <a:rPr altLang="en-US" b="0" lang="en-US"/>
              <a:t>x</a:t>
            </a:r>
            <a:r>
              <a:rPr altLang="en-US" b="0" lang="en-US"/>
              <a:t>i</a:t>
            </a:r>
            <a:r>
              <a:rPr altLang="en-US" b="0" lang="en-US"/>
              <a:t>s</a:t>
            </a:r>
            <a:r>
              <a:rPr altLang="en-US" b="0" lang="en-US"/>
              <a:t>ting</a:t>
            </a:r>
            <a:r>
              <a:rPr altLang="en-US" b="0" lang="en-US"/>
              <a:t> </a:t>
            </a:r>
            <a:r>
              <a:rPr altLang="en-US" b="0" lang="en-US"/>
              <a:t>c</a:t>
            </a:r>
            <a:r>
              <a:rPr altLang="en-US" b="0" lang="en-US"/>
              <a:t>u</a:t>
            </a:r>
            <a:r>
              <a:rPr altLang="en-US" b="0" lang="en-US"/>
              <a:t>s</a:t>
            </a:r>
            <a:r>
              <a:rPr altLang="en-US" b="0" lang="en-US"/>
              <a:t>t</a:t>
            </a:r>
            <a:r>
              <a:rPr altLang="en-US" b="0" lang="en-US"/>
              <a:t>omers</a:t>
            </a:r>
            <a:r>
              <a:rPr altLang="en-US" b="0" lang="en-US"/>
              <a:t> </a:t>
            </a:r>
            <a:r>
              <a:rPr altLang="en-US" b="0" lang="en-US"/>
              <a:t>d</a:t>
            </a:r>
            <a:r>
              <a:rPr altLang="en-US" b="0" lang="en-US"/>
              <a:t>a</a:t>
            </a:r>
            <a:r>
              <a:rPr altLang="en-US" b="0" lang="en-US"/>
              <a:t>t</a:t>
            </a:r>
            <a:r>
              <a:rPr altLang="en-US" b="0" lang="en-US"/>
              <a:t>a</a:t>
            </a:r>
            <a:r>
              <a:rPr altLang="en-US" b="0" lang="en-US"/>
              <a:t>s</a:t>
            </a:r>
            <a:r>
              <a:rPr altLang="en-US" b="0" lang="en-US"/>
              <a:t>e</a:t>
            </a:r>
            <a:r>
              <a:rPr altLang="en-US" b="0" lang="en-US"/>
              <a:t>t</a:t>
            </a:r>
            <a:r>
              <a:rPr altLang="en-US" b="0" lang="en-US"/>
              <a:t> </a:t>
            </a:r>
            <a:r>
              <a:rPr altLang="en-US" b="0" lang="en-US"/>
              <a:t>,</a:t>
            </a:r>
            <a:r>
              <a:rPr altLang="en-US" b="0" lang="en-US"/>
              <a:t> </a:t>
            </a:r>
            <a:r>
              <a:rPr altLang="en-US" b="0" lang="en-US"/>
              <a:t>t</a:t>
            </a:r>
            <a:r>
              <a:rPr altLang="en-US" b="0" lang="en-US"/>
              <a:t>o</a:t>
            </a:r>
            <a:r>
              <a:rPr altLang="en-US" b="0" lang="en-US"/>
              <a:t> </a:t>
            </a:r>
            <a:r>
              <a:rPr altLang="en-US" b="0" lang="en-US"/>
              <a:t>g</a:t>
            </a:r>
            <a:r>
              <a:rPr altLang="en-US" b="0" lang="en-US"/>
              <a:t>a</a:t>
            </a:r>
            <a:r>
              <a:rPr altLang="en-US" b="0" lang="en-US"/>
              <a:t>i</a:t>
            </a:r>
            <a:r>
              <a:rPr altLang="en-US" b="0" lang="en-US"/>
              <a:t>n</a:t>
            </a:r>
            <a:r>
              <a:rPr altLang="en-US" b="0" lang="en-US"/>
              <a:t> </a:t>
            </a:r>
            <a:r>
              <a:rPr altLang="en-US" b="0" lang="en-US"/>
              <a:t> </a:t>
            </a:r>
            <a:r>
              <a:rPr altLang="en-US" b="0" lang="en-US"/>
              <a:t>u</a:t>
            </a:r>
            <a:r>
              <a:rPr altLang="en-US" b="0" lang="en-US"/>
              <a:t>s</a:t>
            </a:r>
            <a:r>
              <a:rPr altLang="en-US" b="0" lang="en-US"/>
              <a:t>e</a:t>
            </a:r>
            <a:r>
              <a:rPr altLang="en-US" b="0" lang="en-US"/>
              <a:t>ful</a:t>
            </a:r>
            <a:r>
              <a:rPr altLang="en-US" b="0" lang="en-US"/>
              <a:t> </a:t>
            </a:r>
            <a:r>
              <a:rPr altLang="en-US" b="0" lang="en-US"/>
              <a:t>insight</a:t>
            </a:r>
            <a:r>
              <a:rPr altLang="en-US" b="0" lang="en-US"/>
              <a:t> </a:t>
            </a:r>
            <a:r>
              <a:rPr altLang="en-US" b="0" lang="en-US"/>
              <a:t>o</a:t>
            </a:r>
            <a:r>
              <a:rPr altLang="en-US" b="0" lang="en-US"/>
              <a:t>f</a:t>
            </a:r>
            <a:r>
              <a:rPr altLang="en-US" b="0" lang="en-US"/>
              <a:t> </a:t>
            </a:r>
            <a:r>
              <a:rPr altLang="en-US" b="0" lang="en-US"/>
              <a:t>t</a:t>
            </a:r>
            <a:r>
              <a:rPr altLang="en-US" b="0" lang="en-US"/>
              <a:t>h</a:t>
            </a:r>
            <a:r>
              <a:rPr altLang="en-US" b="0" lang="en-US"/>
              <a:t>e</a:t>
            </a:r>
            <a:r>
              <a:rPr altLang="en-US" b="0" lang="en-US"/>
              <a:t> </a:t>
            </a:r>
            <a:r>
              <a:rPr altLang="en-US" b="0" lang="en-US"/>
              <a:t>c</a:t>
            </a:r>
            <a:r>
              <a:rPr altLang="en-US" b="0" lang="en-US"/>
              <a:t>u</a:t>
            </a:r>
            <a:r>
              <a:rPr altLang="en-US" b="0" lang="en-US"/>
              <a:t>s</a:t>
            </a:r>
            <a:r>
              <a:rPr altLang="en-US" b="0" lang="en-US"/>
              <a:t>tomers</a:t>
            </a:r>
            <a:r>
              <a:rPr altLang="en-US" b="0" lang="en-US"/>
              <a:t> </a:t>
            </a:r>
            <a:r>
              <a:rPr altLang="en-US" b="0" lang="en-US"/>
              <a:t>t</a:t>
            </a:r>
            <a:r>
              <a:rPr altLang="en-US" b="0" lang="en-US"/>
              <a:t>r</a:t>
            </a:r>
            <a:r>
              <a:rPr altLang="en-US" b="0" lang="en-US"/>
              <a:t>e</a:t>
            </a:r>
            <a:r>
              <a:rPr altLang="en-US" b="0" lang="en-US"/>
              <a:t>n</a:t>
            </a:r>
            <a:r>
              <a:rPr altLang="en-US" b="0" lang="en-US"/>
              <a:t>d</a:t>
            </a:r>
            <a:r>
              <a:rPr altLang="en-US" b="0" lang="en-US"/>
              <a:t>s</a:t>
            </a:r>
            <a:r>
              <a:rPr altLang="en-US" b="0" lang="en-US"/>
              <a:t> </a:t>
            </a:r>
            <a:r>
              <a:rPr altLang="en-US" b="0" lang="en-US"/>
              <a:t>a</a:t>
            </a:r>
            <a:r>
              <a:rPr altLang="en-US" b="0" lang="en-US"/>
              <a:t>n</a:t>
            </a:r>
            <a:r>
              <a:rPr altLang="en-US" b="0" lang="en-US"/>
              <a:t>d</a:t>
            </a:r>
            <a:r>
              <a:rPr altLang="en-US" b="0" lang="en-US"/>
              <a:t> </a:t>
            </a:r>
            <a:r>
              <a:rPr altLang="en-US" b="0" lang="en-US"/>
              <a:t>b</a:t>
            </a:r>
            <a:r>
              <a:rPr altLang="en-US" b="0" lang="en-US"/>
              <a:t>e</a:t>
            </a:r>
            <a:r>
              <a:rPr altLang="en-US" b="0" lang="en-US"/>
              <a:t>h</a:t>
            </a:r>
            <a:r>
              <a:rPr altLang="en-US" b="0" lang="en-US"/>
              <a:t>a</a:t>
            </a:r>
            <a:r>
              <a:rPr altLang="en-US" b="0" lang="en-US"/>
              <a:t>vior</a:t>
            </a:r>
            <a:r>
              <a:rPr altLang="en-US" b="0" lang="en-US"/>
              <a:t> </a:t>
            </a:r>
            <a:r>
              <a:rPr altLang="en-US" b="0" lang="en-US"/>
              <a:t>t</a:t>
            </a:r>
            <a:r>
              <a:rPr altLang="en-US" b="0" lang="en-US"/>
              <a:t>o</a:t>
            </a:r>
            <a:r>
              <a:rPr altLang="en-US" b="0" lang="en-US"/>
              <a:t>w</a:t>
            </a:r>
            <a:r>
              <a:rPr altLang="en-US" b="0" lang="en-US"/>
              <a:t>a</a:t>
            </a:r>
            <a:r>
              <a:rPr altLang="en-US" b="0" lang="en-US"/>
              <a:t>rds</a:t>
            </a:r>
            <a:r>
              <a:rPr altLang="en-US" b="0" lang="en-US"/>
              <a:t> </a:t>
            </a:r>
            <a:r>
              <a:rPr altLang="en-US" b="0" lang="en-US"/>
              <a:t>t</a:t>
            </a:r>
            <a:r>
              <a:rPr altLang="en-US" b="0" lang="en-US"/>
              <a:t>h</a:t>
            </a:r>
            <a:r>
              <a:rPr altLang="en-US" b="0" lang="en-US"/>
              <a:t>e</a:t>
            </a:r>
            <a:r>
              <a:rPr altLang="en-US" b="0" lang="en-US"/>
              <a:t> </a:t>
            </a:r>
            <a:r>
              <a:rPr altLang="en-US" b="0" lang="en-US"/>
              <a:t>c</a:t>
            </a:r>
            <a:r>
              <a:rPr altLang="en-US" b="0" lang="en-US"/>
              <a:t>o</a:t>
            </a:r>
            <a:r>
              <a:rPr altLang="en-US" b="0" lang="en-US"/>
              <a:t>m</a:t>
            </a:r>
            <a:r>
              <a:rPr altLang="en-US" b="0" lang="en-US"/>
              <a:t>p</a:t>
            </a:r>
            <a:r>
              <a:rPr altLang="en-US" b="0" lang="en-US"/>
              <a:t>a</a:t>
            </a:r>
            <a:r>
              <a:rPr altLang="en-US" b="0" lang="en-US"/>
              <a:t>n</a:t>
            </a:r>
            <a:r>
              <a:rPr altLang="en-US" b="0" lang="en-US"/>
              <a:t>y</a:t>
            </a:r>
            <a:r>
              <a:rPr altLang="en-US" b="0" lang="en-US"/>
              <a:t>'s</a:t>
            </a:r>
            <a:r>
              <a:rPr altLang="en-US" b="0" lang="en-US"/>
              <a:t> </a:t>
            </a:r>
            <a:r>
              <a:rPr altLang="en-US" b="0" lang="en-US"/>
              <a:t>products</a:t>
            </a:r>
            <a:r>
              <a:rPr altLang="en-US" b="0" lang="en-US"/>
              <a:t>.</a:t>
            </a:r>
            <a:r>
              <a:rPr altLang="en-US" b="0" lang="en-US"/>
              <a:t>.</a:t>
            </a:r>
            <a:r>
              <a:rPr altLang="en-US" b="0" lang="en-US"/>
              <a:t> </a:t>
            </a:r>
            <a:r>
              <a:rPr altLang="en-US" b="0" lang="en-US"/>
              <a:t>O</a:t>
            </a:r>
            <a:r>
              <a:rPr altLang="en-US" b="0" lang="en-US"/>
              <a:t>u</a:t>
            </a:r>
            <a:r>
              <a:rPr altLang="en-US" b="0" lang="en-US"/>
              <a:t>r</a:t>
            </a:r>
            <a:r>
              <a:rPr altLang="en-US" b="0" lang="en-US"/>
              <a:t> </a:t>
            </a:r>
            <a:r>
              <a:rPr altLang="en-US" b="0" lang="en-US"/>
              <a:t>d</a:t>
            </a:r>
            <a:r>
              <a:rPr altLang="en-US" b="0" lang="en-US"/>
              <a:t>a</a:t>
            </a:r>
            <a:r>
              <a:rPr altLang="en-US" b="0" lang="en-US"/>
              <a:t>ta</a:t>
            </a:r>
            <a:r>
              <a:rPr altLang="en-US" b="0" lang="en-US"/>
              <a:t> </a:t>
            </a:r>
            <a:r>
              <a:rPr altLang="en-US" b="0" lang="en-US"/>
              <a:t>e</a:t>
            </a:r>
            <a:r>
              <a:rPr altLang="en-US" b="0" lang="en-US"/>
              <a:t>x</a:t>
            </a:r>
            <a:r>
              <a:rPr altLang="en-US" b="0" lang="en-US"/>
              <a:t>p</a:t>
            </a:r>
            <a:r>
              <a:rPr altLang="en-US" b="0" lang="en-US"/>
              <a:t>l</a:t>
            </a:r>
            <a:r>
              <a:rPr altLang="en-US" b="0" lang="en-US"/>
              <a:t>o</a:t>
            </a:r>
            <a:r>
              <a:rPr altLang="en-US" b="0" lang="en-US"/>
              <a:t>r</a:t>
            </a:r>
            <a:r>
              <a:rPr altLang="en-US" b="0" lang="en-US"/>
              <a:t>a</a:t>
            </a:r>
            <a:r>
              <a:rPr altLang="en-US" b="0" lang="en-US"/>
              <a:t>tion</a:t>
            </a:r>
            <a:r>
              <a:rPr altLang="en-US" b="0" lang="en-US"/>
              <a:t> </a:t>
            </a:r>
            <a:r>
              <a:rPr altLang="en-US" b="0" lang="en-US"/>
              <a:t>won't</a:t>
            </a:r>
            <a:r>
              <a:rPr altLang="en-US" b="0" lang="en-US"/>
              <a:t> </a:t>
            </a:r>
            <a:r>
              <a:rPr altLang="en-US" b="0" lang="en-US"/>
              <a:t>b</a:t>
            </a:r>
            <a:r>
              <a:rPr altLang="en-US" b="0" lang="en-US"/>
              <a:t>e</a:t>
            </a:r>
            <a:r>
              <a:rPr altLang="en-US" b="0" lang="en-US"/>
              <a:t> </a:t>
            </a:r>
            <a:r>
              <a:rPr altLang="en-US" b="0" lang="en-US"/>
              <a:t>b</a:t>
            </a:r>
            <a:r>
              <a:rPr altLang="en-US" b="0" lang="en-US"/>
              <a:t>a</a:t>
            </a:r>
            <a:r>
              <a:rPr altLang="en-US" b="0" lang="en-US"/>
              <a:t>s</a:t>
            </a:r>
            <a:r>
              <a:rPr altLang="en-US" b="0" lang="en-US"/>
              <a:t>e</a:t>
            </a:r>
            <a:r>
              <a:rPr altLang="en-US" b="0" lang="en-US"/>
              <a:t>d</a:t>
            </a:r>
            <a:r>
              <a:rPr altLang="en-US" b="0" lang="en-US"/>
              <a:t> </a:t>
            </a:r>
            <a:r>
              <a:rPr altLang="en-US" b="0" lang="en-US"/>
              <a:t>o</a:t>
            </a:r>
            <a:r>
              <a:rPr altLang="en-US" b="0" lang="en-US"/>
              <a:t>n</a:t>
            </a:r>
            <a:r>
              <a:rPr altLang="en-US" b="0" lang="en-US"/>
              <a:t> </a:t>
            </a:r>
            <a:r>
              <a:rPr altLang="en-US" b="0" lang="en-US"/>
              <a:t>j</a:t>
            </a:r>
            <a:r>
              <a:rPr altLang="en-US" b="0" lang="en-US"/>
              <a:t>u</a:t>
            </a:r>
            <a:r>
              <a:rPr altLang="en-US" b="0" lang="en-US"/>
              <a:t>st</a:t>
            </a:r>
            <a:r>
              <a:rPr altLang="en-US" b="0" lang="en-US"/>
              <a:t> </a:t>
            </a:r>
            <a:r>
              <a:rPr altLang="en-US" b="0" lang="en-US"/>
              <a:t>t</a:t>
            </a:r>
            <a:r>
              <a:rPr altLang="en-US" b="0" lang="en-US"/>
              <a:t>h</a:t>
            </a:r>
            <a:r>
              <a:rPr altLang="en-US" b="0" lang="en-US"/>
              <a:t>e</a:t>
            </a:r>
            <a:r>
              <a:rPr altLang="en-US" b="0" lang="en-US"/>
              <a:t> </a:t>
            </a:r>
            <a:r>
              <a:rPr altLang="en-US" b="0" lang="en-US"/>
              <a:t>c</a:t>
            </a:r>
            <a:r>
              <a:rPr altLang="en-US" b="0" lang="en-US"/>
              <a:t>u</a:t>
            </a:r>
            <a:r>
              <a:rPr altLang="en-US" b="0" lang="en-US"/>
              <a:t>s</a:t>
            </a:r>
            <a:r>
              <a:rPr altLang="en-US" b="0" lang="en-US"/>
              <a:t>t</a:t>
            </a:r>
            <a:r>
              <a:rPr altLang="en-US" b="0" lang="en-US"/>
              <a:t>ome</a:t>
            </a:r>
            <a:r>
              <a:rPr altLang="en-US" b="0" lang="en-US"/>
              <a:t>r</a:t>
            </a:r>
            <a:r>
              <a:rPr altLang="en-US" b="0" lang="en-US"/>
              <a:t>s</a:t>
            </a:r>
            <a:r>
              <a:rPr altLang="en-US" b="0" lang="en-US"/>
              <a:t> </a:t>
            </a:r>
            <a:r>
              <a:rPr altLang="en-US" b="0" lang="en-US"/>
              <a:t>d</a:t>
            </a:r>
            <a:r>
              <a:rPr altLang="en-US" b="0" lang="en-US"/>
              <a:t>e</a:t>
            </a:r>
            <a:r>
              <a:rPr altLang="en-US" b="0" lang="en-US"/>
              <a:t>m</a:t>
            </a:r>
            <a:r>
              <a:rPr altLang="en-US" b="0" lang="en-US"/>
              <a:t>o</a:t>
            </a:r>
            <a:r>
              <a:rPr altLang="en-US" b="0" lang="en-US"/>
              <a:t>g</a:t>
            </a:r>
            <a:r>
              <a:rPr altLang="en-US" b="0" lang="en-US"/>
              <a:t>raphics</a:t>
            </a:r>
            <a:r>
              <a:rPr altLang="en-US" b="0" lang="en-US"/>
              <a:t> </a:t>
            </a:r>
            <a:r>
              <a:rPr altLang="en-US" b="0" lang="en-US"/>
              <a:t>b</a:t>
            </a:r>
            <a:r>
              <a:rPr altLang="en-US" b="0" lang="en-US"/>
              <a:t>u</a:t>
            </a:r>
            <a:r>
              <a:rPr altLang="en-US" b="0" lang="en-US"/>
              <a:t>t</a:t>
            </a:r>
            <a:r>
              <a:rPr altLang="en-US" b="0" lang="en-US"/>
              <a:t> </a:t>
            </a:r>
            <a:r>
              <a:rPr altLang="en-US" b="0" lang="en-US"/>
              <a:t>r</a:t>
            </a:r>
            <a:r>
              <a:rPr altLang="en-US" b="0" lang="en-US"/>
              <a:t>a</a:t>
            </a:r>
            <a:r>
              <a:rPr altLang="en-US" b="0" lang="en-US"/>
              <a:t>t</a:t>
            </a:r>
            <a:r>
              <a:rPr altLang="en-US" b="0" lang="en-US"/>
              <a:t>h</a:t>
            </a:r>
            <a:r>
              <a:rPr altLang="en-US" b="0" lang="en-US"/>
              <a:t>e</a:t>
            </a:r>
            <a:r>
              <a:rPr altLang="en-US" b="0" lang="en-US"/>
              <a:t>r</a:t>
            </a:r>
            <a:r>
              <a:rPr altLang="en-US" b="0" lang="en-US"/>
              <a:t> </a:t>
            </a:r>
            <a:r>
              <a:rPr altLang="en-US" b="0" lang="en-US"/>
              <a:t>f</a:t>
            </a:r>
            <a:r>
              <a:rPr altLang="en-US" b="0" lang="en-US"/>
              <a:t>o</a:t>
            </a:r>
            <a:r>
              <a:rPr altLang="en-US" b="0" lang="en-US"/>
              <a:t>c</a:t>
            </a:r>
            <a:r>
              <a:rPr altLang="en-US" b="0" lang="en-US"/>
              <a:t>u</a:t>
            </a:r>
            <a:r>
              <a:rPr altLang="en-US" b="0" lang="en-US"/>
              <a:t>s</a:t>
            </a:r>
            <a:r>
              <a:rPr altLang="en-US" b="0" lang="en-US"/>
              <a:t>e</a:t>
            </a:r>
            <a:r>
              <a:rPr altLang="en-US" b="0" lang="en-US"/>
              <a:t>d</a:t>
            </a:r>
            <a:r>
              <a:rPr altLang="en-US" b="0" lang="en-US"/>
              <a:t> </a:t>
            </a:r>
            <a:r>
              <a:rPr altLang="en-US" b="0" lang="en-US"/>
              <a:t>m</a:t>
            </a:r>
            <a:r>
              <a:rPr altLang="en-US" b="0" lang="en-US"/>
              <a:t>o</a:t>
            </a:r>
            <a:r>
              <a:rPr altLang="en-US" b="0" lang="en-US"/>
              <a:t>r</a:t>
            </a:r>
            <a:r>
              <a:rPr altLang="en-US" b="0" lang="en-US"/>
              <a:t>e</a:t>
            </a:r>
            <a:r>
              <a:rPr altLang="en-US" b="0" lang="en-US"/>
              <a:t> </a:t>
            </a:r>
            <a:r>
              <a:rPr altLang="en-US" b="0" lang="en-US"/>
              <a:t>o</a:t>
            </a:r>
            <a:r>
              <a:rPr altLang="en-US" b="0" lang="en-US"/>
              <a:t>n</a:t>
            </a:r>
            <a:r>
              <a:rPr altLang="en-US" b="0" lang="en-US"/>
              <a:t> </a:t>
            </a:r>
            <a:r>
              <a:rPr altLang="en-US" b="0" lang="en-US"/>
              <a:t>t</a:t>
            </a:r>
            <a:r>
              <a:rPr altLang="en-US" b="0" lang="en-US"/>
              <a:t>h</a:t>
            </a:r>
            <a:r>
              <a:rPr altLang="en-US" b="0" lang="en-US"/>
              <a:t>e</a:t>
            </a:r>
            <a:r>
              <a:rPr altLang="en-US" b="0" lang="en-US"/>
              <a:t> </a:t>
            </a:r>
            <a:r>
              <a:rPr altLang="en-US" b="0" lang="en-US"/>
              <a:t>c</a:t>
            </a:r>
            <a:r>
              <a:rPr altLang="en-US" b="0" lang="en-US"/>
              <a:t>o</a:t>
            </a:r>
            <a:r>
              <a:rPr altLang="en-US" b="0" lang="en-US"/>
              <a:t>m</a:t>
            </a:r>
            <a:r>
              <a:rPr altLang="en-US" b="0" lang="en-US"/>
              <a:t>p</a:t>
            </a:r>
            <a:r>
              <a:rPr altLang="en-US" b="0" lang="en-US"/>
              <a:t>a</a:t>
            </a:r>
            <a:r>
              <a:rPr altLang="en-US" b="0" lang="en-US"/>
              <a:t>n</a:t>
            </a:r>
            <a:r>
              <a:rPr altLang="en-US" b="0" lang="en-US"/>
              <a:t>y's</a:t>
            </a:r>
            <a:r>
              <a:rPr altLang="en-US" b="0" lang="en-US"/>
              <a:t> </a:t>
            </a:r>
            <a:r>
              <a:rPr altLang="en-US" b="0" lang="en-US"/>
              <a:t>t</a:t>
            </a:r>
            <a:r>
              <a:rPr altLang="en-US" b="0" lang="en-US"/>
              <a:t>r</a:t>
            </a:r>
            <a:r>
              <a:rPr altLang="en-US" b="0" lang="en-US"/>
              <a:t>a</a:t>
            </a:r>
            <a:r>
              <a:rPr altLang="en-US" b="0" lang="en-US"/>
              <a:t>n</a:t>
            </a:r>
            <a:r>
              <a:rPr altLang="en-US" b="0" lang="en-US"/>
              <a:t>s</a:t>
            </a:r>
            <a:r>
              <a:rPr altLang="en-US" b="0" lang="en-US"/>
              <a:t>a</a:t>
            </a:r>
            <a:r>
              <a:rPr altLang="en-US" b="0" lang="en-US"/>
              <a:t>ction</a:t>
            </a:r>
            <a:r>
              <a:rPr altLang="en-US" b="0" lang="en-US"/>
              <a:t>.</a:t>
            </a:r>
            <a:r>
              <a:rPr altLang="en-US" b="0" lang="en-US"/>
              <a:t> </a:t>
            </a:r>
            <a:r>
              <a:rPr altLang="en-US" b="0" lang="en-US"/>
              <a:t>T</a:t>
            </a:r>
            <a:r>
              <a:rPr altLang="en-US" b="0" lang="en-US"/>
              <a:t>h</a:t>
            </a:r>
            <a:r>
              <a:rPr altLang="en-US" b="0" lang="en-US"/>
              <a:t>a</a:t>
            </a:r>
            <a:r>
              <a:rPr altLang="en-US" b="0" lang="en-US"/>
              <a:t>t</a:t>
            </a:r>
            <a:r>
              <a:rPr altLang="en-US" b="0" lang="en-US"/>
              <a:t> </a:t>
            </a:r>
            <a:r>
              <a:rPr altLang="en-US" b="0" lang="en-US"/>
              <a:t>i</a:t>
            </a:r>
            <a:r>
              <a:rPr altLang="en-US" b="0" lang="en-US"/>
              <a:t>s</a:t>
            </a:r>
            <a:r>
              <a:rPr altLang="en-US" b="0" lang="en-US"/>
              <a:t> </a:t>
            </a:r>
            <a:r>
              <a:rPr altLang="en-US" b="0" lang="en-US"/>
              <a:t>t</a:t>
            </a:r>
            <a:r>
              <a:rPr altLang="en-US" b="0" lang="en-US"/>
              <a:t>o</a:t>
            </a:r>
            <a:r>
              <a:rPr altLang="en-US" b="0" lang="en-US"/>
              <a:t> </a:t>
            </a:r>
            <a:r>
              <a:rPr altLang="en-US" b="0" lang="en-US"/>
              <a:t>s</a:t>
            </a:r>
            <a:r>
              <a:rPr altLang="en-US" b="0" lang="en-US"/>
              <a:t>a</a:t>
            </a:r>
            <a:r>
              <a:rPr altLang="en-US" b="0" lang="en-US"/>
              <a:t>y</a:t>
            </a:r>
            <a:r>
              <a:rPr altLang="en-US" b="0" lang="en-US"/>
              <a:t> </a:t>
            </a:r>
            <a:r>
              <a:rPr altLang="en-US" b="0" lang="en-US"/>
              <a:t>w</a:t>
            </a:r>
            <a:r>
              <a:rPr altLang="en-US" b="0" lang="en-US"/>
              <a:t>e</a:t>
            </a:r>
            <a:r>
              <a:rPr altLang="en-US" b="0" lang="en-US"/>
              <a:t> </a:t>
            </a:r>
            <a:r>
              <a:rPr altLang="en-US" b="0" lang="en-US"/>
              <a:t>w</a:t>
            </a:r>
            <a:r>
              <a:rPr altLang="en-US" b="0" lang="en-US"/>
              <a:t>o</a:t>
            </a:r>
            <a:r>
              <a:rPr altLang="en-US" b="0" lang="en-US"/>
              <a:t>uld</a:t>
            </a:r>
            <a:r>
              <a:rPr altLang="en-US" b="0" lang="en-US"/>
              <a:t> </a:t>
            </a:r>
            <a:r>
              <a:rPr altLang="en-US" b="0" lang="en-US"/>
              <a:t> </a:t>
            </a:r>
            <a:r>
              <a:rPr altLang="en-US" b="0" lang="en-US"/>
              <a:t>o</a:t>
            </a:r>
            <a:r>
              <a:rPr altLang="en-US" b="0" lang="en-US"/>
              <a:t>n</a:t>
            </a:r>
            <a:r>
              <a:rPr altLang="en-US" b="0" lang="en-US"/>
              <a:t>l</a:t>
            </a:r>
            <a:r>
              <a:rPr altLang="en-US" b="0" lang="en-US"/>
              <a:t>y</a:t>
            </a:r>
            <a:r>
              <a:rPr altLang="en-US" b="0" lang="en-US"/>
              <a:t> </a:t>
            </a:r>
            <a:r>
              <a:rPr altLang="en-US" b="0" lang="en-US"/>
              <a:t>b</a:t>
            </a:r>
            <a:r>
              <a:rPr altLang="en-US" b="0" lang="en-US"/>
              <a:t>e</a:t>
            </a:r>
            <a:r>
              <a:rPr altLang="en-US" b="0" lang="en-US"/>
              <a:t> </a:t>
            </a:r>
            <a:r>
              <a:rPr altLang="en-US" b="0" lang="en-US"/>
              <a:t>e</a:t>
            </a:r>
            <a:r>
              <a:rPr altLang="en-US" b="0" lang="en-US"/>
              <a:t>x</a:t>
            </a:r>
            <a:r>
              <a:rPr altLang="en-US" b="0" lang="en-US"/>
              <a:t>p</a:t>
            </a:r>
            <a:r>
              <a:rPr altLang="en-US" b="0" lang="en-US"/>
              <a:t>l</a:t>
            </a:r>
            <a:r>
              <a:rPr altLang="en-US" b="0" lang="en-US"/>
              <a:t>o</a:t>
            </a:r>
            <a:r>
              <a:rPr altLang="en-US" b="0" lang="en-US"/>
              <a:t>r</a:t>
            </a:r>
            <a:r>
              <a:rPr altLang="en-US" b="0" lang="en-US"/>
              <a:t>i</a:t>
            </a:r>
            <a:r>
              <a:rPr altLang="en-US" b="0" lang="en-US"/>
              <a:t>ng</a:t>
            </a:r>
            <a:r>
              <a:rPr altLang="en-US" b="0" lang="en-US"/>
              <a:t> </a:t>
            </a:r>
            <a:r>
              <a:rPr altLang="en-US" b="0" lang="en-US"/>
              <a:t>t</a:t>
            </a:r>
            <a:r>
              <a:rPr altLang="en-US" b="0" lang="en-US"/>
              <a:t>h</a:t>
            </a:r>
            <a:r>
              <a:rPr altLang="en-US" b="0" lang="en-US"/>
              <a:t>e</a:t>
            </a:r>
            <a:r>
              <a:rPr altLang="en-US" b="0" lang="en-US"/>
              <a:t> </a:t>
            </a:r>
            <a:r>
              <a:rPr altLang="en-US" b="0" lang="en-US"/>
              <a:t>d</a:t>
            </a:r>
            <a:r>
              <a:rPr altLang="en-US" b="0" lang="en-US"/>
              <a:t>a</a:t>
            </a:r>
            <a:r>
              <a:rPr altLang="en-US" b="0" lang="en-US"/>
              <a:t>t</a:t>
            </a:r>
            <a:r>
              <a:rPr altLang="en-US" b="0" lang="en-US"/>
              <a:t>a</a:t>
            </a:r>
            <a:r>
              <a:rPr altLang="en-US" b="0" lang="en-US"/>
              <a:t> </a:t>
            </a:r>
            <a:r>
              <a:rPr altLang="en-US" b="0" lang="en-US"/>
              <a:t>o</a:t>
            </a:r>
            <a:r>
              <a:rPr altLang="en-US" b="0" lang="en-US"/>
              <a:t>f</a:t>
            </a:r>
            <a:r>
              <a:rPr altLang="en-US" b="0" lang="en-US"/>
              <a:t> </a:t>
            </a:r>
            <a:r>
              <a:rPr altLang="en-US" b="0" lang="en-US"/>
              <a:t>c</a:t>
            </a:r>
            <a:r>
              <a:rPr altLang="en-US" b="0" lang="en-US"/>
              <a:t>u</a:t>
            </a:r>
            <a:r>
              <a:rPr altLang="en-US" b="0" lang="en-US"/>
              <a:t>s</a:t>
            </a:r>
            <a:r>
              <a:rPr altLang="en-US" b="0" lang="en-US"/>
              <a:t>tomers</a:t>
            </a:r>
            <a:r>
              <a:rPr altLang="en-US" b="0" lang="en-US"/>
              <a:t> </a:t>
            </a:r>
            <a:r>
              <a:rPr altLang="en-US" b="0" lang="en-US"/>
              <a:t>w</a:t>
            </a:r>
            <a:r>
              <a:rPr altLang="en-US" b="0" lang="en-US"/>
              <a:t>h</a:t>
            </a:r>
            <a:r>
              <a:rPr altLang="en-US" b="0" lang="en-US"/>
              <a:t>o</a:t>
            </a:r>
            <a:r>
              <a:rPr altLang="en-US" b="0" lang="en-US"/>
              <a:t> </a:t>
            </a:r>
            <a:r>
              <a:rPr altLang="en-US" b="0" lang="en-US"/>
              <a:t>h</a:t>
            </a:r>
            <a:r>
              <a:rPr altLang="en-US" b="0" lang="en-US"/>
              <a:t>a</a:t>
            </a:r>
            <a:r>
              <a:rPr altLang="en-US" b="0" lang="en-US"/>
              <a:t>v</a:t>
            </a:r>
            <a:r>
              <a:rPr altLang="en-US" b="0" lang="en-US"/>
              <a:t>e</a:t>
            </a:r>
            <a:r>
              <a:rPr altLang="en-US" b="0" lang="en-US"/>
              <a:t> </a:t>
            </a:r>
            <a:r>
              <a:rPr altLang="en-US" b="0" lang="en-US"/>
              <a:t>m</a:t>
            </a:r>
            <a:r>
              <a:rPr altLang="en-US" b="0" lang="en-US"/>
              <a:t>a</a:t>
            </a:r>
            <a:r>
              <a:rPr altLang="en-US" b="0" lang="en-US"/>
              <a:t>d</a:t>
            </a:r>
            <a:r>
              <a:rPr altLang="en-US" b="0" lang="en-US"/>
              <a:t>e</a:t>
            </a:r>
            <a:r>
              <a:rPr altLang="en-US" b="0" lang="en-US"/>
              <a:t> </a:t>
            </a:r>
            <a:r>
              <a:rPr altLang="en-US" b="0" lang="en-US"/>
              <a:t>a</a:t>
            </a:r>
            <a:r>
              <a:rPr altLang="en-US" b="0" lang="en-US"/>
              <a:t>t</a:t>
            </a:r>
            <a:r>
              <a:rPr altLang="en-US" b="0" lang="en-US"/>
              <a:t>l</a:t>
            </a:r>
            <a:r>
              <a:rPr altLang="en-US" b="0" lang="en-US"/>
              <a:t>e</a:t>
            </a:r>
            <a:r>
              <a:rPr altLang="en-US" b="0" lang="en-US"/>
              <a:t>a</a:t>
            </a:r>
            <a:r>
              <a:rPr altLang="en-US" b="0" lang="en-US"/>
              <a:t>s</a:t>
            </a:r>
            <a:r>
              <a:rPr altLang="en-US" b="0" lang="en-US"/>
              <a:t>t</a:t>
            </a:r>
            <a:r>
              <a:rPr altLang="en-US" b="0" lang="en-US"/>
              <a:t> </a:t>
            </a:r>
            <a:r>
              <a:rPr altLang="en-US" b="0" lang="en-US"/>
              <a:t>a</a:t>
            </a:r>
            <a:r>
              <a:rPr altLang="en-US" b="0" lang="en-US"/>
              <a:t> </a:t>
            </a:r>
            <a:r>
              <a:rPr altLang="en-US" b="0" lang="en-US"/>
              <a:t> </a:t>
            </a:r>
            <a:r>
              <a:rPr altLang="en-US" b="0" lang="en-US"/>
              <a:t>p</a:t>
            </a:r>
            <a:r>
              <a:rPr altLang="en-US" b="0" lang="en-US"/>
              <a:t>u</a:t>
            </a:r>
            <a:r>
              <a:rPr altLang="en-US" b="0" lang="en-US"/>
              <a:t>r</a:t>
            </a:r>
            <a:r>
              <a:rPr altLang="en-US" b="0" lang="en-US"/>
              <a:t>c</a:t>
            </a:r>
            <a:r>
              <a:rPr altLang="en-US" b="0" lang="en-US"/>
              <a:t>hase</a:t>
            </a:r>
            <a:r>
              <a:rPr altLang="en-US" b="0" lang="en-US"/>
              <a:t> </a:t>
            </a:r>
            <a:r>
              <a:rPr altLang="en-US" b="0" lang="en-US"/>
              <a:t>f</a:t>
            </a:r>
            <a:r>
              <a:rPr altLang="en-US" b="0" lang="en-US"/>
              <a:t>r</a:t>
            </a:r>
            <a:r>
              <a:rPr altLang="en-US" b="0" lang="en-US"/>
              <a:t>o</a:t>
            </a:r>
            <a:r>
              <a:rPr altLang="en-US" b="0" lang="en-US"/>
              <a:t>m</a:t>
            </a:r>
            <a:r>
              <a:rPr altLang="en-US" b="0" lang="en-US"/>
              <a:t> </a:t>
            </a:r>
            <a:r>
              <a:rPr altLang="en-US" b="0" lang="en-US"/>
              <a:t>t</a:t>
            </a:r>
            <a:r>
              <a:rPr altLang="en-US" b="0" lang="en-US"/>
              <a:t>h</a:t>
            </a:r>
            <a:r>
              <a:rPr altLang="en-US" b="0" lang="en-US"/>
              <a:t>e</a:t>
            </a:r>
            <a:r>
              <a:rPr altLang="en-US" b="0" lang="en-US"/>
              <a:t> </a:t>
            </a:r>
            <a:r>
              <a:rPr altLang="en-US" b="0" lang="en-US"/>
              <a:t>c</a:t>
            </a:r>
            <a:r>
              <a:rPr altLang="en-US" b="0" lang="en-US"/>
              <a:t>o</a:t>
            </a:r>
            <a:r>
              <a:rPr altLang="en-US" b="0" lang="en-US"/>
              <a:t>m</a:t>
            </a:r>
            <a:r>
              <a:rPr altLang="en-US" b="0" lang="en-US"/>
              <a:t>p</a:t>
            </a:r>
            <a:r>
              <a:rPr altLang="en-US" b="0" lang="en-US"/>
              <a:t>any</a:t>
            </a:r>
            <a:r>
              <a:rPr altLang="en-US" b="0" lang="en-US"/>
              <a:t>.</a:t>
            </a:r>
            <a:r>
              <a:rPr altLang="en-US" lang="en-US"/>
              <a:t> </a:t>
            </a:r>
            <a:endParaRPr altLang="en-US" lang="zh-CN"/>
          </a:p>
        </p:txBody>
      </p:sp>
      <p:sp>
        <p:nvSpPr>
          <p:cNvPr id="104859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248175" y="0"/>
            <a:ext cx="9175601" cy="238700"/>
          </a:xfrm>
          <a:prstGeom prst="rect"/>
          <a:solidFill>
            <a:schemeClr val="accent3"/>
          </a:solidFill>
          <a:ln w="12700">
            <a:miter lim="400000"/>
          </a:ln>
        </p:spPr>
        <p:txBody>
          <a:bodyPr anchor="ctr" lIns="45719" rIns="45719"/>
          <a:p>
            <a:pPr defTabSz="457200">
              <a:defRPr b="1" sz="500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Shape 70"/>
          <p:cNvSpPr/>
          <p:nvPr/>
        </p:nvSpPr>
        <p:spPr>
          <a:xfrm>
            <a:off x="-15501" y="-19475"/>
            <a:ext cx="9191402" cy="840000"/>
          </a:xfrm>
          <a:prstGeom prst="rect"/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anchor="ctr" lIns="45719" rIns="45719"/>
          <a:p/>
        </p:txBody>
      </p:sp>
      <p:sp>
        <p:nvSpPr>
          <p:cNvPr id="1048600" name="Shape 71"/>
          <p:cNvSpPr/>
          <p:nvPr/>
        </p:nvSpPr>
        <p:spPr>
          <a:xfrm>
            <a:off x="-15501" y="298591"/>
            <a:ext cx="8565600" cy="466642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048601" name="Shape 72"/>
          <p:cNvSpPr/>
          <p:nvPr/>
        </p:nvSpPr>
        <p:spPr>
          <a:xfrm>
            <a:off x="94803" y="1045600"/>
            <a:ext cx="8222622" cy="538448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altLang="en-US" lang="en-US"/>
              <a:t>D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a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s</a:t>
            </a:r>
            <a:r>
              <a:rPr altLang="en-US" lang="en-US"/>
              <a:t>ight</a:t>
            </a:r>
            <a:endParaRPr altLang="en-US" lang="zh-CN"/>
          </a:p>
        </p:txBody>
      </p:sp>
      <p:sp>
        <p:nvSpPr>
          <p:cNvPr id="1048602" name="Shape 73"/>
          <p:cNvSpPr/>
          <p:nvPr/>
        </p:nvSpPr>
        <p:spPr>
          <a:xfrm>
            <a:off x="205025" y="2164724"/>
            <a:ext cx="8859981" cy="2583149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indent="-285750" marL="285750">
              <a:buFont typeface="Arial"/>
              <a:buChar char="•"/>
            </a:pPr>
            <a:r>
              <a:rPr altLang="en-US" b="1" lang="en-US"/>
              <a:t>Data Modeling</a:t>
            </a:r>
            <a:r>
              <a:rPr altLang="en-US" lang="en-US"/>
              <a:t>:  We would be Modeling the dataset based on RFM analysis, so we can  put the existing customers into segments and  then explore the data of only the company's high value customers.</a:t>
            </a:r>
            <a:endParaRPr altLang="en-US" lang="zh-CN"/>
          </a:p>
          <a:p>
            <a:pPr indent="-285750" marL="285750">
              <a:buFont typeface="Arial"/>
              <a:buChar char="•"/>
            </a:pPr>
            <a:endParaRPr altLang="en-US" lang="zh-CN"/>
          </a:p>
          <a:p>
            <a:pPr indent="-285750" marL="285750">
              <a:buFont typeface="Arial"/>
              <a:buChar char="•"/>
            </a:pPr>
            <a:endParaRPr altLang="en-US" lang="zh-CN"/>
          </a:p>
          <a:p>
            <a:pPr indent="-285750" marL="285750">
              <a:buFont typeface="Arial"/>
              <a:buChar char="•"/>
            </a:pPr>
            <a:r>
              <a:rPr altLang="en-US" b="1" lang="en-US"/>
              <a:t>I</a:t>
            </a:r>
            <a:r>
              <a:rPr altLang="en-US" b="1" lang="en-US"/>
              <a:t>n</a:t>
            </a:r>
            <a:r>
              <a:rPr altLang="en-US" b="1" lang="en-US"/>
              <a:t>t</a:t>
            </a:r>
            <a:r>
              <a:rPr altLang="en-US" b="1" lang="en-US"/>
              <a:t>e</a:t>
            </a:r>
            <a:r>
              <a:rPr altLang="en-US" b="1" lang="en-US"/>
              <a:t>r</a:t>
            </a:r>
            <a:r>
              <a:rPr altLang="en-US" b="1" lang="en-US"/>
              <a:t>p</a:t>
            </a:r>
            <a:r>
              <a:rPr altLang="en-US" b="1" lang="en-US"/>
              <a:t>retation</a:t>
            </a:r>
            <a:r>
              <a:rPr altLang="en-US" b="1" lang="en-US"/>
              <a:t>:</a:t>
            </a:r>
            <a:r>
              <a:rPr altLang="en-US" b="1" lang="en-US"/>
              <a:t> </a:t>
            </a:r>
            <a:r>
              <a:rPr altLang="en-US" b="1" lang="en-US"/>
              <a:t> </a:t>
            </a:r>
            <a:r>
              <a:rPr altLang="en-US" b="0" lang="en-US"/>
              <a:t>W</a:t>
            </a:r>
            <a:r>
              <a:rPr altLang="en-US" b="0" lang="en-US"/>
              <a:t>ithout</a:t>
            </a:r>
            <a:r>
              <a:rPr altLang="en-US" b="0" lang="en-US"/>
              <a:t> </a:t>
            </a:r>
            <a:r>
              <a:rPr altLang="en-US" b="0" lang="en-US"/>
              <a:t>t</a:t>
            </a:r>
            <a:r>
              <a:rPr altLang="en-US" b="0" lang="en-US"/>
              <a:t>h</a:t>
            </a:r>
            <a:r>
              <a:rPr altLang="en-US" b="0" lang="en-US"/>
              <a:t>i</a:t>
            </a:r>
            <a:r>
              <a:rPr altLang="en-US" b="0" lang="en-US"/>
              <a:t>s</a:t>
            </a:r>
            <a:r>
              <a:rPr altLang="en-US" b="0" lang="en-US"/>
              <a:t> </a:t>
            </a:r>
            <a:r>
              <a:rPr altLang="en-US" b="0" lang="en-US"/>
              <a:t>p</a:t>
            </a:r>
            <a:r>
              <a:rPr altLang="en-US" b="0" lang="en-US"/>
              <a:t>h</a:t>
            </a:r>
            <a:r>
              <a:rPr altLang="en-US" b="0" lang="en-US"/>
              <a:t>a</a:t>
            </a:r>
            <a:r>
              <a:rPr altLang="en-US" b="0" lang="en-US"/>
              <a:t>s</a:t>
            </a:r>
            <a:r>
              <a:rPr altLang="en-US" b="0" lang="en-US"/>
              <a:t>e</a:t>
            </a:r>
            <a:r>
              <a:rPr altLang="en-US" b="0" lang="en-US"/>
              <a:t> </a:t>
            </a:r>
            <a:r>
              <a:rPr altLang="en-US" b="0" lang="en-US"/>
              <a:t>i</a:t>
            </a:r>
            <a:r>
              <a:rPr altLang="en-US" b="0" lang="en-US"/>
              <a:t>n</a:t>
            </a:r>
            <a:r>
              <a:rPr altLang="en-US" b="0" lang="en-US"/>
              <a:t> </a:t>
            </a:r>
            <a:r>
              <a:rPr altLang="en-US" b="0" lang="en-US"/>
              <a:t>o</a:t>
            </a:r>
            <a:r>
              <a:rPr altLang="en-US" b="0" lang="en-US"/>
              <a:t>u</a:t>
            </a:r>
            <a:r>
              <a:rPr altLang="en-US" b="0" lang="en-US"/>
              <a:t>r</a:t>
            </a:r>
            <a:r>
              <a:rPr altLang="en-US" b="0" lang="en-US"/>
              <a:t> </a:t>
            </a:r>
            <a:r>
              <a:rPr altLang="en-US" b="0" lang="en-US"/>
              <a:t>d</a:t>
            </a:r>
            <a:r>
              <a:rPr altLang="en-US" b="0" lang="en-US"/>
              <a:t>a</a:t>
            </a:r>
            <a:r>
              <a:rPr altLang="en-US" b="0" lang="en-US"/>
              <a:t>t</a:t>
            </a:r>
            <a:r>
              <a:rPr altLang="en-US" b="0" lang="en-US"/>
              <a:t>a</a:t>
            </a:r>
            <a:r>
              <a:rPr altLang="en-US" b="0" lang="en-US"/>
              <a:t> </a:t>
            </a:r>
            <a:r>
              <a:rPr altLang="en-US" b="0" lang="en-US"/>
              <a:t> </a:t>
            </a:r>
            <a:r>
              <a:rPr altLang="en-US" b="0" lang="en-US"/>
              <a:t>insight.</a:t>
            </a:r>
            <a:r>
              <a:rPr altLang="en-US" b="0" lang="en-US"/>
              <a:t> </a:t>
            </a:r>
            <a:r>
              <a:rPr altLang="en-US" b="0" lang="en-US"/>
              <a:t>T</a:t>
            </a:r>
            <a:r>
              <a:rPr altLang="en-US" b="0" lang="en-US"/>
              <a:t>h</a:t>
            </a:r>
            <a:r>
              <a:rPr altLang="en-US" b="0" lang="en-US"/>
              <a:t>e</a:t>
            </a:r>
            <a:r>
              <a:rPr altLang="en-US" b="0" lang="en-US"/>
              <a:t>n</a:t>
            </a:r>
            <a:r>
              <a:rPr altLang="en-US" b="0" lang="en-US"/>
              <a:t> </a:t>
            </a:r>
            <a:r>
              <a:rPr altLang="en-US" b="0" lang="en-US"/>
              <a:t>a</a:t>
            </a:r>
            <a:r>
              <a:rPr altLang="en-US" b="0" lang="en-US"/>
              <a:t>l</a:t>
            </a:r>
            <a:r>
              <a:rPr altLang="en-US" b="0" lang="en-US"/>
              <a:t>l</a:t>
            </a:r>
            <a:r>
              <a:rPr altLang="en-US" b="0" lang="en-US"/>
              <a:t> </a:t>
            </a:r>
            <a:r>
              <a:rPr altLang="en-US" b="0" lang="en-US"/>
              <a:t>u</a:t>
            </a:r>
            <a:r>
              <a:rPr altLang="en-US" b="0" lang="en-US"/>
              <a:t>s</a:t>
            </a:r>
            <a:r>
              <a:rPr altLang="en-US" b="0" lang="en-US"/>
              <a:t>e</a:t>
            </a:r>
            <a:r>
              <a:rPr altLang="en-US" b="0" lang="en-US"/>
              <a:t>f</a:t>
            </a:r>
            <a:r>
              <a:rPr altLang="en-US" b="0" lang="en-US"/>
              <a:t>ul</a:t>
            </a:r>
            <a:r>
              <a:rPr altLang="en-US" b="0" lang="en-US"/>
              <a:t> </a:t>
            </a:r>
            <a:r>
              <a:rPr altLang="en-US" b="0" lang="en-US"/>
              <a:t>i</a:t>
            </a:r>
            <a:r>
              <a:rPr altLang="en-US" b="0" lang="en-US"/>
              <a:t>n</a:t>
            </a:r>
            <a:r>
              <a:rPr altLang="en-US" b="0" lang="en-US"/>
              <a:t>f</a:t>
            </a:r>
            <a:r>
              <a:rPr altLang="en-US" b="0" lang="en-US"/>
              <a:t>o</a:t>
            </a:r>
            <a:r>
              <a:rPr altLang="en-US" b="0" lang="en-US"/>
              <a:t>rmation</a:t>
            </a:r>
            <a:r>
              <a:rPr altLang="en-US" b="0" lang="en-US"/>
              <a:t>,</a:t>
            </a:r>
            <a:r>
              <a:rPr altLang="en-US" b="0" lang="en-US"/>
              <a:t> </a:t>
            </a:r>
            <a:r>
              <a:rPr altLang="en-US" b="0" lang="en-US"/>
              <a:t>t</a:t>
            </a:r>
            <a:r>
              <a:rPr altLang="en-US" b="0" lang="en-US"/>
              <a:t>r</a:t>
            </a:r>
            <a:r>
              <a:rPr altLang="en-US" b="0" lang="en-US"/>
              <a:t>e</a:t>
            </a:r>
            <a:r>
              <a:rPr altLang="en-US" b="0" lang="en-US"/>
              <a:t>n</a:t>
            </a:r>
            <a:r>
              <a:rPr altLang="en-US" b="0" lang="en-US"/>
              <a:t>d</a:t>
            </a:r>
            <a:r>
              <a:rPr altLang="en-US" b="0" lang="en-US"/>
              <a:t>s</a:t>
            </a:r>
            <a:r>
              <a:rPr altLang="en-US" b="0" lang="en-US"/>
              <a:t> </a:t>
            </a:r>
            <a:r>
              <a:rPr altLang="en-US" b="0" lang="en-US"/>
              <a:t>a</a:t>
            </a:r>
            <a:r>
              <a:rPr altLang="en-US" b="0" lang="en-US"/>
              <a:t>n</a:t>
            </a:r>
            <a:r>
              <a:rPr altLang="en-US" b="0" lang="en-US"/>
              <a:t>d</a:t>
            </a:r>
            <a:r>
              <a:rPr altLang="en-US" b="0" lang="en-US"/>
              <a:t> </a:t>
            </a:r>
            <a:r>
              <a:rPr altLang="en-US" b="0" lang="en-US"/>
              <a:t>b</a:t>
            </a:r>
            <a:r>
              <a:rPr altLang="en-US" b="0" lang="en-US"/>
              <a:t>e</a:t>
            </a:r>
            <a:r>
              <a:rPr altLang="en-US" b="0" lang="en-US"/>
              <a:t>h</a:t>
            </a:r>
            <a:r>
              <a:rPr altLang="en-US" b="0" lang="en-US"/>
              <a:t>a</a:t>
            </a:r>
            <a:r>
              <a:rPr altLang="en-US" b="0" lang="en-US"/>
              <a:t>vior</a:t>
            </a:r>
            <a:r>
              <a:rPr altLang="en-US" b="0" lang="en-US"/>
              <a:t>s</a:t>
            </a:r>
            <a:r>
              <a:rPr altLang="en-US" b="0" lang="en-US"/>
              <a:t> </a:t>
            </a:r>
            <a:r>
              <a:rPr altLang="en-US" b="0" lang="en-US"/>
              <a:t>a</a:t>
            </a:r>
            <a:r>
              <a:rPr altLang="en-US" b="0" lang="en-US"/>
              <a:t>s</a:t>
            </a:r>
            <a:r>
              <a:rPr altLang="en-US" b="0" lang="en-US"/>
              <a:t> </a:t>
            </a:r>
            <a:r>
              <a:rPr altLang="en-US" b="0" lang="en-US"/>
              <a:t>i</a:t>
            </a:r>
            <a:r>
              <a:rPr altLang="en-US" b="0" lang="en-US"/>
              <a:t>t</a:t>
            </a:r>
            <a:r>
              <a:rPr altLang="en-US" b="0" lang="en-US"/>
              <a:t> </a:t>
            </a:r>
            <a:r>
              <a:rPr altLang="en-US" b="0" lang="en-US"/>
              <a:t>r</a:t>
            </a:r>
            <a:r>
              <a:rPr altLang="en-US" b="0" lang="en-US"/>
              <a:t>e</a:t>
            </a:r>
            <a:r>
              <a:rPr altLang="en-US" b="0" lang="en-US"/>
              <a:t>l</a:t>
            </a:r>
            <a:r>
              <a:rPr altLang="en-US" b="0" lang="en-US"/>
              <a:t>a</a:t>
            </a:r>
            <a:r>
              <a:rPr altLang="en-US" b="0" lang="en-US"/>
              <a:t>tes</a:t>
            </a:r>
            <a:r>
              <a:rPr altLang="en-US" b="0" lang="en-US"/>
              <a:t> </a:t>
            </a:r>
            <a:r>
              <a:rPr altLang="en-US" b="0" lang="en-US"/>
              <a:t>t</a:t>
            </a:r>
            <a:r>
              <a:rPr altLang="en-US" b="0" lang="en-US"/>
              <a:t>o</a:t>
            </a:r>
            <a:r>
              <a:rPr altLang="en-US" b="0" lang="en-US"/>
              <a:t> </a:t>
            </a:r>
            <a:r>
              <a:rPr altLang="en-US" b="0" lang="en-US"/>
              <a:t>t</a:t>
            </a:r>
            <a:r>
              <a:rPr altLang="en-US" b="0" lang="en-US"/>
              <a:t>h</a:t>
            </a:r>
            <a:r>
              <a:rPr altLang="en-US" b="0" lang="en-US"/>
              <a:t>e</a:t>
            </a:r>
            <a:r>
              <a:rPr altLang="en-US" b="0" lang="en-US"/>
              <a:t> </a:t>
            </a:r>
            <a:r>
              <a:rPr altLang="en-US" b="0" lang="en-US"/>
              <a:t>e</a:t>
            </a:r>
            <a:r>
              <a:rPr altLang="en-US" b="0" lang="en-US"/>
              <a:t>x</a:t>
            </a:r>
            <a:r>
              <a:rPr altLang="en-US" b="0" lang="en-US"/>
              <a:t>i</a:t>
            </a:r>
            <a:r>
              <a:rPr altLang="en-US" b="0" lang="en-US"/>
              <a:t>s</a:t>
            </a:r>
            <a:r>
              <a:rPr altLang="en-US" b="0" lang="en-US"/>
              <a:t>t</a:t>
            </a:r>
            <a:r>
              <a:rPr altLang="en-US" b="0" lang="en-US"/>
              <a:t>ing</a:t>
            </a:r>
            <a:r>
              <a:rPr altLang="en-US" b="0" lang="en-US"/>
              <a:t> </a:t>
            </a:r>
            <a:r>
              <a:rPr altLang="en-US" b="0" lang="en-US"/>
              <a:t>c</a:t>
            </a:r>
            <a:r>
              <a:rPr altLang="en-US" b="0" lang="en-US"/>
              <a:t>u</a:t>
            </a:r>
            <a:r>
              <a:rPr altLang="en-US" b="0" lang="en-US"/>
              <a:t>s</a:t>
            </a:r>
            <a:r>
              <a:rPr altLang="en-US" b="0" lang="en-US"/>
              <a:t>t</a:t>
            </a:r>
            <a:r>
              <a:rPr altLang="en-US" b="0" lang="en-US"/>
              <a:t>omers</a:t>
            </a:r>
            <a:r>
              <a:rPr altLang="en-US" b="0" lang="en-US"/>
              <a:t> </a:t>
            </a:r>
            <a:r>
              <a:rPr altLang="en-US" b="0" lang="en-US"/>
              <a:t>c</a:t>
            </a:r>
            <a:r>
              <a:rPr altLang="en-US" b="0" lang="en-US"/>
              <a:t>a</a:t>
            </a:r>
            <a:r>
              <a:rPr altLang="en-US" b="0" lang="en-US"/>
              <a:t>n</a:t>
            </a:r>
            <a:r>
              <a:rPr altLang="en-US" b="0" lang="en-US"/>
              <a:t> </a:t>
            </a:r>
            <a:r>
              <a:rPr altLang="en-US" b="0" lang="en-US"/>
              <a:t>n</a:t>
            </a:r>
            <a:r>
              <a:rPr altLang="en-US" b="0" lang="en-US"/>
              <a:t>e</a:t>
            </a:r>
            <a:r>
              <a:rPr altLang="en-US" b="0" lang="en-US"/>
              <a:t>v</a:t>
            </a:r>
            <a:r>
              <a:rPr altLang="en-US" b="0" lang="en-US"/>
              <a:t>e</a:t>
            </a:r>
            <a:r>
              <a:rPr altLang="en-US" b="0" lang="en-US"/>
              <a:t>r</a:t>
            </a:r>
            <a:r>
              <a:rPr altLang="en-US" b="0" lang="en-US"/>
              <a:t> </a:t>
            </a:r>
            <a:r>
              <a:rPr altLang="en-US" b="0" lang="en-US"/>
              <a:t>b</a:t>
            </a:r>
            <a:r>
              <a:rPr altLang="en-US" b="0" lang="en-US"/>
              <a:t>e</a:t>
            </a:r>
            <a:r>
              <a:rPr altLang="en-US" b="0" lang="en-US"/>
              <a:t> </a:t>
            </a:r>
            <a:r>
              <a:rPr altLang="en-US" b="0" lang="en-US"/>
              <a:t>utilized.</a:t>
            </a:r>
            <a:r>
              <a:rPr altLang="en-US" b="0" lang="en-US"/>
              <a:t> </a:t>
            </a:r>
            <a:r>
              <a:rPr altLang="en-US" b="0" lang="en-US"/>
              <a:t>I</a:t>
            </a:r>
            <a:r>
              <a:rPr altLang="en-US" b="0" lang="en-US"/>
              <a:t>t</a:t>
            </a:r>
            <a:r>
              <a:rPr altLang="en-US" b="0" lang="en-US"/>
              <a:t> </a:t>
            </a:r>
            <a:r>
              <a:rPr altLang="en-US" b="0" lang="en-US"/>
              <a:t>i</a:t>
            </a:r>
            <a:r>
              <a:rPr altLang="en-US" b="0" lang="en-US"/>
              <a:t>s</a:t>
            </a:r>
            <a:r>
              <a:rPr altLang="en-US" b="0" lang="en-US"/>
              <a:t> </a:t>
            </a:r>
            <a:r>
              <a:rPr altLang="en-US" b="0" lang="en-US"/>
              <a:t>a</a:t>
            </a:r>
            <a:r>
              <a:rPr altLang="en-US" b="0" lang="en-US"/>
              <a:t>t</a:t>
            </a:r>
            <a:r>
              <a:rPr altLang="en-US" b="0" lang="en-US"/>
              <a:t> </a:t>
            </a:r>
            <a:r>
              <a:rPr altLang="en-US" b="0" lang="en-US"/>
              <a:t>t</a:t>
            </a:r>
            <a:r>
              <a:rPr altLang="en-US" b="0" lang="en-US"/>
              <a:t>h</a:t>
            </a:r>
            <a:r>
              <a:rPr altLang="en-US" b="0" lang="en-US"/>
              <a:t>i</a:t>
            </a:r>
            <a:r>
              <a:rPr altLang="en-US" b="0" lang="en-US"/>
              <a:t>s</a:t>
            </a:r>
            <a:r>
              <a:rPr altLang="en-US" b="0" lang="en-US"/>
              <a:t> </a:t>
            </a:r>
            <a:r>
              <a:rPr altLang="en-US" b="0" lang="en-US"/>
              <a:t>p</a:t>
            </a:r>
            <a:r>
              <a:rPr altLang="en-US" b="0" lang="en-US"/>
              <a:t>h</a:t>
            </a:r>
            <a:r>
              <a:rPr altLang="en-US" b="0" lang="en-US"/>
              <a:t>a</a:t>
            </a:r>
            <a:r>
              <a:rPr altLang="en-US" b="0" lang="en-US"/>
              <a:t>s</a:t>
            </a:r>
            <a:r>
              <a:rPr altLang="en-US" b="0" lang="en-US"/>
              <a:t>e</a:t>
            </a:r>
            <a:r>
              <a:rPr altLang="en-US" b="0" lang="en-US"/>
              <a:t> </a:t>
            </a:r>
            <a:r>
              <a:rPr altLang="en-US" b="0" lang="en-US"/>
              <a:t>w</a:t>
            </a:r>
            <a:r>
              <a:rPr altLang="en-US" b="0" lang="en-US"/>
              <a:t>e</a:t>
            </a:r>
            <a:r>
              <a:rPr altLang="en-US" b="0" lang="en-US"/>
              <a:t> </a:t>
            </a:r>
            <a:r>
              <a:rPr altLang="en-US" b="0" lang="en-US"/>
              <a:t>t</a:t>
            </a:r>
            <a:r>
              <a:rPr altLang="en-US" b="0" lang="en-US"/>
              <a:t>a</a:t>
            </a:r>
            <a:r>
              <a:rPr altLang="en-US" b="0" lang="en-US"/>
              <a:t>r</a:t>
            </a:r>
            <a:r>
              <a:rPr altLang="en-US" b="0" lang="en-US"/>
              <a:t>g</a:t>
            </a:r>
            <a:r>
              <a:rPr altLang="en-US" b="0" lang="en-US"/>
              <a:t>e</a:t>
            </a:r>
            <a:r>
              <a:rPr altLang="en-US" b="0" lang="en-US"/>
              <a:t>t</a:t>
            </a:r>
            <a:r>
              <a:rPr altLang="en-US" b="0" lang="en-US"/>
              <a:t> </a:t>
            </a:r>
            <a:r>
              <a:rPr altLang="en-US" b="0" lang="en-US"/>
              <a:t>t</a:t>
            </a:r>
            <a:r>
              <a:rPr altLang="en-US" b="0" lang="en-US"/>
              <a:t>h</a:t>
            </a:r>
            <a:r>
              <a:rPr altLang="en-US" b="0" lang="en-US"/>
              <a:t>e</a:t>
            </a:r>
            <a:r>
              <a:rPr altLang="en-US" b="0" lang="en-US"/>
              <a:t> </a:t>
            </a:r>
            <a:r>
              <a:rPr altLang="en-US" b="0" lang="en-US"/>
              <a:t>c</a:t>
            </a:r>
            <a:r>
              <a:rPr altLang="en-US" b="0" lang="en-US"/>
              <a:t>o</a:t>
            </a:r>
            <a:r>
              <a:rPr altLang="en-US" b="0" lang="en-US"/>
              <a:t>m</a:t>
            </a:r>
            <a:r>
              <a:rPr altLang="en-US" b="0" lang="en-US"/>
              <a:t>p</a:t>
            </a:r>
            <a:r>
              <a:rPr altLang="en-US" b="0" lang="en-US"/>
              <a:t>a</a:t>
            </a:r>
            <a:r>
              <a:rPr altLang="en-US" b="0" lang="en-US"/>
              <a:t>ny's</a:t>
            </a:r>
            <a:r>
              <a:rPr altLang="en-US" b="0" lang="en-US"/>
              <a:t> </a:t>
            </a:r>
            <a:r>
              <a:rPr altLang="en-US" b="0" lang="en-US"/>
              <a:t>n</a:t>
            </a:r>
            <a:r>
              <a:rPr altLang="en-US" b="0" lang="en-US"/>
              <a:t>e</a:t>
            </a:r>
            <a:r>
              <a:rPr altLang="en-US" b="0" lang="en-US"/>
              <a:t>w</a:t>
            </a:r>
            <a:r>
              <a:rPr altLang="en-US" b="0" lang="en-US"/>
              <a:t> </a:t>
            </a:r>
            <a:r>
              <a:rPr altLang="en-US" b="0" lang="en-US"/>
              <a:t> </a:t>
            </a:r>
            <a:r>
              <a:rPr altLang="en-US" b="0" lang="en-US"/>
              <a:t>1</a:t>
            </a:r>
            <a:r>
              <a:rPr altLang="en-US" b="0" lang="en-US"/>
              <a:t>0</a:t>
            </a:r>
            <a:r>
              <a:rPr altLang="en-US" b="0" lang="en-US"/>
              <a:t>0</a:t>
            </a:r>
            <a:r>
              <a:rPr altLang="en-US" b="0" lang="en-US"/>
              <a:t>0</a:t>
            </a:r>
            <a:r>
              <a:rPr altLang="en-US" b="0" lang="en-US"/>
              <a:t> </a:t>
            </a:r>
            <a:r>
              <a:rPr altLang="en-US" b="0" lang="en-US"/>
              <a:t>c</a:t>
            </a:r>
            <a:r>
              <a:rPr altLang="en-US" b="0" lang="en-US"/>
              <a:t>u</a:t>
            </a:r>
            <a:r>
              <a:rPr altLang="en-US" b="0" lang="en-US"/>
              <a:t>s</a:t>
            </a:r>
            <a:r>
              <a:rPr altLang="en-US" b="0" lang="en-US"/>
              <a:t>t</a:t>
            </a:r>
            <a:r>
              <a:rPr altLang="en-US" b="0" lang="en-US"/>
              <a:t>omers</a:t>
            </a:r>
            <a:r>
              <a:rPr altLang="en-US" b="0" lang="en-US"/>
              <a:t>,</a:t>
            </a:r>
            <a:r>
              <a:rPr altLang="en-US" b="0" lang="en-US"/>
              <a:t> </a:t>
            </a:r>
            <a:r>
              <a:rPr altLang="en-US" b="0" lang="en-US"/>
              <a:t>w</a:t>
            </a:r>
            <a:r>
              <a:rPr altLang="en-US" b="0" lang="en-US"/>
              <a:t>h</a:t>
            </a:r>
            <a:r>
              <a:rPr altLang="en-US" b="0" lang="en-US"/>
              <a:t>o</a:t>
            </a:r>
            <a:r>
              <a:rPr altLang="en-US" b="0" lang="en-US"/>
              <a:t> </a:t>
            </a:r>
            <a:r>
              <a:rPr altLang="en-US" b="0" lang="en-US"/>
              <a:t>share </a:t>
            </a:r>
            <a:r>
              <a:rPr altLang="en-US" b="0" lang="en-US"/>
              <a:t>s</a:t>
            </a:r>
            <a:r>
              <a:rPr altLang="en-US" b="0" lang="en-US"/>
              <a:t>a</a:t>
            </a:r>
            <a:r>
              <a:rPr altLang="en-US" b="0" lang="en-US"/>
              <a:t>m</a:t>
            </a:r>
            <a:r>
              <a:rPr altLang="en-US" b="0" lang="en-US"/>
              <a:t>e</a:t>
            </a:r>
            <a:r>
              <a:rPr altLang="en-US" b="0" lang="en-US"/>
              <a:t> </a:t>
            </a:r>
            <a:r>
              <a:rPr altLang="en-US" b="0" lang="en-US"/>
              <a:t>t</a:t>
            </a:r>
            <a:r>
              <a:rPr altLang="en-US" b="0" lang="en-US"/>
              <a:t>r</a:t>
            </a:r>
            <a:r>
              <a:rPr altLang="en-US" b="0" lang="en-US"/>
              <a:t>e</a:t>
            </a:r>
            <a:r>
              <a:rPr altLang="en-US" b="0" lang="en-US"/>
              <a:t>n</a:t>
            </a:r>
            <a:r>
              <a:rPr altLang="en-US" b="0" lang="en-US"/>
              <a:t>d</a:t>
            </a:r>
            <a:r>
              <a:rPr altLang="en-US" b="0" lang="en-US"/>
              <a:t>s</a:t>
            </a:r>
            <a:r>
              <a:rPr altLang="en-US" b="0" lang="en-US"/>
              <a:t>,</a:t>
            </a:r>
            <a:r>
              <a:rPr altLang="en-US" b="0" lang="en-US"/>
              <a:t> </a:t>
            </a:r>
            <a:r>
              <a:rPr altLang="en-US" b="0" lang="en-US"/>
              <a:t>b</a:t>
            </a:r>
            <a:r>
              <a:rPr altLang="en-US" b="0" lang="en-US"/>
              <a:t>e</a:t>
            </a:r>
            <a:r>
              <a:rPr altLang="en-US" b="0" lang="en-US"/>
              <a:t>h</a:t>
            </a:r>
            <a:r>
              <a:rPr altLang="en-US" b="0" lang="en-US"/>
              <a:t>a</a:t>
            </a:r>
            <a:r>
              <a:rPr altLang="en-US" b="0" lang="en-US"/>
              <a:t>viors</a:t>
            </a:r>
            <a:r>
              <a:rPr altLang="en-US" b="0" lang="en-US"/>
              <a:t> </a:t>
            </a:r>
            <a:r>
              <a:rPr altLang="en-US" b="0" lang="en-US"/>
              <a:t>a</a:t>
            </a:r>
            <a:r>
              <a:rPr altLang="en-US" b="0" lang="en-US"/>
              <a:t>n</a:t>
            </a:r>
            <a:r>
              <a:rPr altLang="en-US" b="0" lang="en-US"/>
              <a:t>d</a:t>
            </a:r>
            <a:r>
              <a:rPr altLang="en-US" b="0" lang="en-US"/>
              <a:t> </a:t>
            </a:r>
            <a:r>
              <a:rPr altLang="en-US" b="0" lang="en-US"/>
              <a:t>a</a:t>
            </a:r>
            <a:r>
              <a:rPr altLang="en-US" b="0" lang="en-US"/>
              <a:t>t</a:t>
            </a:r>
            <a:r>
              <a:rPr altLang="en-US" b="0" lang="en-US"/>
              <a:t>t</a:t>
            </a:r>
            <a:r>
              <a:rPr altLang="en-US" b="0" lang="en-US"/>
              <a:t>r</a:t>
            </a:r>
            <a:r>
              <a:rPr altLang="en-US" b="0" lang="en-US"/>
              <a:t>i</a:t>
            </a:r>
            <a:r>
              <a:rPr altLang="en-US" b="0" lang="en-US"/>
              <a:t>butes</a:t>
            </a:r>
            <a:r>
              <a:rPr altLang="en-US" b="0" lang="en-US"/>
              <a:t> </a:t>
            </a:r>
            <a:r>
              <a:rPr altLang="en-US" b="0" lang="en-US"/>
              <a:t>w</a:t>
            </a:r>
            <a:r>
              <a:rPr altLang="en-US" b="0" lang="en-US"/>
              <a:t>i</a:t>
            </a:r>
            <a:r>
              <a:rPr altLang="en-US" b="0" lang="en-US"/>
              <a:t>t</a:t>
            </a:r>
            <a:r>
              <a:rPr altLang="en-US" b="0" lang="en-US"/>
              <a:t>h</a:t>
            </a:r>
            <a:r>
              <a:rPr altLang="en-US" b="0" lang="en-US"/>
              <a:t> </a:t>
            </a:r>
            <a:r>
              <a:rPr altLang="en-US" b="0" lang="en-US"/>
              <a:t>t</a:t>
            </a:r>
            <a:r>
              <a:rPr altLang="en-US" b="0" lang="en-US"/>
              <a:t>h</a:t>
            </a:r>
            <a:r>
              <a:rPr altLang="en-US" b="0" lang="en-US"/>
              <a:t>e</a:t>
            </a:r>
            <a:r>
              <a:rPr altLang="en-US" b="0" lang="en-US"/>
              <a:t> </a:t>
            </a:r>
            <a:r>
              <a:rPr altLang="en-US" b="0" lang="en-US"/>
              <a:t>e</a:t>
            </a:r>
            <a:r>
              <a:rPr altLang="en-US" b="0" lang="en-US"/>
              <a:t>x</a:t>
            </a:r>
            <a:r>
              <a:rPr altLang="en-US" b="0" lang="en-US"/>
              <a:t>i</a:t>
            </a:r>
            <a:r>
              <a:rPr altLang="en-US" b="0" lang="en-US"/>
              <a:t>s</a:t>
            </a:r>
            <a:r>
              <a:rPr altLang="en-US" b="0" lang="en-US"/>
              <a:t>ting</a:t>
            </a:r>
            <a:r>
              <a:rPr altLang="en-US" b="0" lang="en-US"/>
              <a:t> </a:t>
            </a:r>
            <a:r>
              <a:rPr altLang="en-US" b="0" lang="en-US"/>
              <a:t>h</a:t>
            </a:r>
            <a:r>
              <a:rPr altLang="en-US" b="0" lang="en-US"/>
              <a:t>i</a:t>
            </a:r>
            <a:r>
              <a:rPr altLang="en-US" b="0" lang="en-US"/>
              <a:t>g</a:t>
            </a:r>
            <a:r>
              <a:rPr altLang="en-US" b="0" lang="en-US"/>
              <a:t>h</a:t>
            </a:r>
            <a:r>
              <a:rPr altLang="en-US" b="0" lang="en-US"/>
              <a:t> </a:t>
            </a:r>
            <a:r>
              <a:rPr altLang="en-US" b="0" lang="en-US"/>
              <a:t>v</a:t>
            </a:r>
            <a:r>
              <a:rPr altLang="en-US" b="0" lang="en-US"/>
              <a:t>a</a:t>
            </a:r>
            <a:r>
              <a:rPr altLang="en-US" b="0" lang="en-US"/>
              <a:t>l</a:t>
            </a:r>
            <a:r>
              <a:rPr altLang="en-US" b="0" lang="en-US"/>
              <a:t>ue</a:t>
            </a:r>
            <a:r>
              <a:rPr altLang="en-US" b="0" lang="en-US"/>
              <a:t> </a:t>
            </a:r>
            <a:r>
              <a:rPr altLang="en-US" b="0" lang="en-US"/>
              <a:t>c</a:t>
            </a:r>
            <a:r>
              <a:rPr altLang="en-US" b="0" lang="en-US"/>
              <a:t>u</a:t>
            </a:r>
            <a:r>
              <a:rPr altLang="en-US" b="0" lang="en-US"/>
              <a:t>s</a:t>
            </a:r>
            <a:r>
              <a:rPr altLang="en-US" b="0" lang="en-US"/>
              <a:t>t</a:t>
            </a:r>
            <a:r>
              <a:rPr altLang="en-US" b="0" lang="en-US"/>
              <a:t>omer</a:t>
            </a:r>
            <a:r>
              <a:rPr altLang="en-US" b="0" lang="en-US"/>
              <a:t>s</a:t>
            </a:r>
            <a:r>
              <a:rPr altLang="en-US" b="0" lang="en-US"/>
              <a:t>,</a:t>
            </a:r>
            <a:r>
              <a:rPr altLang="en-US" b="0" lang="en-US"/>
              <a:t> </a:t>
            </a:r>
            <a:r>
              <a:rPr altLang="en-US" b="0" lang="en-US"/>
              <a:t>s</a:t>
            </a:r>
            <a:r>
              <a:rPr altLang="en-US" b="0" lang="en-US"/>
              <a:t>o</a:t>
            </a:r>
            <a:r>
              <a:rPr altLang="en-US" b="0" lang="en-US"/>
              <a:t> </a:t>
            </a:r>
            <a:r>
              <a:rPr altLang="en-US" b="0" lang="en-US"/>
              <a:t>i</a:t>
            </a:r>
            <a:r>
              <a:rPr altLang="en-US" b="0" lang="en-US"/>
              <a:t>t</a:t>
            </a:r>
            <a:r>
              <a:rPr altLang="en-US" b="0" lang="en-US"/>
              <a:t> </a:t>
            </a:r>
            <a:r>
              <a:rPr altLang="en-US" b="0" lang="en-US"/>
              <a:t>c</a:t>
            </a:r>
            <a:r>
              <a:rPr altLang="en-US" b="0" lang="en-US"/>
              <a:t>a</a:t>
            </a:r>
            <a:r>
              <a:rPr altLang="en-US" b="0" lang="en-US"/>
              <a:t>n</a:t>
            </a:r>
            <a:r>
              <a:rPr altLang="en-US" b="0" lang="en-US"/>
              <a:t> </a:t>
            </a:r>
            <a:r>
              <a:rPr altLang="en-US" b="0" lang="en-US"/>
              <a:t>h</a:t>
            </a:r>
            <a:r>
              <a:rPr altLang="en-US" b="0" lang="en-US"/>
              <a:t>e</a:t>
            </a:r>
            <a:r>
              <a:rPr altLang="en-US" b="0" lang="en-US"/>
              <a:t>l</a:t>
            </a:r>
            <a:r>
              <a:rPr altLang="en-US" b="0" lang="en-US"/>
              <a:t>p</a:t>
            </a:r>
            <a:r>
              <a:rPr altLang="en-US" b="0" lang="en-US"/>
              <a:t> </a:t>
            </a:r>
            <a:r>
              <a:rPr altLang="en-US" b="0" lang="en-US"/>
              <a:t>i</a:t>
            </a:r>
            <a:r>
              <a:rPr altLang="en-US" b="0" lang="en-US"/>
              <a:t>n</a:t>
            </a:r>
            <a:r>
              <a:rPr altLang="en-US" b="0" lang="en-US"/>
              <a:t> </a:t>
            </a:r>
            <a:r>
              <a:rPr altLang="en-US" b="0" lang="en-US"/>
              <a:t>d</a:t>
            </a:r>
            <a:r>
              <a:rPr altLang="en-US" b="0" lang="en-US"/>
              <a:t>r</a:t>
            </a:r>
            <a:r>
              <a:rPr altLang="en-US" b="0" lang="en-US"/>
              <a:t>i</a:t>
            </a:r>
            <a:r>
              <a:rPr altLang="en-US" b="0" lang="en-US"/>
              <a:t>v</a:t>
            </a:r>
            <a:r>
              <a:rPr altLang="en-US" b="0" lang="en-US"/>
              <a:t>i</a:t>
            </a:r>
            <a:r>
              <a:rPr altLang="en-US" b="0" lang="en-US"/>
              <a:t>ng</a:t>
            </a:r>
            <a:r>
              <a:rPr altLang="en-US" b="0" lang="en-US"/>
              <a:t> </a:t>
            </a:r>
            <a:r>
              <a:rPr altLang="en-US" b="0" lang="en-US"/>
              <a:t> </a:t>
            </a:r>
            <a:r>
              <a:rPr altLang="en-US" b="0" lang="en-US"/>
              <a:t>m</a:t>
            </a:r>
            <a:r>
              <a:rPr altLang="en-US" b="0" lang="en-US"/>
              <a:t>a</a:t>
            </a:r>
            <a:r>
              <a:rPr altLang="en-US" b="0" lang="en-US"/>
              <a:t>x</a:t>
            </a:r>
            <a:r>
              <a:rPr altLang="en-US" b="0" lang="en-US"/>
              <a:t>i</a:t>
            </a:r>
            <a:r>
              <a:rPr altLang="en-US" b="0" lang="en-US"/>
              <a:t>m</a:t>
            </a:r>
            <a:r>
              <a:rPr altLang="en-US" b="0" lang="en-US"/>
              <a:t>um</a:t>
            </a:r>
            <a:r>
              <a:rPr altLang="en-US" b="0" lang="en-US"/>
              <a:t> </a:t>
            </a:r>
            <a:r>
              <a:rPr altLang="en-US" b="0" lang="en-US"/>
              <a:t>v</a:t>
            </a:r>
            <a:r>
              <a:rPr altLang="en-US" b="0" lang="en-US"/>
              <a:t>a</a:t>
            </a:r>
            <a:r>
              <a:rPr altLang="en-US" b="0" lang="en-US"/>
              <a:t>l</a:t>
            </a:r>
            <a:r>
              <a:rPr altLang="en-US" b="0" lang="en-US"/>
              <a:t>u</a:t>
            </a:r>
            <a:r>
              <a:rPr altLang="en-US" b="0" lang="en-US"/>
              <a:t>e</a:t>
            </a:r>
            <a:r>
              <a:rPr altLang="en-US" b="0" lang="en-US"/>
              <a:t> </a:t>
            </a:r>
            <a:r>
              <a:rPr altLang="en-US" b="0" lang="en-US"/>
              <a:t>f</a:t>
            </a:r>
            <a:r>
              <a:rPr altLang="en-US" b="0" lang="en-US"/>
              <a:t>o</a:t>
            </a:r>
            <a:r>
              <a:rPr altLang="en-US" b="0" lang="en-US"/>
              <a:t>r</a:t>
            </a:r>
            <a:r>
              <a:rPr altLang="en-US" b="0" lang="en-US"/>
              <a:t> </a:t>
            </a:r>
            <a:r>
              <a:rPr altLang="en-US" b="0" lang="en-US"/>
              <a:t>t</a:t>
            </a:r>
            <a:r>
              <a:rPr altLang="en-US" b="0" lang="en-US"/>
              <a:t>h</a:t>
            </a:r>
            <a:r>
              <a:rPr altLang="en-US" b="0" lang="en-US"/>
              <a:t>e</a:t>
            </a:r>
            <a:r>
              <a:rPr altLang="en-US" b="0" lang="en-US"/>
              <a:t> </a:t>
            </a:r>
            <a:r>
              <a:rPr altLang="en-US" b="0" lang="en-US"/>
              <a:t>c</a:t>
            </a:r>
            <a:r>
              <a:rPr altLang="en-US" b="0" lang="en-US"/>
              <a:t>o</a:t>
            </a:r>
            <a:r>
              <a:rPr altLang="en-US" b="0" lang="en-US"/>
              <a:t>m</a:t>
            </a:r>
            <a:r>
              <a:rPr altLang="en-US" b="0" lang="en-US"/>
              <a:t>pany</a:t>
            </a:r>
            <a:r>
              <a:rPr altLang="en-US" b="0" lang="en-US"/>
              <a:t>.</a:t>
            </a:r>
            <a:endParaRPr altLang="en-US" lang="zh-CN"/>
          </a:p>
        </p:txBody>
      </p:sp>
      <p:sp>
        <p:nvSpPr>
          <p:cNvPr id="1048603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248175" y="0"/>
            <a:ext cx="9175601" cy="238700"/>
          </a:xfrm>
          <a:prstGeom prst="rect"/>
          <a:solidFill>
            <a:schemeClr val="accent3"/>
          </a:solidFill>
          <a:ln w="12700">
            <a:miter lim="400000"/>
          </a:ln>
        </p:spPr>
        <p:txBody>
          <a:bodyPr anchor="ctr" lIns="45719" rIns="45719"/>
          <a:p>
            <a:pPr defTabSz="457200">
              <a:defRPr b="1" sz="500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hape 79"/>
          <p:cNvSpPr/>
          <p:nvPr/>
        </p:nvSpPr>
        <p:spPr>
          <a:xfrm>
            <a:off x="-15501" y="-19475"/>
            <a:ext cx="9191402" cy="840000"/>
          </a:xfrm>
          <a:prstGeom prst="rect"/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anchor="ctr" lIns="45719" rIns="45719"/>
          <a:p/>
        </p:txBody>
      </p:sp>
      <p:sp>
        <p:nvSpPr>
          <p:cNvPr id="1048605" name="Shape 80"/>
          <p:cNvSpPr/>
          <p:nvPr/>
        </p:nvSpPr>
        <p:spPr>
          <a:xfrm>
            <a:off x="205025" y="263974"/>
            <a:ext cx="8565600" cy="466642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048606" name="Shape 81"/>
          <p:cNvSpPr/>
          <p:nvPr/>
        </p:nvSpPr>
        <p:spPr>
          <a:xfrm>
            <a:off x="205025" y="1083299"/>
            <a:ext cx="8565600" cy="538449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altLang="en-US" lang="en-US"/>
              <a:t>W</a:t>
            </a:r>
            <a:r>
              <a:rPr altLang="en-US" lang="en-US"/>
              <a:t>h</a:t>
            </a:r>
            <a:r>
              <a:rPr altLang="en-US" lang="en-US"/>
              <a:t>i</a:t>
            </a:r>
            <a:r>
              <a:rPr altLang="en-US" lang="en-US"/>
              <a:t>c</a:t>
            </a:r>
            <a:r>
              <a:rPr altLang="en-US" lang="en-US"/>
              <a:t>h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D</a:t>
            </a:r>
            <a:r>
              <a:rPr altLang="en-US" lang="en-US"/>
              <a:t>i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o</a:t>
            </a:r>
            <a:r>
              <a:rPr altLang="en-US" lang="en-US"/>
              <a:t>m</a:t>
            </a:r>
            <a:r>
              <a:rPr altLang="en-US" lang="en-US"/>
              <a:t>p</a:t>
            </a:r>
            <a:r>
              <a:rPr altLang="en-US" lang="en-US"/>
              <a:t>a</a:t>
            </a:r>
            <a:r>
              <a:rPr altLang="en-US" lang="en-US"/>
              <a:t>ny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a</a:t>
            </a:r>
            <a:r>
              <a:rPr altLang="en-US" lang="en-US"/>
              <a:t>k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o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e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f</a:t>
            </a:r>
            <a:r>
              <a:rPr altLang="en-US" lang="en-US"/>
              <a:t>i</a:t>
            </a:r>
            <a:r>
              <a:rPr altLang="en-US" lang="en-US"/>
              <a:t>t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?</a:t>
            </a:r>
            <a:endParaRPr altLang="en-US" lang="zh-CN"/>
          </a:p>
        </p:txBody>
      </p:sp>
      <p:sp>
        <p:nvSpPr>
          <p:cNvPr id="1048607" name="Shape 82"/>
          <p:cNvSpPr/>
          <p:nvPr/>
        </p:nvSpPr>
        <p:spPr>
          <a:xfrm>
            <a:off x="205024" y="2164724"/>
            <a:ext cx="3859177" cy="1249648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indent="-285750" marL="285750">
              <a:buFont typeface="Arial"/>
              <a:buChar char="•"/>
            </a:pPr>
            <a:r>
              <a:rPr altLang="en-US" lang="en-US"/>
              <a:t>F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m</a:t>
            </a:r>
            <a:r>
              <a:rPr altLang="en-US" lang="en-US"/>
              <a:t> </a:t>
            </a:r>
            <a:r>
              <a:rPr altLang="en-US" lang="en-US"/>
              <a:t>B</a:t>
            </a:r>
            <a:r>
              <a:rPr altLang="en-US" lang="en-US"/>
              <a:t>o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t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w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N</a:t>
            </a:r>
            <a:r>
              <a:rPr altLang="en-US" lang="en-US"/>
              <a:t>e</a:t>
            </a:r>
            <a:r>
              <a:rPr altLang="en-US" lang="en-US"/>
              <a:t>w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o</a:t>
            </a:r>
            <a:r>
              <a:rPr altLang="en-US" lang="en-US"/>
              <a:t>u</a:t>
            </a:r>
            <a:r>
              <a:rPr altLang="en-US" lang="en-US"/>
              <a:t>th</a:t>
            </a:r>
            <a:r>
              <a:rPr altLang="en-US" lang="en-US"/>
              <a:t> </a:t>
            </a:r>
            <a:r>
              <a:rPr altLang="en-US" lang="en-US"/>
              <a:t>W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e</a:t>
            </a:r>
            <a:r>
              <a:rPr altLang="en-US" lang="en-US"/>
              <a:t>s</a:t>
            </a:r>
            <a:r>
              <a:rPr altLang="en-US" lang="en-US"/>
              <a:t>(</a:t>
            </a:r>
            <a:r>
              <a:rPr altLang="en-US" lang="en-US"/>
              <a:t>N</a:t>
            </a:r>
            <a:r>
              <a:rPr altLang="en-US" lang="en-US"/>
              <a:t>S</a:t>
            </a:r>
            <a:r>
              <a:rPr altLang="en-US" lang="en-US"/>
              <a:t>W</a:t>
            </a:r>
            <a:r>
              <a:rPr altLang="en-US" lang="en-US"/>
              <a:t>)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a</a:t>
            </a:r>
            <a:r>
              <a:rPr altLang="en-US" lang="en-US"/>
              <a:t>k</a:t>
            </a:r>
            <a:r>
              <a:rPr altLang="en-US" lang="en-US"/>
              <a:t>e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o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u</a:t>
            </a:r>
            <a:r>
              <a:rPr altLang="en-US" lang="en-US"/>
              <a:t>r</a:t>
            </a:r>
            <a:r>
              <a:rPr altLang="en-US" lang="en-US"/>
              <a:t>c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f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m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o</a:t>
            </a:r>
            <a:r>
              <a:rPr altLang="en-US" lang="en-US"/>
              <a:t>m</a:t>
            </a:r>
            <a:r>
              <a:rPr altLang="en-US" lang="en-US"/>
              <a:t>pany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s</a:t>
            </a:r>
            <a:r>
              <a:rPr altLang="en-US" lang="en-US"/>
              <a:t>o</a:t>
            </a:r>
            <a:r>
              <a:rPr altLang="en-US" lang="en-US"/>
              <a:t> </a:t>
            </a:r>
            <a:r>
              <a:rPr altLang="en-US" lang="en-US"/>
              <a:t>brings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o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f</a:t>
            </a:r>
            <a:r>
              <a:rPr altLang="en-US" lang="en-US"/>
              <a:t>i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o</a:t>
            </a:r>
            <a:r>
              <a:rPr altLang="en-US" lang="en-US"/>
              <a:t>o</a:t>
            </a:r>
            <a:r>
              <a:rPr altLang="en-US" lang="en-US"/>
              <a:t>.</a:t>
            </a:r>
            <a:endParaRPr altLang="en-US" lang="zh-CN"/>
          </a:p>
        </p:txBody>
      </p:sp>
      <p:sp>
        <p:nvSpPr>
          <p:cNvPr id="104860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/>
          <a:solidFill>
            <a:schemeClr val="accent3"/>
          </a:solidFill>
          <a:ln w="12700">
            <a:miter lim="400000"/>
          </a:ln>
        </p:spPr>
        <p:txBody>
          <a:bodyPr anchor="ctr" lIns="45719" rIns="45719"/>
          <a:p>
            <a:pPr defTabSz="457200">
              <a:defRPr b="1" sz="500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035730" y="2164723"/>
            <a:ext cx="5285754" cy="2905704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Shape 79"/>
          <p:cNvSpPr/>
          <p:nvPr/>
        </p:nvSpPr>
        <p:spPr>
          <a:xfrm>
            <a:off x="-15501" y="-19475"/>
            <a:ext cx="9191402" cy="840000"/>
          </a:xfrm>
          <a:prstGeom prst="rect"/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anchor="ctr" lIns="45719" rIns="45719"/>
          <a:p/>
        </p:txBody>
      </p:sp>
      <p:sp>
        <p:nvSpPr>
          <p:cNvPr id="1048610" name="Shape 80"/>
          <p:cNvSpPr/>
          <p:nvPr/>
        </p:nvSpPr>
        <p:spPr>
          <a:xfrm>
            <a:off x="205025" y="263974"/>
            <a:ext cx="8565600" cy="466642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048611" name="Shape 81"/>
          <p:cNvSpPr/>
          <p:nvPr/>
        </p:nvSpPr>
        <p:spPr>
          <a:xfrm>
            <a:off x="205025" y="1083299"/>
            <a:ext cx="8565600" cy="538449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H</a:t>
            </a:r>
            <a:r>
              <a:rPr lang="en-US"/>
              <a:t>o</a:t>
            </a:r>
            <a:r>
              <a:rPr lang="en-US"/>
              <a:t>w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any</a:t>
            </a:r>
            <a:r>
              <a:rPr lang="en-US"/>
              <a:t>.</a:t>
            </a:r>
            <a:endParaRPr altLang="en-US" lang="zh-CN"/>
          </a:p>
        </p:txBody>
      </p:sp>
      <p:sp>
        <p:nvSpPr>
          <p:cNvPr id="1048612" name="Shape 82"/>
          <p:cNvSpPr/>
          <p:nvPr/>
        </p:nvSpPr>
        <p:spPr>
          <a:xfrm>
            <a:off x="205025" y="2164724"/>
            <a:ext cx="4134600" cy="1516348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indent="-285750" marL="285750">
              <a:buFont typeface="Arial"/>
              <a:buChar char="•"/>
            </a:pPr>
            <a:r>
              <a:rPr altLang="en-US" lang="en-US"/>
              <a:t>It's </a:t>
            </a:r>
            <a:r>
              <a:rPr altLang="en-US" lang="en-US"/>
              <a:t>a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l</a:t>
            </a:r>
            <a:r>
              <a:rPr altLang="en-US" lang="en-US"/>
              <a:t>o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l</a:t>
            </a:r>
            <a:r>
              <a:rPr altLang="en-US" lang="en-US"/>
              <a:t> </a:t>
            </a:r>
            <a:r>
              <a:rPr altLang="en-US" lang="en-US"/>
              <a:t>b</a:t>
            </a:r>
            <a:r>
              <a:rPr altLang="en-US" lang="en-US"/>
              <a:t>e</a:t>
            </a:r>
            <a:r>
              <a:rPr altLang="en-US" lang="en-US"/>
              <a:t>t</a:t>
            </a:r>
            <a:r>
              <a:rPr altLang="en-US" lang="en-US"/>
              <a:t>w</a:t>
            </a:r>
            <a:r>
              <a:rPr altLang="en-US" lang="en-US"/>
              <a:t>een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omers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f</a:t>
            </a:r>
            <a:r>
              <a:rPr altLang="en-US" lang="en-US"/>
              <a:t>e</a:t>
            </a:r>
            <a:r>
              <a:rPr altLang="en-US" lang="en-US"/>
              <a:t>m</a:t>
            </a:r>
            <a:r>
              <a:rPr altLang="en-US" lang="en-US"/>
              <a:t>a</a:t>
            </a:r>
            <a:r>
              <a:rPr altLang="en-US" lang="en-US"/>
              <a:t>le</a:t>
            </a:r>
            <a:r>
              <a:rPr altLang="en-US" lang="en-US"/>
              <a:t> </a:t>
            </a:r>
            <a:r>
              <a:rPr altLang="en-US" lang="en-US"/>
              <a:t>customers.</a:t>
            </a:r>
            <a:r>
              <a:rPr altLang="en-US" lang="en-US"/>
              <a:t> </a:t>
            </a:r>
            <a:r>
              <a:rPr altLang="en-US" lang="en-US"/>
              <a:t>B</a:t>
            </a:r>
            <a:r>
              <a:rPr altLang="en-US" lang="en-US"/>
              <a:t>u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h</a:t>
            </a:r>
            <a:r>
              <a:rPr altLang="en-US" lang="en-US"/>
              <a:t>o</a:t>
            </a:r>
            <a:r>
              <a:rPr altLang="en-US" lang="en-US"/>
              <a:t>w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f</a:t>
            </a:r>
            <a:r>
              <a:rPr altLang="en-US" lang="en-US"/>
              <a:t>e</a:t>
            </a:r>
            <a:r>
              <a:rPr altLang="en-US" lang="en-US"/>
              <a:t>m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tomers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l</a:t>
            </a:r>
            <a:r>
              <a:rPr altLang="en-US" lang="en-US"/>
              <a:t>i</a:t>
            </a:r>
            <a:r>
              <a:rPr altLang="en-US" lang="en-US"/>
              <a:t>g</a:t>
            </a:r>
            <a:r>
              <a:rPr altLang="en-US" lang="en-US"/>
              <a:t>h</a:t>
            </a:r>
            <a:r>
              <a:rPr altLang="en-US" lang="en-US"/>
              <a:t>tly</a:t>
            </a:r>
            <a:r>
              <a:rPr altLang="en-US" lang="en-US"/>
              <a:t> </a:t>
            </a:r>
            <a:r>
              <a:rPr altLang="en-US" lang="en-US"/>
              <a:t>e</a:t>
            </a:r>
            <a:r>
              <a:rPr altLang="en-US" lang="en-US"/>
              <a:t>d</a:t>
            </a:r>
            <a:r>
              <a:rPr altLang="en-US" lang="en-US"/>
              <a:t>g</a:t>
            </a:r>
            <a:r>
              <a:rPr altLang="en-US" lang="en-US"/>
              <a:t>e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u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i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counterpart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o</a:t>
            </a:r>
            <a:r>
              <a:rPr altLang="en-US" lang="en-US"/>
              <a:t>t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 </a:t>
            </a:r>
            <a:r>
              <a:rPr altLang="en-US" lang="en-US"/>
              <a:t>n</a:t>
            </a:r>
            <a:r>
              <a:rPr altLang="en-US" lang="en-US"/>
              <a:t>u</a:t>
            </a:r>
            <a:r>
              <a:rPr altLang="en-US" lang="en-US"/>
              <a:t>mber</a:t>
            </a:r>
            <a:r>
              <a:rPr altLang="en-US" lang="en-US"/>
              <a:t> of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u</a:t>
            </a:r>
            <a:r>
              <a:rPr altLang="en-US" lang="en-US"/>
              <a:t>r</a:t>
            </a:r>
            <a:r>
              <a:rPr altLang="en-US" lang="en-US"/>
              <a:t>c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se</a:t>
            </a:r>
            <a:r>
              <a:rPr altLang="en-US" lang="en-US"/>
              <a:t>s</a:t>
            </a:r>
            <a:r>
              <a:rPr altLang="en-US" lang="en-US"/>
              <a:t>.</a:t>
            </a:r>
            <a:endParaRPr altLang="en-US" lang="zh-CN"/>
          </a:p>
        </p:txBody>
      </p:sp>
      <p:sp>
        <p:nvSpPr>
          <p:cNvPr id="1048613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/>
          <a:solidFill>
            <a:schemeClr val="accent3"/>
          </a:solidFill>
          <a:ln w="12700">
            <a:miter lim="400000"/>
          </a:ln>
        </p:spPr>
        <p:txBody>
          <a:bodyPr anchor="ctr" lIns="45719" rIns="45719"/>
          <a:p>
            <a:pPr defTabSz="457200">
              <a:defRPr b="1" sz="500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601477" y="2383149"/>
            <a:ext cx="4788602" cy="2738103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Shape 79"/>
          <p:cNvSpPr/>
          <p:nvPr/>
        </p:nvSpPr>
        <p:spPr>
          <a:xfrm>
            <a:off x="-15501" y="-19475"/>
            <a:ext cx="9191402" cy="840000"/>
          </a:xfrm>
          <a:prstGeom prst="rect"/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anchor="ctr" lIns="45719" rIns="45719"/>
          <a:p/>
        </p:txBody>
      </p:sp>
      <p:sp>
        <p:nvSpPr>
          <p:cNvPr id="1048615" name="Shape 80"/>
          <p:cNvSpPr/>
          <p:nvPr/>
        </p:nvSpPr>
        <p:spPr>
          <a:xfrm>
            <a:off x="205025" y="263974"/>
            <a:ext cx="8565600" cy="466642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048616" name="Shape 81"/>
          <p:cNvSpPr/>
          <p:nvPr/>
        </p:nvSpPr>
        <p:spPr>
          <a:xfrm>
            <a:off x="205025" y="1083299"/>
            <a:ext cx="8565600" cy="538449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altLang="en-US" lang="en-US"/>
              <a:t>M</a:t>
            </a:r>
            <a:r>
              <a:rPr altLang="en-US" lang="en-US"/>
              <a:t>o</a:t>
            </a:r>
            <a:r>
              <a:rPr altLang="en-US" lang="en-US"/>
              <a:t>n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ly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e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B</a:t>
            </a:r>
            <a:r>
              <a:rPr altLang="en-US" lang="en-US"/>
              <a:t>y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o</a:t>
            </a:r>
            <a:r>
              <a:rPr altLang="en-US" lang="en-US"/>
              <a:t>m</a:t>
            </a:r>
            <a:r>
              <a:rPr altLang="en-US" lang="en-US"/>
              <a:t>p</a:t>
            </a:r>
            <a:r>
              <a:rPr altLang="en-US" lang="en-US"/>
              <a:t>any</a:t>
            </a:r>
            <a:endParaRPr altLang="en-US" lang="zh-CN"/>
          </a:p>
        </p:txBody>
      </p:sp>
      <p:sp>
        <p:nvSpPr>
          <p:cNvPr id="1048617" name="Shape 82"/>
          <p:cNvSpPr/>
          <p:nvPr/>
        </p:nvSpPr>
        <p:spPr>
          <a:xfrm>
            <a:off x="205025" y="2164724"/>
            <a:ext cx="2957703" cy="2849849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indent="-285750" marL="285750">
              <a:buFont typeface="Arial"/>
              <a:buChar char="•"/>
            </a:pPr>
            <a:r>
              <a:rPr altLang="en-US" lang="en-US"/>
              <a:t>F</a:t>
            </a:r>
            <a:r>
              <a:rPr altLang="en-US" lang="en-US"/>
              <a:t>o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y</a:t>
            </a:r>
            <a:r>
              <a:rPr altLang="en-US" lang="en-US"/>
              <a:t>e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u</a:t>
            </a:r>
            <a:r>
              <a:rPr altLang="en-US" lang="en-US"/>
              <a:t>n</a:t>
            </a:r>
            <a:r>
              <a:rPr altLang="en-US" lang="en-US"/>
              <a:t>d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review</a:t>
            </a:r>
            <a:r>
              <a:rPr altLang="en-US" lang="en-US"/>
              <a:t>,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l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o</a:t>
            </a:r>
            <a:r>
              <a:rPr altLang="en-US" lang="en-US"/>
              <a:t>n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ly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u</a:t>
            </a:r>
            <a:r>
              <a:rPr altLang="en-US" lang="en-US"/>
              <a:t>r</a:t>
            </a:r>
            <a:r>
              <a:rPr altLang="en-US" lang="en-US"/>
              <a:t>c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ses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a</a:t>
            </a:r>
            <a:r>
              <a:rPr altLang="en-US" lang="en-US"/>
              <a:t>d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b</a:t>
            </a:r>
            <a:r>
              <a:rPr altLang="en-US" lang="en-US"/>
              <a:t>y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omers</a:t>
            </a:r>
            <a:r>
              <a:rPr altLang="en-US" lang="en-US"/>
              <a:t> </a:t>
            </a:r>
            <a:r>
              <a:rPr altLang="en-US" lang="en-US"/>
              <a:t>f</a:t>
            </a:r>
            <a:r>
              <a:rPr altLang="en-US" lang="en-US"/>
              <a:t>e</a:t>
            </a:r>
            <a:r>
              <a:rPr altLang="en-US" lang="en-US"/>
              <a:t>l</a:t>
            </a:r>
            <a:r>
              <a:rPr altLang="en-US" lang="en-US"/>
              <a:t>l</a:t>
            </a:r>
            <a:r>
              <a:rPr altLang="en-US" lang="en-US"/>
              <a:t> </a:t>
            </a:r>
            <a:r>
              <a:rPr altLang="en-US" lang="en-US"/>
              <a:t>b</a:t>
            </a:r>
            <a:r>
              <a:rPr altLang="en-US" lang="en-US"/>
              <a:t>e</a:t>
            </a:r>
            <a:r>
              <a:rPr altLang="en-US" lang="en-US"/>
              <a:t>l</a:t>
            </a:r>
            <a:r>
              <a:rPr altLang="en-US" lang="en-US"/>
              <a:t>o</a:t>
            </a:r>
            <a:r>
              <a:rPr altLang="en-US" lang="en-US"/>
              <a:t>w</a:t>
            </a:r>
            <a:r>
              <a:rPr altLang="en-US" lang="en-US"/>
              <a:t> </a:t>
            </a:r>
            <a:r>
              <a:rPr altLang="en-US" lang="en-US"/>
              <a:t>8</a:t>
            </a:r>
            <a:r>
              <a:rPr altLang="en-US" lang="en-US"/>
              <a:t>%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w</a:t>
            </a:r>
            <a:r>
              <a:rPr altLang="en-US" lang="en-US"/>
              <a:t>i</a:t>
            </a:r>
            <a:r>
              <a:rPr altLang="en-US" lang="en-US"/>
              <a:t>c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ugh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year.</a:t>
            </a:r>
            <a:endParaRPr altLang="en-US" lang="zh-CN"/>
          </a:p>
          <a:p>
            <a:pPr indent="-285750" marL="285750">
              <a:buFont typeface="Arial"/>
              <a:buChar char="•"/>
            </a:pPr>
            <a:r>
              <a:rPr altLang="en-US" lang="en-US"/>
              <a:t>J</a:t>
            </a:r>
            <a:r>
              <a:rPr altLang="en-US" lang="en-US"/>
              <a:t>u</a:t>
            </a:r>
            <a:r>
              <a:rPr altLang="en-US" lang="en-US"/>
              <a:t>n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p</a:t>
            </a:r>
            <a:r>
              <a:rPr altLang="en-US" lang="en-US"/>
              <a:t>t</a:t>
            </a:r>
            <a:r>
              <a:rPr altLang="en-US" lang="en-US"/>
              <a:t>ember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a</a:t>
            </a:r>
            <a:r>
              <a:rPr altLang="en-US" lang="en-US"/>
              <a:t>w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a</a:t>
            </a:r>
            <a:r>
              <a:rPr altLang="en-US" lang="en-US"/>
              <a:t>j</a:t>
            </a:r>
            <a:r>
              <a:rPr altLang="en-US" lang="en-US"/>
              <a:t>o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d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p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o</a:t>
            </a:r>
            <a:r>
              <a:rPr altLang="en-US" lang="en-US"/>
              <a:t>m</a:t>
            </a:r>
            <a:r>
              <a:rPr altLang="en-US" lang="en-US"/>
              <a:t>p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y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e</a:t>
            </a:r>
            <a:r>
              <a:rPr altLang="en-US" lang="en-US"/>
              <a:t>s</a:t>
            </a:r>
            <a:r>
              <a:rPr altLang="en-US" lang="en-US"/>
              <a:t>.</a:t>
            </a:r>
            <a:endParaRPr altLang="en-US" lang="zh-CN"/>
          </a:p>
          <a:p>
            <a:pPr indent="-285750" marL="285750">
              <a:buFont typeface="Arial"/>
              <a:buChar char="•"/>
            </a:pPr>
            <a:r>
              <a:rPr altLang="en-US" lang="en-US"/>
              <a:t>O</a:t>
            </a:r>
            <a:r>
              <a:rPr altLang="en-US" lang="en-US"/>
              <a:t>c</a:t>
            </a:r>
            <a:r>
              <a:rPr altLang="en-US" lang="en-US"/>
              <a:t>t</a:t>
            </a:r>
            <a:r>
              <a:rPr altLang="en-US" lang="en-US"/>
              <a:t>o</a:t>
            </a:r>
            <a:r>
              <a:rPr altLang="en-US" lang="en-US"/>
              <a:t>ber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c</a:t>
            </a:r>
            <a:r>
              <a:rPr altLang="en-US" lang="en-US"/>
              <a:t>c</a:t>
            </a:r>
            <a:r>
              <a:rPr altLang="en-US" lang="en-US"/>
              <a:t>o</a:t>
            </a:r>
            <a:r>
              <a:rPr altLang="en-US" lang="en-US"/>
              <a:t>u</a:t>
            </a:r>
            <a:r>
              <a:rPr altLang="en-US" lang="en-US"/>
              <a:t>n</a:t>
            </a:r>
            <a:r>
              <a:rPr altLang="en-US" lang="en-US"/>
              <a:t>ts</a:t>
            </a:r>
            <a:r>
              <a:rPr altLang="en-US" lang="en-US"/>
              <a:t> </a:t>
            </a:r>
            <a:r>
              <a:rPr altLang="en-US" lang="en-US"/>
              <a:t>f</a:t>
            </a:r>
            <a:r>
              <a:rPr altLang="en-US" lang="en-US"/>
              <a:t>o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o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u</a:t>
            </a:r>
            <a:r>
              <a:rPr altLang="en-US" lang="en-US"/>
              <a:t>r</a:t>
            </a:r>
            <a:r>
              <a:rPr altLang="en-US" lang="en-US"/>
              <a:t>c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ses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a</a:t>
            </a:r>
            <a:r>
              <a:rPr altLang="en-US" lang="en-US"/>
              <a:t>d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b</a:t>
            </a:r>
            <a:r>
              <a:rPr altLang="en-US" lang="en-US"/>
              <a:t>y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omers</a:t>
            </a:r>
            <a:r>
              <a:rPr altLang="en-US" lang="en-US"/>
              <a:t>.</a:t>
            </a:r>
            <a:endParaRPr altLang="en-US" lang="zh-CN"/>
          </a:p>
        </p:txBody>
      </p:sp>
      <p:sp>
        <p:nvSpPr>
          <p:cNvPr id="104861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/>
          <a:solidFill>
            <a:schemeClr val="accent3"/>
          </a:solidFill>
          <a:ln w="12700">
            <a:miter lim="400000"/>
          </a:ln>
        </p:spPr>
        <p:txBody>
          <a:bodyPr anchor="ctr" lIns="45719" rIns="45719"/>
          <a:p>
            <a:pPr defTabSz="457200">
              <a:defRPr b="1" sz="500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6117" t="0" r="8432" b="0"/>
          <a:stretch>
            <a:fillRect/>
          </a:stretch>
        </p:blipFill>
        <p:spPr>
          <a:xfrm>
            <a:off x="5467479" y="2351073"/>
            <a:ext cx="3759121" cy="2800052"/>
          </a:xfrm>
          <a:prstGeom prst="rect"/>
        </p:spPr>
      </p:pic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380102" y="2300996"/>
            <a:ext cx="2064641" cy="2908861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Shape 79"/>
          <p:cNvSpPr/>
          <p:nvPr/>
        </p:nvSpPr>
        <p:spPr>
          <a:xfrm>
            <a:off x="-15501" y="-19475"/>
            <a:ext cx="9191402" cy="840000"/>
          </a:xfrm>
          <a:prstGeom prst="rect"/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anchor="ctr" lIns="45719" rIns="45719"/>
          <a:p/>
        </p:txBody>
      </p:sp>
      <p:sp>
        <p:nvSpPr>
          <p:cNvPr id="1048620" name="Shape 80"/>
          <p:cNvSpPr/>
          <p:nvPr/>
        </p:nvSpPr>
        <p:spPr>
          <a:xfrm>
            <a:off x="205025" y="263974"/>
            <a:ext cx="8565600" cy="466642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048621" name="Shape 81"/>
          <p:cNvSpPr/>
          <p:nvPr/>
        </p:nvSpPr>
        <p:spPr>
          <a:xfrm>
            <a:off x="205025" y="1083299"/>
            <a:ext cx="8565600" cy="894048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altLang="en-US" lang="en-US"/>
              <a:t>H</a:t>
            </a:r>
            <a:r>
              <a:rPr altLang="en-US" lang="en-US"/>
              <a:t>o</a:t>
            </a:r>
            <a:r>
              <a:rPr altLang="en-US" lang="en-US"/>
              <a:t>w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u</a:t>
            </a:r>
            <a:r>
              <a:rPr altLang="en-US" lang="en-US"/>
              <a:t>r</a:t>
            </a:r>
            <a:r>
              <a:rPr altLang="en-US" lang="en-US"/>
              <a:t>c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W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a</a:t>
            </a:r>
            <a:r>
              <a:rPr altLang="en-US" lang="en-US"/>
              <a:t>d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Based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n</a:t>
            </a:r>
            <a:r>
              <a:rPr altLang="en-US" lang="en-US"/>
              <a:t> </a:t>
            </a:r>
            <a:endParaRPr altLang="en-US" lang="zh-CN"/>
          </a:p>
          <a:p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w</a:t>
            </a:r>
            <a:r>
              <a:rPr altLang="en-US" lang="en-US"/>
              <a:t>n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ship</a:t>
            </a:r>
            <a:endParaRPr altLang="en-US" lang="zh-CN"/>
          </a:p>
        </p:txBody>
      </p:sp>
      <p:sp>
        <p:nvSpPr>
          <p:cNvPr id="1048622" name="Shape 82"/>
          <p:cNvSpPr/>
          <p:nvPr/>
        </p:nvSpPr>
        <p:spPr>
          <a:xfrm>
            <a:off x="205025" y="2164724"/>
            <a:ext cx="4471453" cy="2849848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indent="-285750" marL="285750">
              <a:buFont typeface="Arial"/>
              <a:buChar char="•"/>
            </a:pPr>
            <a:r>
              <a:rPr altLang="en-US" lang="en-US"/>
              <a:t>O</a:t>
            </a:r>
            <a:r>
              <a:rPr altLang="en-US" lang="en-US"/>
              <a:t>n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w</a:t>
            </a:r>
            <a:r>
              <a:rPr altLang="en-US" lang="en-US"/>
              <a:t>o</a:t>
            </a:r>
            <a:r>
              <a:rPr altLang="en-US" lang="en-US"/>
              <a:t>u</a:t>
            </a:r>
            <a:r>
              <a:rPr altLang="en-US" lang="en-US"/>
              <a:t>l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v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o</a:t>
            </a:r>
            <a:r>
              <a:rPr altLang="en-US" lang="en-US"/>
              <a:t>ught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omers</a:t>
            </a:r>
            <a:r>
              <a:rPr altLang="en-US" lang="en-US"/>
              <a:t> </a:t>
            </a:r>
            <a:r>
              <a:rPr altLang="en-US" lang="en-US"/>
              <a:t>w</a:t>
            </a:r>
            <a:r>
              <a:rPr altLang="en-US" lang="en-US"/>
              <a:t>h</a:t>
            </a:r>
            <a:r>
              <a:rPr altLang="en-US" lang="en-US"/>
              <a:t>o</a:t>
            </a:r>
            <a:r>
              <a:rPr altLang="en-US" lang="en-US"/>
              <a:t> </a:t>
            </a:r>
            <a:r>
              <a:rPr altLang="en-US" lang="en-US"/>
              <a:t>d</a:t>
            </a:r>
            <a:r>
              <a:rPr altLang="en-US" lang="en-US"/>
              <a:t>o</a:t>
            </a:r>
            <a:r>
              <a:rPr altLang="en-US" lang="en-US"/>
              <a:t>n</a:t>
            </a:r>
            <a:r>
              <a:rPr altLang="en-US" lang="en-US"/>
              <a:t>'t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w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w</a:t>
            </a:r>
            <a:r>
              <a:rPr altLang="en-US" lang="en-US"/>
              <a:t>o</a:t>
            </a:r>
            <a:r>
              <a:rPr altLang="en-US" lang="en-US"/>
              <a:t>u</a:t>
            </a:r>
            <a:r>
              <a:rPr altLang="en-US" lang="en-US"/>
              <a:t>ld</a:t>
            </a:r>
            <a:r>
              <a:rPr altLang="en-US" lang="en-US"/>
              <a:t> 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v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a</a:t>
            </a:r>
            <a:r>
              <a:rPr altLang="en-US" lang="en-US"/>
              <a:t>d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o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purchases</a:t>
            </a:r>
            <a:r>
              <a:rPr altLang="en-US" lang="en-US"/>
              <a:t>.</a:t>
            </a:r>
            <a:endParaRPr altLang="en-US" lang="zh-CN"/>
          </a:p>
          <a:p>
            <a:pPr indent="-285750" marL="285750">
              <a:buFont typeface="Arial"/>
              <a:buChar char="•"/>
            </a:pPr>
            <a:r>
              <a:rPr altLang="en-US" lang="en-US"/>
              <a:t>B</a:t>
            </a:r>
            <a:r>
              <a:rPr altLang="en-US" lang="en-US"/>
              <a:t>u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l</a:t>
            </a:r>
            <a:r>
              <a:rPr altLang="en-US" lang="en-US"/>
              <a:t>e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s</a:t>
            </a:r>
            <a:r>
              <a:rPr altLang="en-US" lang="en-US"/>
              <a:t>i</a:t>
            </a:r>
            <a:r>
              <a:rPr altLang="en-US" lang="en-US"/>
              <a:t>g</a:t>
            </a:r>
            <a:r>
              <a:rPr altLang="en-US" lang="en-US"/>
              <a:t>h</a:t>
            </a:r>
            <a:r>
              <a:rPr altLang="en-US" lang="en-US"/>
              <a:t>t 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to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u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r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s</a:t>
            </a:r>
            <a:r>
              <a:rPr altLang="en-US" lang="en-US"/>
              <a:t>a</a:t>
            </a:r>
            <a:r>
              <a:rPr altLang="en-US" lang="en-US"/>
              <a:t>c</a:t>
            </a:r>
            <a:r>
              <a:rPr altLang="en-US" lang="en-US"/>
              <a:t>tion</a:t>
            </a:r>
            <a:r>
              <a:rPr altLang="en-US" lang="en-US"/>
              <a:t> </a:t>
            </a:r>
            <a:r>
              <a:rPr altLang="en-US" lang="en-US"/>
              <a:t>d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a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h</a:t>
            </a:r>
            <a:r>
              <a:rPr altLang="en-US" lang="en-US"/>
              <a:t>o</a:t>
            </a:r>
            <a:r>
              <a:rPr altLang="en-US" lang="en-US"/>
              <a:t>w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n</a:t>
            </a:r>
            <a:r>
              <a:rPr altLang="en-US" lang="en-US"/>
              <a:t>o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w</a:t>
            </a:r>
            <a:r>
              <a:rPr altLang="en-US" lang="en-US"/>
              <a:t>n</a:t>
            </a:r>
            <a:r>
              <a:rPr altLang="en-US" lang="en-US"/>
              <a:t>i</a:t>
            </a:r>
            <a:r>
              <a:rPr altLang="en-US" lang="en-US"/>
              <a:t>ng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d</a:t>
            </a:r>
            <a:r>
              <a:rPr altLang="en-US" lang="en-US"/>
              <a:t>i</a:t>
            </a:r>
            <a:r>
              <a:rPr altLang="en-US" lang="en-US"/>
              <a:t>d</a:t>
            </a:r>
            <a:r>
              <a:rPr altLang="en-US" lang="en-US"/>
              <a:t>n</a:t>
            </a:r>
            <a:r>
              <a:rPr altLang="en-US" lang="en-US"/>
              <a:t>'t</a:t>
            </a:r>
            <a:r>
              <a:rPr altLang="en-US" lang="en-US"/>
              <a:t> 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l</a:t>
            </a:r>
            <a:r>
              <a:rPr altLang="en-US" lang="en-US"/>
              <a:t>y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f</a:t>
            </a:r>
            <a:r>
              <a:rPr altLang="en-US" lang="en-US"/>
              <a:t>l</a:t>
            </a:r>
            <a:r>
              <a:rPr altLang="en-US" lang="en-US"/>
              <a:t>u</a:t>
            </a:r>
            <a:r>
              <a:rPr altLang="en-US" lang="en-US"/>
              <a:t>ence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u</a:t>
            </a:r>
            <a:r>
              <a:rPr altLang="en-US" lang="en-US"/>
              <a:t>r</a:t>
            </a:r>
            <a:r>
              <a:rPr altLang="en-US" lang="en-US"/>
              <a:t>c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s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g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o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bicycles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o</a:t>
            </a:r>
            <a:r>
              <a:rPr altLang="en-US" lang="en-US"/>
              <a:t>m</a:t>
            </a:r>
            <a:r>
              <a:rPr altLang="en-US" lang="en-US"/>
              <a:t>p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o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o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w</a:t>
            </a:r>
            <a:r>
              <a:rPr altLang="en-US" lang="en-US"/>
              <a:t>h</a:t>
            </a:r>
            <a:r>
              <a:rPr altLang="en-US" lang="en-US"/>
              <a:t>o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w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s</a:t>
            </a:r>
            <a:r>
              <a:rPr altLang="en-US" lang="en-US"/>
              <a:t>.</a:t>
            </a:r>
            <a:endParaRPr altLang="en-US" lang="zh-CN"/>
          </a:p>
          <a:p>
            <a:pPr indent="-285750" marL="285750">
              <a:buFont typeface="Arial"/>
              <a:buChar char="•"/>
            </a:pPr>
            <a:r>
              <a:rPr altLang="en-US" lang="en-US"/>
              <a:t>A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w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e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o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w</a:t>
            </a:r>
            <a:r>
              <a:rPr altLang="en-US" lang="en-US"/>
              <a:t>h</a:t>
            </a:r>
            <a:r>
              <a:rPr altLang="en-US" lang="en-US"/>
              <a:t>o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w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l</a:t>
            </a:r>
            <a:r>
              <a:rPr altLang="en-US" lang="en-US"/>
              <a:t>i</a:t>
            </a:r>
            <a:r>
              <a:rPr altLang="en-US" lang="en-US"/>
              <a:t>g</a:t>
            </a:r>
            <a:r>
              <a:rPr altLang="en-US" lang="en-US"/>
              <a:t>h</a:t>
            </a:r>
            <a:r>
              <a:rPr altLang="en-US" lang="en-US"/>
              <a:t>tly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a</a:t>
            </a:r>
            <a:r>
              <a:rPr altLang="en-US" lang="en-US"/>
              <a:t>d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more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u</a:t>
            </a:r>
            <a:r>
              <a:rPr altLang="en-US" lang="en-US"/>
              <a:t>r</a:t>
            </a:r>
            <a:r>
              <a:rPr altLang="en-US" lang="en-US"/>
              <a:t>c</a:t>
            </a:r>
            <a:r>
              <a:rPr altLang="en-US" lang="en-US"/>
              <a:t>h</a:t>
            </a:r>
            <a:r>
              <a:rPr altLang="en-US" lang="en-US"/>
              <a:t>ases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o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w</a:t>
            </a:r>
            <a:r>
              <a:rPr altLang="en-US" lang="en-US"/>
              <a:t>h</a:t>
            </a:r>
            <a:r>
              <a:rPr altLang="en-US" lang="en-US"/>
              <a:t>o</a:t>
            </a:r>
            <a:r>
              <a:rPr altLang="en-US" lang="en-US"/>
              <a:t> </a:t>
            </a:r>
            <a:r>
              <a:rPr altLang="en-US" lang="en-US"/>
              <a:t>d</a:t>
            </a:r>
            <a:r>
              <a:rPr altLang="en-US" lang="en-US"/>
              <a:t>o</a:t>
            </a:r>
            <a:r>
              <a:rPr altLang="en-US" lang="en-US"/>
              <a:t>n't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w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s</a:t>
            </a:r>
            <a:r>
              <a:rPr altLang="en-US" lang="en-US"/>
              <a:t> </a:t>
            </a:r>
            <a:endParaRPr altLang="en-US" lang="zh-CN"/>
          </a:p>
        </p:txBody>
      </p:sp>
      <p:sp>
        <p:nvSpPr>
          <p:cNvPr id="1048623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/>
          <a:solidFill>
            <a:schemeClr val="accent3"/>
          </a:solidFill>
          <a:ln w="12700">
            <a:miter lim="400000"/>
          </a:ln>
        </p:spPr>
        <p:txBody>
          <a:bodyPr anchor="ctr" lIns="45719" rIns="45719"/>
          <a:p>
            <a:pPr defTabSz="457200">
              <a:defRPr b="1" sz="500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4629" t="0" r="8763" b="0"/>
          <a:stretch>
            <a:fillRect/>
          </a:stretch>
        </p:blipFill>
        <p:spPr>
          <a:xfrm>
            <a:off x="4911467" y="2428032"/>
            <a:ext cx="4232532" cy="2715468"/>
          </a:xfrm>
          <a:prstGeom prst="rect"/>
        </p:spPr>
      </p:pic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5163864" y="1242553"/>
            <a:ext cx="3727738" cy="102622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Shape 79"/>
          <p:cNvSpPr/>
          <p:nvPr/>
        </p:nvSpPr>
        <p:spPr>
          <a:xfrm>
            <a:off x="-15501" y="-19475"/>
            <a:ext cx="9191402" cy="840000"/>
          </a:xfrm>
          <a:prstGeom prst="rect"/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anchor="ctr" lIns="45719" rIns="45719"/>
          <a:p/>
        </p:txBody>
      </p:sp>
      <p:sp>
        <p:nvSpPr>
          <p:cNvPr id="1048625" name="Shape 80"/>
          <p:cNvSpPr/>
          <p:nvPr/>
        </p:nvSpPr>
        <p:spPr>
          <a:xfrm>
            <a:off x="205025" y="263974"/>
            <a:ext cx="8565600" cy="466642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048626" name="Shape 81"/>
          <p:cNvSpPr/>
          <p:nvPr/>
        </p:nvSpPr>
        <p:spPr>
          <a:xfrm>
            <a:off x="205025" y="1083299"/>
            <a:ext cx="8565600" cy="538449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b="1" sz="20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altLang="en-US" lang="en-US"/>
              <a:t>H</a:t>
            </a:r>
            <a:r>
              <a:rPr altLang="en-US" lang="en-US"/>
              <a:t>o</a:t>
            </a:r>
            <a:r>
              <a:rPr altLang="en-US" lang="en-US"/>
              <a:t>w</a:t>
            </a:r>
            <a:r>
              <a:rPr altLang="en-US" lang="en-US"/>
              <a:t> </a:t>
            </a:r>
            <a:r>
              <a:rPr altLang="en-US" lang="en-US"/>
              <a:t>E</a:t>
            </a:r>
            <a:r>
              <a:rPr altLang="en-US" lang="en-US"/>
              <a:t>a</a:t>
            </a:r>
            <a:r>
              <a:rPr altLang="en-US" lang="en-US"/>
              <a:t>c</a:t>
            </a:r>
            <a:r>
              <a:rPr altLang="en-US" lang="en-US"/>
              <a:t>h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g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G</a:t>
            </a:r>
            <a:r>
              <a:rPr altLang="en-US" lang="en-US"/>
              <a:t>e</a:t>
            </a:r>
            <a:r>
              <a:rPr altLang="en-US" lang="en-US"/>
              <a:t>n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i</a:t>
            </a:r>
            <a:r>
              <a:rPr altLang="en-US" lang="en-US"/>
              <a:t>o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a</a:t>
            </a:r>
            <a:r>
              <a:rPr altLang="en-US" lang="en-US"/>
              <a:t>d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u</a:t>
            </a:r>
            <a:r>
              <a:rPr altLang="en-US" lang="en-US"/>
              <a:t>r</a:t>
            </a:r>
            <a:r>
              <a:rPr altLang="en-US" lang="en-US"/>
              <a:t>c</a:t>
            </a:r>
            <a:r>
              <a:rPr altLang="en-US" lang="en-US"/>
              <a:t>h</a:t>
            </a:r>
            <a:r>
              <a:rPr altLang="en-US" lang="en-US"/>
              <a:t>ases</a:t>
            </a:r>
            <a:endParaRPr altLang="en-US" lang="zh-CN"/>
          </a:p>
        </p:txBody>
      </p:sp>
      <p:sp>
        <p:nvSpPr>
          <p:cNvPr id="1048627" name="Shape 82"/>
          <p:cNvSpPr/>
          <p:nvPr/>
        </p:nvSpPr>
        <p:spPr>
          <a:xfrm>
            <a:off x="205025" y="2164724"/>
            <a:ext cx="4133352" cy="1783048"/>
          </a:xfrm>
          <a:prstGeom prst="rect"/>
          <a:ln w="12700">
            <a:miter lim="400000"/>
          </a:ln>
        </p:spPr>
        <p:txBody>
          <a:bodyPr bIns="91424" lIns="91424" rIns="91424" t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indent="-285750" marL="285750">
              <a:buFont typeface="Arial"/>
              <a:buChar char="•"/>
            </a:pPr>
            <a:r>
              <a:rPr altLang="en-US" lang="en-US"/>
              <a:t>Y</a:t>
            </a:r>
            <a:r>
              <a:rPr altLang="en-US" lang="en-US"/>
              <a:t>o</a:t>
            </a:r>
            <a:r>
              <a:rPr altLang="en-US" lang="en-US"/>
              <a:t>u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p</a:t>
            </a:r>
            <a:r>
              <a:rPr altLang="en-US" lang="en-US"/>
              <a:t>p</a:t>
            </a:r>
            <a:r>
              <a:rPr altLang="en-US" lang="en-US"/>
              <a:t>e</a:t>
            </a:r>
            <a:r>
              <a:rPr altLang="en-US" lang="en-US"/>
              <a:t>n</a:t>
            </a:r>
            <a:r>
              <a:rPr altLang="en-US" lang="en-US"/>
              <a:t>dix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o</a:t>
            </a:r>
            <a:r>
              <a:rPr altLang="en-US" lang="en-US"/>
              <a:t> </a:t>
            </a:r>
            <a:r>
              <a:rPr altLang="en-US" lang="en-US"/>
              <a:t>g</a:t>
            </a:r>
            <a:r>
              <a:rPr altLang="en-US" lang="en-US"/>
              <a:t>e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w</a:t>
            </a:r>
            <a:r>
              <a:rPr altLang="en-US" lang="en-US"/>
              <a:t>h</a:t>
            </a:r>
            <a:r>
              <a:rPr altLang="en-US" lang="en-US"/>
              <a:t>i</a:t>
            </a:r>
            <a:r>
              <a:rPr altLang="en-US" lang="en-US"/>
              <a:t>ch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g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r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g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f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l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u</a:t>
            </a:r>
            <a:r>
              <a:rPr altLang="en-US" lang="en-US"/>
              <a:t>n</a:t>
            </a:r>
            <a:r>
              <a:rPr altLang="en-US" lang="en-US"/>
              <a:t>d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e</a:t>
            </a:r>
            <a:r>
              <a:rPr altLang="en-US" lang="en-US"/>
              <a:t>v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y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g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g</a:t>
            </a:r>
            <a:r>
              <a:rPr altLang="en-US" lang="en-US"/>
              <a:t>e</a:t>
            </a:r>
            <a:r>
              <a:rPr altLang="en-US" lang="en-US"/>
              <a:t>n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i</a:t>
            </a:r>
            <a:r>
              <a:rPr altLang="en-US" lang="en-US"/>
              <a:t>o</a:t>
            </a:r>
            <a:r>
              <a:rPr altLang="en-US" lang="en-US"/>
              <a:t>n</a:t>
            </a:r>
            <a:r>
              <a:rPr altLang="en-US" lang="en-US"/>
              <a:t>.</a:t>
            </a:r>
            <a:endParaRPr altLang="en-US" lang="zh-CN"/>
          </a:p>
          <a:p>
            <a:pPr indent="-285750" marL="285750">
              <a:buFont typeface="Arial"/>
              <a:buChar char="•"/>
            </a:pPr>
            <a:r>
              <a:rPr altLang="en-US" lang="en-US"/>
              <a:t>Millennials 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G</a:t>
            </a:r>
            <a:r>
              <a:rPr altLang="en-US" lang="en-US"/>
              <a:t>e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X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o</a:t>
            </a:r>
            <a:r>
              <a:rPr altLang="en-US" lang="en-US"/>
              <a:t>m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a</a:t>
            </a:r>
            <a:r>
              <a:rPr altLang="en-US" lang="en-US"/>
              <a:t>d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o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u</a:t>
            </a:r>
            <a:r>
              <a:rPr altLang="en-US" lang="en-US"/>
              <a:t>r</a:t>
            </a:r>
            <a:r>
              <a:rPr altLang="en-US" lang="en-US"/>
              <a:t>c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ses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c</a:t>
            </a:r>
            <a:r>
              <a:rPr altLang="en-US" lang="en-US"/>
              <a:t>c</a:t>
            </a:r>
            <a:r>
              <a:rPr altLang="en-US" lang="en-US"/>
              <a:t>o</a:t>
            </a:r>
            <a:r>
              <a:rPr altLang="en-US" lang="en-US"/>
              <a:t>unts</a:t>
            </a:r>
            <a:r>
              <a:rPr altLang="en-US" lang="en-US"/>
              <a:t> </a:t>
            </a:r>
            <a:r>
              <a:rPr altLang="en-US" lang="en-US"/>
              <a:t>f</a:t>
            </a:r>
            <a:r>
              <a:rPr altLang="en-US" lang="en-US"/>
              <a:t>o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v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f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f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o</a:t>
            </a:r>
            <a:r>
              <a:rPr altLang="en-US" lang="en-US"/>
              <a:t>t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u</a:t>
            </a:r>
            <a:r>
              <a:rPr altLang="en-US" lang="en-US"/>
              <a:t>r</a:t>
            </a:r>
            <a:r>
              <a:rPr altLang="en-US" lang="en-US"/>
              <a:t>c</a:t>
            </a:r>
            <a:r>
              <a:rPr altLang="en-US" lang="en-US"/>
              <a:t>hases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a</a:t>
            </a:r>
            <a:r>
              <a:rPr altLang="en-US" lang="en-US"/>
              <a:t>d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f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m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o</a:t>
            </a:r>
            <a:r>
              <a:rPr altLang="en-US" lang="en-US"/>
              <a:t>m</a:t>
            </a:r>
            <a:r>
              <a:rPr altLang="en-US" lang="en-US"/>
              <a:t>pany</a:t>
            </a:r>
            <a:r>
              <a:rPr altLang="en-US" lang="en-US"/>
              <a:t>.</a:t>
            </a:r>
            <a:endParaRPr altLang="en-US" lang="zh-CN"/>
          </a:p>
        </p:txBody>
      </p:sp>
      <p:sp>
        <p:nvSpPr>
          <p:cNvPr id="10486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/>
          <a:solidFill>
            <a:schemeClr val="accent3"/>
          </a:solidFill>
          <a:ln w="12700">
            <a:miter lim="400000"/>
          </a:ln>
        </p:spPr>
        <p:txBody>
          <a:bodyPr anchor="ctr" lIns="45719" rIns="45719"/>
          <a:p>
            <a:pPr defTabSz="457200">
              <a:defRPr b="1" sz="500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143005" y="2421275"/>
            <a:ext cx="4627620" cy="2818953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1" p14:dur="1500">
        <p:rando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a:effectStyle>
        <a:effectStyle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a:effectStyle>
        <a:effectStyle>
          <a:effectLst>
            <a:outerShdw algn="b" blurRad="38100" dir="5400000" dist="20000" kx="0" ky="0" rotWithShape="0" sx="100000" sy="1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algn="b" blurRad="38100" dir="5400000" dist="23000" kx="0" ky="0" rotWithShape="0" sx="100000" sy="100000">
            <a:srgbClr val="000000">
              <a:alpha val="35000"/>
            </a:srgbClr>
          </a:outerShdw>
        </a:effectLst>
        <a:sp3d/>
      </a:spPr>
      <a:bodyPr anchor="ctr" bIns="45719" horzOverflow="overflow" lIns="45719" numCol="1" rIns="45719" rot="0" rtlCol="0" spcCol="38100" spcFirstLastPara="1" tIns="45719" upright="0" vert="horz" vertOverflow="overflow" wrap="square">
        <a:spAutoFit/>
      </a:bodyPr>
      <a:lstStyle>
        <a:defPPr algn="l" defTabSz="914400" fontAlgn="auto" hangingPunct="0" indent="0" latinLnBrk="0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400" i="0" kumimoji="0" normalizeH="0" spc="0" strike="noStrike" u="none">
            <a:ln>
              <a:noFill/>
            </a:ln>
            <a:solidFill>
              <a:srgbClr val="000000"/>
            </a:solidFill>
            <a:effectLst/>
            <a:latin typeface="+mn-lt"/>
            <a:ea typeface="+mn-ea"/>
            <a:cs typeface="+mn-cs"/>
            <a:sym typeface="Arial"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>
          <a:srgbClr val="000000"/>
        </a:fontRef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algn="b" blurRad="38100" dir="5400000" dist="20000" kx="0" ky="0" rotWithShape="0" sx="100000" sy="100000">
            <a:srgbClr val="000000">
              <a:alpha val="38000"/>
            </a:srgbClr>
          </a:outerShdw>
        </a:effectLst>
        <a:sp3d/>
      </a:spPr>
      <a:bodyPr anchor="t" bIns="45719" horzOverflow="overflow" lIns="91439" numCol="1" rIns="91439" rot="0" rtlCol="0" spcCol="38100" spcFirstLastPara="1" tIns="45719" upright="0" vert="horz" vertOverflow="overflow" wrap="square">
        <a:noAutofit/>
      </a:bodyPr>
      <a:lstStyle>
        <a:def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>
          <a:srgbClr val="000000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anchor="t" bIns="45719" horzOverflow="overflow" lIns="45719" numCol="1" rIns="45719" rot="0" rtlCol="0" spcCol="38100" spcFirstLastPara="1" tIns="45719" upright="0" vert="horz" vertOverflow="overflow" wrap="square">
        <a:spAutoFit/>
      </a:bodyPr>
      <a:lstStyle>
        <a:defPPr algn="l" defTabSz="914400" fontAlgn="auto" hangingPunct="0" indent="0" latinLnBrk="0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400" i="0" kumimoji="0" normalizeH="0" spc="0" strike="noStrike" u="none">
            <a:ln>
              <a:noFill/>
            </a:ln>
            <a:solidFill>
              <a:srgbClr val="000000"/>
            </a:solidFill>
            <a:effectLst/>
            <a:latin typeface="+mn-lt"/>
            <a:ea typeface="+mn-ea"/>
            <a:cs typeface="+mn-cs"/>
            <a:sym typeface="Arial"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>
          <a:srgbClr val="000000"/>
        </a:fontRef>
      </a:style>
    </a:txDef>
  </a:objectDefaul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a:effectStyle>
        <a:effectStyle>
          <a:effectLst>
            <a:outerShdw algn="b" blurRad="38100" dir="5400000" dist="23000" kx="0" ky="0" rotWithShape="0" sx="100000" sy="100000">
              <a:srgbClr val="000000">
                <a:alpha val="35000"/>
              </a:srgbClr>
            </a:outerShdw>
          </a:effectLst>
        </a:effectStyle>
        <a:effectStyle>
          <a:effectLst>
            <a:outerShdw algn="b" blurRad="38100" dir="5400000" dist="20000" kx="0" ky="0" rotWithShape="0" sx="100000" sy="1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algn="b" blurRad="38100" dir="5400000" dist="23000" kx="0" ky="0" rotWithShape="0" sx="100000" sy="100000">
            <a:srgbClr val="000000">
              <a:alpha val="35000"/>
            </a:srgbClr>
          </a:outerShdw>
        </a:effectLst>
        <a:sp3d/>
      </a:spPr>
      <a:bodyPr anchor="ctr" bIns="45719" horzOverflow="overflow" lIns="45719" numCol="1" rIns="45719" rot="0" rtlCol="0" spcCol="38100" spcFirstLastPara="1" tIns="45719" upright="0" vert="horz" vertOverflow="overflow" wrap="square">
        <a:spAutoFit/>
      </a:bodyPr>
      <a:lstStyle>
        <a:defPPr algn="l" defTabSz="914400" fontAlgn="auto" hangingPunct="0" indent="0" latinLnBrk="0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400" i="0" kumimoji="0" normalizeH="0" spc="0" strike="noStrike" u="none">
            <a:ln>
              <a:noFill/>
            </a:ln>
            <a:solidFill>
              <a:srgbClr val="000000"/>
            </a:solidFill>
            <a:effectLst/>
            <a:latin typeface="+mn-lt"/>
            <a:ea typeface="+mn-ea"/>
            <a:cs typeface="+mn-cs"/>
            <a:sym typeface="Arial"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>
          <a:srgbClr val="000000"/>
        </a:fontRef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algn="b" blurRad="38100" dir="5400000" dist="20000" kx="0" ky="0" rotWithShape="0" sx="100000" sy="100000">
            <a:srgbClr val="000000">
              <a:alpha val="38000"/>
            </a:srgbClr>
          </a:outerShdw>
        </a:effectLst>
        <a:sp3d/>
      </a:spPr>
      <a:bodyPr anchor="t" bIns="45719" horzOverflow="overflow" lIns="91439" numCol="1" rIns="91439" rot="0" rtlCol="0" spcCol="38100" spcFirstLastPara="1" tIns="45719" upright="0" vert="horz" vertOverflow="overflow" wrap="square">
        <a:noAutofit/>
      </a:bodyPr>
      <a:lstStyle>
        <a:def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>
          <a:srgbClr val="000000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anchor="t" bIns="45719" horzOverflow="overflow" lIns="45719" numCol="1" rIns="45719" rot="0" rtlCol="0" spcCol="38100" spcFirstLastPara="1" tIns="45719" upright="0" vert="horz" vertOverflow="overflow" wrap="square">
        <a:spAutoFit/>
      </a:bodyPr>
      <a:lstStyle>
        <a:defPPr algn="l" defTabSz="914400" fontAlgn="auto" hangingPunct="0" indent="0" latinLnBrk="0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400" i="0" kumimoji="0" normalizeH="0" spc="0" strike="noStrike" u="none">
            <a:ln>
              <a:noFill/>
            </a:ln>
            <a:solidFill>
              <a:srgbClr val="000000"/>
            </a:solidFill>
            <a:effectLst/>
            <a:latin typeface="+mn-lt"/>
            <a:ea typeface="+mn-ea"/>
            <a:cs typeface="+mn-cs"/>
            <a:sym typeface="Arial"/>
          </a:defRPr>
        </a:defPPr>
        <a:lvl1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1pPr>
        <a:lvl2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2pPr>
        <a:lvl3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3pPr>
        <a:lvl4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4pPr>
        <a:lvl5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5pPr>
        <a:lvl6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6pPr>
        <a:lvl7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7pPr>
        <a:lvl8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8pPr>
        <a:lvl9pPr algn="l" defTabSz="914400" fontAlgn="auto" hangingPunct="0" indent="0" latinLnBrk="1" marL="0" marR="0" rtl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baseline="0" b="0" cap="none" sz="1800" i="0" kumimoji="0" normalizeH="0" spc="0" strike="noStrike" u="none">
            <a:ln>
              <a:noFill/>
            </a:ln>
            <a:solidFill>
              <a:srgbClr val="000000"/>
            </a:solidFill>
            <a:effectLst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>
          <a:srgbClr val="000000"/>
        </a:fontRef>
      </a:style>
    </a:txDef>
  </a:objectDefaul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TECNO KC8</dc:creator>
  <dcterms:created xsi:type="dcterms:W3CDTF">2021-11-15T18:52:11Z</dcterms:created>
  <dcterms:modified xsi:type="dcterms:W3CDTF">2021-12-06T18:04:57Z</dcterms:modified>
</cp:coreProperties>
</file>