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802C-9050-4855-A50C-B72C73229D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EDD20-D8C1-4F46-9D52-39D12D308B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Name of the Project</a:t>
            </a:r>
            <a:endParaRPr lang="en-US" sz="5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75438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                                 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Name1,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RegNo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  Name 2,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RegNo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LOGIN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CHATROOM ( include only IF YOU HAVE DID IT)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057400"/>
            <a:ext cx="8229600" cy="3048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 pitchFamily="34" charset="0"/>
                <a:cs typeface="Arial" pitchFamily="34" charset="0"/>
              </a:rPr>
              <a:t>Thank You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Project 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Name of the Project - Features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Feature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Feature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Feature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Software Requirements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JDK version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MYSQL version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NETBEANS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GLASSFISH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Modules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Module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Module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Module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Database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828800"/>
            <a:ext cx="670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rial" pitchFamily="34" charset="0"/>
                <a:cs typeface="Arial" pitchFamily="34" charset="0"/>
              </a:rPr>
              <a:t>A LOOK AT …..</a:t>
            </a:r>
          </a:p>
          <a:p>
            <a:pPr algn="ctr"/>
            <a:r>
              <a:rPr lang="en-US" sz="4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NAME</a:t>
            </a:r>
            <a:endParaRPr lang="en-US" sz="4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HOME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REGISTRATION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Name of the Project</vt:lpstr>
      <vt:lpstr>What is Project Name?</vt:lpstr>
      <vt:lpstr>Name of the Project - Features</vt:lpstr>
      <vt:lpstr>Software Requirements</vt:lpstr>
      <vt:lpstr>Modules</vt:lpstr>
      <vt:lpstr>Database</vt:lpstr>
      <vt:lpstr>Slide 7</vt:lpstr>
      <vt:lpstr>HOME</vt:lpstr>
      <vt:lpstr>REGISTRATION</vt:lpstr>
      <vt:lpstr>LOGIN</vt:lpstr>
      <vt:lpstr>ADMIN</vt:lpstr>
      <vt:lpstr>CHATROOM ( include only IF YOU HAVE DID IT)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Project</dc:title>
  <dc:creator>SOCS</dc:creator>
  <cp:lastModifiedBy>SOCS</cp:lastModifiedBy>
  <cp:revision>14</cp:revision>
  <dcterms:created xsi:type="dcterms:W3CDTF">2019-02-06T23:56:46Z</dcterms:created>
  <dcterms:modified xsi:type="dcterms:W3CDTF">2019-02-07T00:27:19Z</dcterms:modified>
</cp:coreProperties>
</file>