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4" r:id="rId4"/>
    <p:sldId id="262" r:id="rId5"/>
    <p:sldId id="263" r:id="rId6"/>
    <p:sldId id="259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844AA-7E94-424D-9E42-F1E9235B9CB0}" v="18" dt="2021-12-01T00:43:09.937"/>
    <p1510:client id="{ED7FA155-5F16-4191-8557-42BD32CF160A}" v="2430" dt="2021-12-01T03:06:14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4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6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5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9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5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6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2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28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10BEB9C-CFF7-4570-9B00-EBFCA65A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59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rrow&#10;&#10;Description automatically generated">
            <a:extLst>
              <a:ext uri="{FF2B5EF4-FFF2-40B4-BE49-F238E27FC236}">
                <a16:creationId xmlns:a16="http://schemas.microsoft.com/office/drawing/2014/main" id="{D87A9CA8-1B46-4EAC-B0D8-BD4AA426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1" b="12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ABA96A-4EA2-43B1-92CE-68111B5E0A00}"/>
              </a:ext>
            </a:extLst>
          </p:cNvPr>
          <p:cNvSpPr txBox="1"/>
          <p:nvPr/>
        </p:nvSpPr>
        <p:spPr>
          <a:xfrm>
            <a:off x="3782602" y="2832242"/>
            <a:ext cx="50463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dirty="0">
                <a:cs typeface="Calibri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5460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rrow&#10;&#10;Description automatically generated">
            <a:extLst>
              <a:ext uri="{FF2B5EF4-FFF2-40B4-BE49-F238E27FC236}">
                <a16:creationId xmlns:a16="http://schemas.microsoft.com/office/drawing/2014/main" id="{D87A9CA8-1B46-4EAC-B0D8-BD4AA426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1" b="12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E10D2A-EBAD-43B7-AC28-CFDB318C86C3}"/>
              </a:ext>
            </a:extLst>
          </p:cNvPr>
          <p:cNvSpPr txBox="1"/>
          <p:nvPr/>
        </p:nvSpPr>
        <p:spPr>
          <a:xfrm>
            <a:off x="554804" y="520556"/>
            <a:ext cx="5542906" cy="461665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TIMELINE E ESCOLHA DO TEMA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0731-069F-4DC5-ADFA-3E3733EE0A50}"/>
              </a:ext>
            </a:extLst>
          </p:cNvPr>
          <p:cNvSpPr txBox="1"/>
          <p:nvPr/>
        </p:nvSpPr>
        <p:spPr>
          <a:xfrm>
            <a:off x="466511" y="1322690"/>
            <a:ext cx="1003784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O </a:t>
            </a:r>
            <a:r>
              <a:rPr lang="en-US" sz="2000" err="1">
                <a:cs typeface="Calibri"/>
              </a:rPr>
              <a:t>primeiro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contato</a:t>
            </a:r>
            <a:r>
              <a:rPr lang="en-US" sz="2000" dirty="0">
                <a:cs typeface="Calibri"/>
              </a:rPr>
              <a:t> com o </a:t>
            </a:r>
            <a:r>
              <a:rPr lang="en-US" sz="2000" err="1">
                <a:cs typeface="Calibri"/>
              </a:rPr>
              <a:t>tema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escolhido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foi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em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meados</a:t>
            </a:r>
            <a:r>
              <a:rPr lang="en-US" sz="2000" dirty="0">
                <a:cs typeface="Calibri"/>
              </a:rPr>
              <a:t> de 2011 </a:t>
            </a:r>
            <a:r>
              <a:rPr lang="en-US" sz="2000" err="1">
                <a:cs typeface="Calibri"/>
              </a:rPr>
              <a:t>onde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iniciei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nos</a:t>
            </a:r>
            <a:r>
              <a:rPr lang="en-US" sz="2000" dirty="0">
                <a:cs typeface="Calibri"/>
              </a:rPr>
              <a:t> videogames de ultima </a:t>
            </a:r>
            <a:r>
              <a:rPr lang="en-US" sz="2000" err="1">
                <a:cs typeface="Calibri"/>
              </a:rPr>
              <a:t>geração</a:t>
            </a:r>
            <a:r>
              <a:rPr lang="en-US" sz="2000" dirty="0">
                <a:cs typeface="Calibri"/>
              </a:rPr>
              <a:t>, </a:t>
            </a:r>
            <a:r>
              <a:rPr lang="en-US" sz="2000" err="1">
                <a:cs typeface="Calibri"/>
              </a:rPr>
              <a:t>época</a:t>
            </a:r>
            <a:r>
              <a:rPr lang="en-US" sz="2000" dirty="0">
                <a:cs typeface="Calibri"/>
              </a:rPr>
              <a:t> de auge do XBOX 360 e </a:t>
            </a:r>
            <a:r>
              <a:rPr lang="en-US" sz="2000" err="1">
                <a:cs typeface="Calibri"/>
              </a:rPr>
              <a:t>Playstation</a:t>
            </a:r>
            <a:r>
              <a:rPr lang="en-US" sz="2000" dirty="0">
                <a:cs typeface="Calibri"/>
              </a:rPr>
              <a:t> 3, Um dos </a:t>
            </a:r>
            <a:r>
              <a:rPr lang="en-US" sz="2000" err="1">
                <a:cs typeface="Calibri"/>
              </a:rPr>
              <a:t>primeiros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jogos</a:t>
            </a:r>
            <a:r>
              <a:rPr lang="en-US" sz="2000" dirty="0">
                <a:cs typeface="Calibri"/>
              </a:rPr>
              <a:t> que </a:t>
            </a:r>
            <a:r>
              <a:rPr lang="en-US" sz="2000" err="1">
                <a:cs typeface="Calibri"/>
              </a:rPr>
              <a:t>adquiri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foi</a:t>
            </a:r>
            <a:r>
              <a:rPr lang="en-US" sz="2000" dirty="0">
                <a:cs typeface="Calibri"/>
              </a:rPr>
              <a:t> o Call of duty Modern Warfare 2, logo </a:t>
            </a:r>
            <a:r>
              <a:rPr lang="en-US" sz="2000" err="1">
                <a:cs typeface="Calibri"/>
              </a:rPr>
              <a:t>após</a:t>
            </a:r>
            <a:r>
              <a:rPr lang="en-US" sz="2000" dirty="0">
                <a:cs typeface="Calibri"/>
              </a:rPr>
              <a:t> Call of Duty Black ops ( o </a:t>
            </a:r>
            <a:r>
              <a:rPr lang="en-US" sz="2000" err="1">
                <a:cs typeface="Calibri"/>
              </a:rPr>
              <a:t>primeiro</a:t>
            </a:r>
            <a:r>
              <a:rPr lang="en-US" sz="2000" dirty="0">
                <a:cs typeface="Calibri"/>
              </a:rPr>
              <a:t> da saga de 5 </a:t>
            </a:r>
            <a:r>
              <a:rPr lang="en-US" sz="2000" err="1">
                <a:cs typeface="Calibri"/>
              </a:rPr>
              <a:t>jogos</a:t>
            </a:r>
            <a:r>
              <a:rPr lang="en-US" sz="2000" dirty="0">
                <a:cs typeface="Calibri"/>
              </a:rPr>
              <a:t> ) </a:t>
            </a:r>
            <a:r>
              <a:rPr lang="en-US" sz="2000" err="1">
                <a:cs typeface="Calibri"/>
              </a:rPr>
              <a:t>em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seguida</a:t>
            </a:r>
            <a:r>
              <a:rPr lang="en-US" sz="2000" dirty="0">
                <a:cs typeface="Calibri"/>
              </a:rPr>
              <a:t> COD Modern Warfare 3, e o meu </a:t>
            </a:r>
            <a:r>
              <a:rPr lang="en-US" sz="2000" err="1">
                <a:cs typeface="Calibri"/>
              </a:rPr>
              <a:t>preferido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depois</a:t>
            </a:r>
            <a:r>
              <a:rPr lang="en-US" sz="2000" dirty="0">
                <a:cs typeface="Calibri"/>
              </a:rPr>
              <a:t> COD Black Ops 2, O </a:t>
            </a:r>
            <a:r>
              <a:rPr lang="en-US" sz="2000" err="1">
                <a:cs typeface="Calibri"/>
              </a:rPr>
              <a:t>prazer</a:t>
            </a:r>
            <a:r>
              <a:rPr lang="en-US" sz="2000" dirty="0">
                <a:cs typeface="Calibri"/>
              </a:rPr>
              <a:t> por </a:t>
            </a:r>
            <a:r>
              <a:rPr lang="en-US" sz="2000" err="1">
                <a:cs typeface="Calibri"/>
              </a:rPr>
              <a:t>essa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coletânea</a:t>
            </a:r>
            <a:r>
              <a:rPr lang="en-US" sz="2000" dirty="0">
                <a:cs typeface="Calibri"/>
              </a:rPr>
              <a:t> de </a:t>
            </a:r>
            <a:r>
              <a:rPr lang="en-US" sz="2000" err="1">
                <a:cs typeface="Calibri"/>
              </a:rPr>
              <a:t>jogos</a:t>
            </a:r>
            <a:r>
              <a:rPr lang="en-US" sz="2000" dirty="0">
                <a:cs typeface="Calibri"/>
              </a:rPr>
              <a:t> First Person Shooter </a:t>
            </a:r>
            <a:r>
              <a:rPr lang="en-US" sz="2000" err="1">
                <a:cs typeface="Calibri"/>
              </a:rPr>
              <a:t>foi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desenvolvida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ao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perceber</a:t>
            </a:r>
            <a:r>
              <a:rPr lang="en-US" sz="2000" dirty="0">
                <a:cs typeface="Calibri"/>
              </a:rPr>
              <a:t> que </a:t>
            </a:r>
            <a:r>
              <a:rPr lang="en-US" sz="2000" err="1">
                <a:cs typeface="Calibri"/>
              </a:rPr>
              <a:t>eu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possuia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habilidades</a:t>
            </a:r>
            <a:r>
              <a:rPr lang="en-US" sz="2000" dirty="0">
                <a:cs typeface="Calibri"/>
              </a:rPr>
              <a:t> que </a:t>
            </a:r>
            <a:r>
              <a:rPr lang="en-US" sz="2000" err="1">
                <a:cs typeface="Calibri"/>
              </a:rPr>
              <a:t>foram</a:t>
            </a:r>
            <a:r>
              <a:rPr lang="en-US" sz="2000" dirty="0">
                <a:cs typeface="Calibri"/>
              </a:rPr>
              <a:t> se </a:t>
            </a:r>
            <a:r>
              <a:rPr lang="en-US" sz="2000" err="1">
                <a:cs typeface="Calibri"/>
              </a:rPr>
              <a:t>aprimorando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muito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rápido</a:t>
            </a:r>
            <a:r>
              <a:rPr lang="en-US" sz="2000" dirty="0">
                <a:cs typeface="Calibri"/>
              </a:rPr>
              <a:t>, </a:t>
            </a:r>
            <a:r>
              <a:rPr lang="en-US" sz="2000" err="1">
                <a:cs typeface="Calibri"/>
              </a:rPr>
              <a:t>entrei</a:t>
            </a:r>
            <a:r>
              <a:rPr lang="en-US" sz="2000" dirty="0">
                <a:cs typeface="Calibri"/>
              </a:rPr>
              <a:t> no meu </a:t>
            </a:r>
            <a:r>
              <a:rPr lang="en-US" sz="2000" err="1">
                <a:cs typeface="Calibri"/>
              </a:rPr>
              <a:t>primeiro</a:t>
            </a:r>
            <a:r>
              <a:rPr lang="en-US" sz="2000" dirty="0">
                <a:cs typeface="Calibri"/>
              </a:rPr>
              <a:t> time de </a:t>
            </a:r>
            <a:r>
              <a:rPr lang="en-US" sz="2000" err="1">
                <a:cs typeface="Calibri"/>
              </a:rPr>
              <a:t>Competitivo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em</a:t>
            </a:r>
            <a:r>
              <a:rPr lang="en-US" sz="2000" dirty="0">
                <a:cs typeface="Calibri"/>
              </a:rPr>
              <a:t> 2013 </a:t>
            </a:r>
            <a:r>
              <a:rPr lang="en-US" sz="2000" err="1">
                <a:cs typeface="Calibri"/>
              </a:rPr>
              <a:t>onde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permaneci</a:t>
            </a:r>
            <a:r>
              <a:rPr lang="en-US" sz="2000" dirty="0">
                <a:cs typeface="Calibri"/>
              </a:rPr>
              <a:t> por </a:t>
            </a:r>
            <a:r>
              <a:rPr lang="en-US" sz="2000" err="1">
                <a:cs typeface="Calibri"/>
              </a:rPr>
              <a:t>quase</a:t>
            </a:r>
            <a:r>
              <a:rPr lang="en-US" sz="2000" dirty="0">
                <a:cs typeface="Calibri"/>
              </a:rPr>
              <a:t> 4 </a:t>
            </a:r>
            <a:r>
              <a:rPr lang="en-US" sz="2000" err="1">
                <a:cs typeface="Calibri"/>
              </a:rPr>
              <a:t>anos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disputando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campeonatos</a:t>
            </a:r>
            <a:r>
              <a:rPr lang="en-US" sz="2000" dirty="0">
                <a:cs typeface="Calibri"/>
              </a:rPr>
              <a:t> e </a:t>
            </a:r>
            <a:r>
              <a:rPr lang="en-US" sz="2000" err="1">
                <a:cs typeface="Calibri"/>
              </a:rPr>
              <a:t>praticando</a:t>
            </a:r>
            <a:r>
              <a:rPr lang="en-US" sz="2000" dirty="0">
                <a:cs typeface="Calibri"/>
              </a:rPr>
              <a:t>.... O </a:t>
            </a:r>
            <a:r>
              <a:rPr lang="en-US" sz="2000" err="1">
                <a:cs typeface="Calibri"/>
              </a:rPr>
              <a:t>jogo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está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presente</a:t>
            </a:r>
            <a:r>
              <a:rPr lang="en-US" sz="2000" dirty="0">
                <a:cs typeface="Calibri"/>
              </a:rPr>
              <a:t> no meu </a:t>
            </a:r>
            <a:r>
              <a:rPr lang="en-US" sz="2000" err="1">
                <a:cs typeface="Calibri"/>
              </a:rPr>
              <a:t>dia</a:t>
            </a:r>
            <a:r>
              <a:rPr lang="en-US" sz="2000" dirty="0">
                <a:cs typeface="Calibri"/>
              </a:rPr>
              <a:t> a </a:t>
            </a:r>
            <a:r>
              <a:rPr lang="en-US" sz="2000" err="1">
                <a:cs typeface="Calibri"/>
              </a:rPr>
              <a:t>dia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através</a:t>
            </a:r>
            <a:r>
              <a:rPr lang="en-US" sz="2000" dirty="0">
                <a:cs typeface="Calibri"/>
              </a:rPr>
              <a:t> de </a:t>
            </a:r>
            <a:r>
              <a:rPr lang="en-US" sz="2000" err="1">
                <a:cs typeface="Calibri"/>
              </a:rPr>
              <a:t>partidas</a:t>
            </a:r>
            <a:r>
              <a:rPr lang="en-US" sz="2000" dirty="0">
                <a:cs typeface="Calibri"/>
              </a:rPr>
              <a:t>, videos de streamers, </a:t>
            </a:r>
            <a:r>
              <a:rPr lang="en-US" sz="2000" err="1">
                <a:cs typeface="Calibri"/>
              </a:rPr>
              <a:t>aplicativo</a:t>
            </a:r>
            <a:r>
              <a:rPr lang="en-US" sz="2000" dirty="0">
                <a:cs typeface="Calibri"/>
              </a:rPr>
              <a:t> de </a:t>
            </a:r>
            <a:r>
              <a:rPr lang="en-US" sz="2000" err="1">
                <a:cs typeface="Calibri"/>
              </a:rPr>
              <a:t>acompanhamento</a:t>
            </a:r>
            <a:r>
              <a:rPr lang="en-US" sz="2000" dirty="0">
                <a:cs typeface="Calibri"/>
              </a:rPr>
              <a:t> de </a:t>
            </a:r>
            <a:r>
              <a:rPr lang="en-US" sz="2000" err="1">
                <a:cs typeface="Calibri"/>
              </a:rPr>
              <a:t>métricas</a:t>
            </a:r>
            <a:r>
              <a:rPr lang="en-US" sz="2000" dirty="0">
                <a:cs typeface="Calibri"/>
              </a:rPr>
              <a:t> das </a:t>
            </a:r>
            <a:r>
              <a:rPr lang="en-US" sz="2000" err="1">
                <a:cs typeface="Calibri"/>
              </a:rPr>
              <a:t>contas</a:t>
            </a:r>
            <a:r>
              <a:rPr lang="en-US" sz="2000" dirty="0">
                <a:cs typeface="Calibri"/>
              </a:rPr>
              <a:t> de </a:t>
            </a:r>
            <a:r>
              <a:rPr lang="en-US" sz="2000" err="1">
                <a:cs typeface="Calibri"/>
              </a:rPr>
              <a:t>jogadores</a:t>
            </a:r>
            <a:r>
              <a:rPr lang="en-US" sz="2000" dirty="0">
                <a:cs typeface="Calibri"/>
              </a:rPr>
              <a:t>, </a:t>
            </a:r>
            <a:r>
              <a:rPr lang="en-US" sz="2000" err="1">
                <a:cs typeface="Calibri"/>
              </a:rPr>
              <a:t>portais</a:t>
            </a:r>
            <a:r>
              <a:rPr lang="en-US" sz="2000" dirty="0">
                <a:cs typeface="Calibri"/>
              </a:rPr>
              <a:t> e </a:t>
            </a:r>
            <a:r>
              <a:rPr lang="en-US" sz="2000" err="1">
                <a:cs typeface="Calibri"/>
              </a:rPr>
              <a:t>fóruns</a:t>
            </a:r>
            <a:r>
              <a:rPr lang="en-US" sz="2000" dirty="0">
                <a:cs typeface="Calibri"/>
              </a:rPr>
              <a:t>, um dos meus </a:t>
            </a:r>
            <a:r>
              <a:rPr lang="en-US" sz="2000" err="1">
                <a:cs typeface="Calibri"/>
              </a:rPr>
              <a:t>maiores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motivos</a:t>
            </a:r>
            <a:r>
              <a:rPr lang="en-US" sz="2000" dirty="0">
                <a:cs typeface="Calibri"/>
              </a:rPr>
              <a:t> para </a:t>
            </a:r>
            <a:r>
              <a:rPr lang="en-US" sz="2000" err="1">
                <a:cs typeface="Calibri"/>
              </a:rPr>
              <a:t>ter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escolhido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esse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tema</a:t>
            </a:r>
            <a:r>
              <a:rPr lang="en-US" sz="2000" dirty="0">
                <a:cs typeface="Calibri"/>
              </a:rPr>
              <a:t> é a </a:t>
            </a:r>
            <a:r>
              <a:rPr lang="en-US" sz="2000" err="1">
                <a:cs typeface="Calibri"/>
              </a:rPr>
              <a:t>minha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paixão</a:t>
            </a:r>
            <a:r>
              <a:rPr lang="en-US" sz="2000" dirty="0">
                <a:cs typeface="Calibri"/>
              </a:rPr>
              <a:t> por </a:t>
            </a:r>
            <a:r>
              <a:rPr lang="en-US" sz="2000" err="1">
                <a:cs typeface="Calibri"/>
              </a:rPr>
              <a:t>ele</a:t>
            </a:r>
            <a:r>
              <a:rPr lang="en-US" sz="2000" dirty="0">
                <a:cs typeface="Calibri"/>
              </a:rPr>
              <a:t>, </a:t>
            </a:r>
            <a:r>
              <a:rPr lang="en-US" sz="2000" err="1">
                <a:cs typeface="Calibri"/>
              </a:rPr>
              <a:t>consegui</a:t>
            </a:r>
            <a:r>
              <a:rPr lang="en-US" sz="2000" dirty="0">
                <a:cs typeface="Calibri"/>
              </a:rPr>
              <a:t> </a:t>
            </a:r>
            <a:r>
              <a:rPr lang="en-US" sz="2000" err="1">
                <a:cs typeface="Calibri"/>
              </a:rPr>
              <a:t>obter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momentos</a:t>
            </a:r>
            <a:r>
              <a:rPr lang="en-US" sz="2000" dirty="0">
                <a:cs typeface="Calibri"/>
              </a:rPr>
              <a:t> de </a:t>
            </a:r>
            <a:r>
              <a:rPr lang="en-US" sz="2000" err="1">
                <a:cs typeface="Calibri"/>
              </a:rPr>
              <a:t>felicidade</a:t>
            </a:r>
            <a:r>
              <a:rPr lang="en-US" sz="2000" dirty="0">
                <a:cs typeface="Calibri"/>
              </a:rPr>
              <a:t>, </a:t>
            </a:r>
            <a:r>
              <a:rPr lang="en-US" sz="2000" err="1">
                <a:cs typeface="Calibri"/>
              </a:rPr>
              <a:t>paz</a:t>
            </a:r>
            <a:r>
              <a:rPr lang="en-US" sz="2000" dirty="0">
                <a:cs typeface="Calibri"/>
              </a:rPr>
              <a:t>, tristeza, </a:t>
            </a:r>
            <a:r>
              <a:rPr lang="en-US" sz="2000" err="1">
                <a:cs typeface="Calibri"/>
              </a:rPr>
              <a:t>raiva</a:t>
            </a:r>
            <a:r>
              <a:rPr lang="en-US" sz="2000" dirty="0">
                <a:cs typeface="Calibri"/>
              </a:rPr>
              <a:t>, </a:t>
            </a:r>
            <a:r>
              <a:rPr lang="en-US" sz="2000" err="1">
                <a:cs typeface="Calibri"/>
              </a:rPr>
              <a:t>ódio</a:t>
            </a:r>
            <a:r>
              <a:rPr lang="en-US" sz="2000" dirty="0">
                <a:cs typeface="Calibri"/>
              </a:rPr>
              <a:t>, </a:t>
            </a:r>
            <a:r>
              <a:rPr lang="en-US" sz="2000" err="1">
                <a:cs typeface="Calibri"/>
              </a:rPr>
              <a:t>superação</a:t>
            </a:r>
            <a:r>
              <a:rPr lang="en-US" sz="2000" dirty="0">
                <a:cs typeface="Calibri"/>
              </a:rPr>
              <a:t>, </a:t>
            </a:r>
            <a:r>
              <a:rPr lang="en-US" sz="2000" err="1">
                <a:cs typeface="Calibri"/>
              </a:rPr>
              <a:t>dedicação</a:t>
            </a:r>
            <a:r>
              <a:rPr lang="en-US" sz="2000" dirty="0">
                <a:cs typeface="Calibri"/>
              </a:rPr>
              <a:t>.... </a:t>
            </a:r>
            <a:r>
              <a:rPr lang="en-US" sz="2000" err="1">
                <a:cs typeface="Calibri"/>
              </a:rPr>
              <a:t>Nas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minhas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piores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fases</a:t>
            </a:r>
            <a:r>
              <a:rPr lang="en-US" sz="2000" dirty="0">
                <a:cs typeface="Calibri"/>
              </a:rPr>
              <a:t> da </a:t>
            </a:r>
            <a:r>
              <a:rPr lang="en-US" sz="2000" err="1">
                <a:cs typeface="Calibri"/>
              </a:rPr>
              <a:t>vida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eu</a:t>
            </a:r>
            <a:r>
              <a:rPr lang="en-US" sz="2000" dirty="0">
                <a:cs typeface="Calibri"/>
              </a:rPr>
              <a:t> me </a:t>
            </a:r>
            <a:r>
              <a:rPr lang="en-US" sz="2000" err="1">
                <a:cs typeface="Calibri"/>
              </a:rPr>
              <a:t>sentia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bem</a:t>
            </a:r>
            <a:r>
              <a:rPr lang="en-US" sz="2000" dirty="0">
                <a:cs typeface="Calibri"/>
              </a:rPr>
              <a:t> e </a:t>
            </a:r>
            <a:r>
              <a:rPr lang="en-US" sz="2000" err="1">
                <a:cs typeface="Calibri"/>
              </a:rPr>
              <a:t>acolhido</a:t>
            </a:r>
            <a:r>
              <a:rPr lang="en-US" sz="2000" dirty="0">
                <a:cs typeface="Calibri"/>
              </a:rPr>
              <a:t> pela </a:t>
            </a:r>
            <a:r>
              <a:rPr lang="en-US" sz="2000" err="1">
                <a:cs typeface="Calibri"/>
              </a:rPr>
              <a:t>comunidade</a:t>
            </a:r>
            <a:r>
              <a:rPr lang="en-US" sz="2000" dirty="0">
                <a:cs typeface="Calibri"/>
              </a:rPr>
              <a:t> de </a:t>
            </a:r>
            <a:r>
              <a:rPr lang="en-US" sz="2000" err="1">
                <a:cs typeface="Calibri"/>
              </a:rPr>
              <a:t>jogadores</a:t>
            </a:r>
            <a:r>
              <a:rPr lang="en-US" sz="2000" dirty="0">
                <a:cs typeface="Calibri"/>
              </a:rPr>
              <a:t>, </a:t>
            </a:r>
            <a:r>
              <a:rPr lang="en-US" sz="2000" err="1">
                <a:cs typeface="Calibri"/>
              </a:rPr>
              <a:t>foi</a:t>
            </a:r>
            <a:r>
              <a:rPr lang="en-US" sz="2000" dirty="0">
                <a:cs typeface="Calibri"/>
              </a:rPr>
              <a:t> um </a:t>
            </a:r>
            <a:r>
              <a:rPr lang="en-US" sz="2000" err="1">
                <a:cs typeface="Calibri"/>
              </a:rPr>
              <a:t>lugar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onde</a:t>
            </a:r>
            <a:r>
              <a:rPr lang="en-US" sz="2000" dirty="0">
                <a:cs typeface="Calibri"/>
              </a:rPr>
              <a:t> </a:t>
            </a:r>
            <a:r>
              <a:rPr lang="en-US" sz="2000" err="1">
                <a:cs typeface="Calibri"/>
              </a:rPr>
              <a:t>fiz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muitos</a:t>
            </a:r>
            <a:r>
              <a:rPr lang="en-US" sz="2000" dirty="0">
                <a:cs typeface="Calibri"/>
              </a:rPr>
              <a:t> amigos que </a:t>
            </a:r>
            <a:r>
              <a:rPr lang="en-US" sz="2000" err="1">
                <a:cs typeface="Calibri"/>
              </a:rPr>
              <a:t>estão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comigo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até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hoje</a:t>
            </a:r>
            <a:r>
              <a:rPr lang="en-US" sz="2000" dirty="0">
                <a:cs typeface="Calibri"/>
              </a:rPr>
              <a:t> e </a:t>
            </a:r>
            <a:r>
              <a:rPr lang="en-US" sz="2000" err="1">
                <a:cs typeface="Calibri"/>
              </a:rPr>
              <a:t>isso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tudo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foi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muito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marcante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na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minha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vida</a:t>
            </a:r>
            <a:r>
              <a:rPr lang="en-US" sz="2000" dirty="0"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307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rrow&#10;&#10;Description automatically generated">
            <a:extLst>
              <a:ext uri="{FF2B5EF4-FFF2-40B4-BE49-F238E27FC236}">
                <a16:creationId xmlns:a16="http://schemas.microsoft.com/office/drawing/2014/main" id="{D87A9CA8-1B46-4EAC-B0D8-BD4AA426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1" b="12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63D674-95AF-4C2F-9644-A607D29B6E24}"/>
              </a:ext>
            </a:extLst>
          </p:cNvPr>
          <p:cNvSpPr txBox="1"/>
          <p:nvPr/>
        </p:nvSpPr>
        <p:spPr>
          <a:xfrm>
            <a:off x="306512" y="315073"/>
            <a:ext cx="5791198" cy="461665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cs typeface="Calibri"/>
              </a:rPr>
              <a:t>Modelagem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Lógica</a:t>
            </a:r>
            <a:r>
              <a:rPr lang="en-US" sz="2400" b="1" dirty="0">
                <a:cs typeface="Calibri"/>
              </a:rPr>
              <a:t> de Dados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AF5A6305-D825-4050-93EA-CEE07C926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12" y="1266754"/>
            <a:ext cx="7657671" cy="38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1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rrow&#10;&#10;Description automatically generated">
            <a:extLst>
              <a:ext uri="{FF2B5EF4-FFF2-40B4-BE49-F238E27FC236}">
                <a16:creationId xmlns:a16="http://schemas.microsoft.com/office/drawing/2014/main" id="{D87A9CA8-1B46-4EAC-B0D8-BD4AA426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1" b="12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D103EB-98E5-4820-911F-F859A9277193}"/>
              </a:ext>
            </a:extLst>
          </p:cNvPr>
          <p:cNvSpPr txBox="1"/>
          <p:nvPr/>
        </p:nvSpPr>
        <p:spPr>
          <a:xfrm>
            <a:off x="383569" y="357882"/>
            <a:ext cx="5714142" cy="461665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Ferramenta de </a:t>
            </a:r>
            <a:r>
              <a:rPr lang="en-US" sz="2400" b="1" dirty="0" err="1"/>
              <a:t>Gestão</a:t>
            </a:r>
            <a:endParaRPr lang="en-US" sz="2400" dirty="0" err="1">
              <a:cs typeface="Calibri"/>
            </a:endParaRPr>
          </a:p>
        </p:txBody>
      </p:sp>
      <p:pic>
        <p:nvPicPr>
          <p:cNvPr id="7" name="Picture 7" descr="Logo, icon&#10;&#10;Description automatically generated">
            <a:extLst>
              <a:ext uri="{FF2B5EF4-FFF2-40B4-BE49-F238E27FC236}">
                <a16:creationId xmlns:a16="http://schemas.microsoft.com/office/drawing/2014/main" id="{92A6FB7E-C804-4AE9-BC29-F617F227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9" y="1285863"/>
            <a:ext cx="5714144" cy="30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4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rrow&#10;&#10;Description automatically generated">
            <a:extLst>
              <a:ext uri="{FF2B5EF4-FFF2-40B4-BE49-F238E27FC236}">
                <a16:creationId xmlns:a16="http://schemas.microsoft.com/office/drawing/2014/main" id="{D87A9CA8-1B46-4EAC-B0D8-BD4AA426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1" b="12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101E65-F8B5-41E1-8D57-0EB5098D5799}"/>
              </a:ext>
            </a:extLst>
          </p:cNvPr>
          <p:cNvSpPr txBox="1"/>
          <p:nvPr/>
        </p:nvSpPr>
        <p:spPr>
          <a:xfrm>
            <a:off x="289389" y="263702"/>
            <a:ext cx="5808321" cy="461665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Plataforma de </a:t>
            </a:r>
            <a:r>
              <a:rPr lang="en-US" sz="2400" b="1" dirty="0" err="1">
                <a:cs typeface="Calibri"/>
              </a:rPr>
              <a:t>Versionamento</a:t>
            </a:r>
            <a:endParaRPr lang="en-US" sz="2400" b="1" dirty="0">
              <a:cs typeface="Calibri"/>
            </a:endParaRPr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592F6B93-B200-43A0-A0B4-BF6E498AB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89" y="1168099"/>
            <a:ext cx="5808323" cy="32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rrow&#10;&#10;Description automatically generated">
            <a:extLst>
              <a:ext uri="{FF2B5EF4-FFF2-40B4-BE49-F238E27FC236}">
                <a16:creationId xmlns:a16="http://schemas.microsoft.com/office/drawing/2014/main" id="{D87A9CA8-1B46-4EAC-B0D8-BD4AA426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1" b="12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8C497-99E8-4F29-9C45-8D9A52542F19}"/>
              </a:ext>
            </a:extLst>
          </p:cNvPr>
          <p:cNvSpPr txBox="1"/>
          <p:nvPr/>
        </p:nvSpPr>
        <p:spPr>
          <a:xfrm>
            <a:off x="503434" y="546242"/>
            <a:ext cx="5594277" cy="46166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VALORES</a:t>
            </a:r>
            <a:endParaRPr lang="en-US" sz="24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515EF-857E-44A5-BF1D-EB1319270BF5}"/>
              </a:ext>
            </a:extLst>
          </p:cNvPr>
          <p:cNvSpPr txBox="1"/>
          <p:nvPr/>
        </p:nvSpPr>
        <p:spPr>
          <a:xfrm>
            <a:off x="460625" y="1333927"/>
            <a:ext cx="438706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 err="1">
                <a:cs typeface="Calibri"/>
              </a:rPr>
              <a:t>Amizade</a:t>
            </a:r>
            <a:endParaRPr lang="en-US" sz="4000">
              <a:cs typeface="Calibri"/>
            </a:endParaRPr>
          </a:p>
          <a:p>
            <a:r>
              <a:rPr lang="en-US" sz="4000" dirty="0" err="1">
                <a:cs typeface="Calibri"/>
              </a:rPr>
              <a:t>Respeito</a:t>
            </a:r>
            <a:endParaRPr lang="en-US" sz="4000">
              <a:cs typeface="Calibri"/>
            </a:endParaRPr>
          </a:p>
          <a:p>
            <a:r>
              <a:rPr lang="en-US" sz="4000" dirty="0" err="1">
                <a:cs typeface="Calibri"/>
              </a:rPr>
              <a:t>Proatividade</a:t>
            </a:r>
            <a:endParaRPr lang="en-US" sz="4000">
              <a:cs typeface="Calibri"/>
            </a:endParaRPr>
          </a:p>
          <a:p>
            <a:r>
              <a:rPr lang="en-US" sz="4000" dirty="0" err="1">
                <a:cs typeface="Calibri"/>
              </a:rPr>
              <a:t>Perseverança</a:t>
            </a:r>
            <a:endParaRPr lang="en-US" sz="4000">
              <a:cs typeface="Calibri"/>
            </a:endParaRPr>
          </a:p>
          <a:p>
            <a:r>
              <a:rPr lang="en-US" sz="4000" dirty="0" err="1">
                <a:cs typeface="Calibri"/>
              </a:rPr>
              <a:t>Fraternidade</a:t>
            </a:r>
            <a:endParaRPr lang="en-US" sz="4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2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rrow&#10;&#10;Description automatically generated">
            <a:extLst>
              <a:ext uri="{FF2B5EF4-FFF2-40B4-BE49-F238E27FC236}">
                <a16:creationId xmlns:a16="http://schemas.microsoft.com/office/drawing/2014/main" id="{D87A9CA8-1B46-4EAC-B0D8-BD4AA426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1" b="12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6BAE9D-B2D7-42B1-BE7D-655A88BDE927}"/>
              </a:ext>
            </a:extLst>
          </p:cNvPr>
          <p:cNvSpPr txBox="1"/>
          <p:nvPr/>
        </p:nvSpPr>
        <p:spPr>
          <a:xfrm>
            <a:off x="691793" y="554803"/>
            <a:ext cx="5405918" cy="461665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DIFICULDADES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B59EC-E5BE-4C01-A266-3485E851E345}"/>
              </a:ext>
            </a:extLst>
          </p:cNvPr>
          <p:cNvSpPr txBox="1"/>
          <p:nvPr/>
        </p:nvSpPr>
        <p:spPr>
          <a:xfrm>
            <a:off x="691793" y="1428106"/>
            <a:ext cx="972962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Administração</a:t>
            </a:r>
            <a:r>
              <a:rPr lang="en-US" sz="4000" dirty="0"/>
              <a:t> do tempo</a:t>
            </a:r>
            <a:endParaRPr lang="en-US" sz="4000" dirty="0">
              <a:cs typeface="Calibri"/>
            </a:endParaRPr>
          </a:p>
          <a:p>
            <a:r>
              <a:rPr lang="en-US" sz="4000" dirty="0" err="1">
                <a:cs typeface="Calibri"/>
              </a:rPr>
              <a:t>Provas</a:t>
            </a:r>
            <a:endParaRPr lang="en-US" sz="4000" dirty="0">
              <a:cs typeface="Calibri"/>
            </a:endParaRPr>
          </a:p>
          <a:p>
            <a:r>
              <a:rPr lang="en-US" sz="4000" dirty="0">
                <a:cs typeface="Calibri"/>
              </a:rPr>
              <a:t>Sprints G/I</a:t>
            </a:r>
          </a:p>
          <a:p>
            <a:r>
              <a:rPr lang="en-US" sz="4000" dirty="0" err="1">
                <a:cs typeface="Calibri"/>
              </a:rPr>
              <a:t>Conexão</a:t>
            </a:r>
            <a:r>
              <a:rPr lang="en-US" sz="4000" dirty="0">
                <a:cs typeface="Calibri"/>
              </a:rPr>
              <a:t> API com Banco de Dados</a:t>
            </a:r>
          </a:p>
          <a:p>
            <a:r>
              <a:rPr lang="en-US" sz="4000" dirty="0" err="1">
                <a:cs typeface="Calibri"/>
              </a:rPr>
              <a:t>Utilizar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todas</a:t>
            </a:r>
            <a:r>
              <a:rPr lang="en-US" sz="4000" dirty="0">
                <a:cs typeface="Calibri"/>
              </a:rPr>
              <a:t> </a:t>
            </a:r>
            <a:r>
              <a:rPr lang="en-US" sz="4000" dirty="0" err="1">
                <a:cs typeface="Calibri"/>
              </a:rPr>
              <a:t>os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Requisitos</a:t>
            </a:r>
            <a:r>
              <a:rPr lang="en-US" sz="4000" dirty="0">
                <a:cs typeface="Calibri"/>
              </a:rPr>
              <a:t> de </a:t>
            </a:r>
            <a:r>
              <a:rPr lang="en-US" sz="4000" dirty="0" err="1">
                <a:cs typeface="Calibri"/>
              </a:rPr>
              <a:t>Algoritmos</a:t>
            </a:r>
            <a:r>
              <a:rPr lang="en-US" sz="4000" dirty="0">
                <a:cs typeface="Calibri"/>
              </a:rPr>
              <a:t> no Website</a:t>
            </a:r>
          </a:p>
        </p:txBody>
      </p:sp>
    </p:spTree>
    <p:extLst>
      <p:ext uri="{BB962C8B-B14F-4D97-AF65-F5344CB8AC3E}">
        <p14:creationId xmlns:p14="http://schemas.microsoft.com/office/powerpoint/2010/main" val="276077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rrow&#10;&#10;Description automatically generated">
            <a:extLst>
              <a:ext uri="{FF2B5EF4-FFF2-40B4-BE49-F238E27FC236}">
                <a16:creationId xmlns:a16="http://schemas.microsoft.com/office/drawing/2014/main" id="{D87A9CA8-1B46-4EAC-B0D8-BD4AA426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1" b="12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31F26-6B6D-4E9F-9D72-23203B132B55}"/>
              </a:ext>
            </a:extLst>
          </p:cNvPr>
          <p:cNvSpPr txBox="1"/>
          <p:nvPr/>
        </p:nvSpPr>
        <p:spPr>
          <a:xfrm>
            <a:off x="486310" y="469185"/>
            <a:ext cx="5611401" cy="461665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SUPERAÇÃO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68695-8ECA-4A4F-8BAA-F883E78897CB}"/>
              </a:ext>
            </a:extLst>
          </p:cNvPr>
          <p:cNvSpPr txBox="1"/>
          <p:nvPr/>
        </p:nvSpPr>
        <p:spPr>
          <a:xfrm>
            <a:off x="486310" y="1351051"/>
            <a:ext cx="801726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Website </a:t>
            </a:r>
            <a:r>
              <a:rPr lang="en-US" sz="4000" dirty="0" err="1">
                <a:cs typeface="Calibri"/>
              </a:rPr>
              <a:t>como</a:t>
            </a:r>
            <a:r>
              <a:rPr lang="en-US" sz="4000" dirty="0">
                <a:cs typeface="Calibri"/>
              </a:rPr>
              <a:t> um </a:t>
            </a:r>
            <a:r>
              <a:rPr lang="en-US" sz="4000" dirty="0" err="1">
                <a:cs typeface="Calibri"/>
              </a:rPr>
              <a:t>todo</a:t>
            </a:r>
            <a:endParaRPr lang="en-US" sz="4000" dirty="0">
              <a:cs typeface="Calibri"/>
            </a:endParaRPr>
          </a:p>
          <a:p>
            <a:r>
              <a:rPr lang="en-US" sz="4000" dirty="0" err="1">
                <a:cs typeface="Calibri"/>
              </a:rPr>
              <a:t>Aplicação</a:t>
            </a:r>
            <a:r>
              <a:rPr lang="en-US" sz="4000" dirty="0">
                <a:cs typeface="Calibri"/>
              </a:rPr>
              <a:t> de </a:t>
            </a:r>
            <a:r>
              <a:rPr lang="en-US" sz="4000" dirty="0" err="1">
                <a:cs typeface="Calibri"/>
              </a:rPr>
              <a:t>conteúdo</a:t>
            </a:r>
            <a:r>
              <a:rPr lang="en-US" sz="4000" dirty="0">
                <a:cs typeface="Calibri"/>
              </a:rPr>
              <a:t> de </a:t>
            </a:r>
            <a:r>
              <a:rPr lang="en-US" sz="4000" dirty="0" err="1">
                <a:cs typeface="Calibri"/>
              </a:rPr>
              <a:t>Algoritmos</a:t>
            </a:r>
            <a:endParaRPr lang="en-US" sz="4000" dirty="0">
              <a:cs typeface="Calibri"/>
            </a:endParaRPr>
          </a:p>
          <a:p>
            <a:r>
              <a:rPr lang="en-US" sz="4000" dirty="0">
                <a:cs typeface="Calibri"/>
              </a:rPr>
              <a:t>O </a:t>
            </a:r>
            <a:r>
              <a:rPr lang="en-US" sz="4000" dirty="0" err="1">
                <a:cs typeface="Calibri"/>
              </a:rPr>
              <a:t>Esforço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melhoria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constante</a:t>
            </a:r>
            <a:endParaRPr lang="en-US" sz="4000" dirty="0">
              <a:cs typeface="Calibri"/>
            </a:endParaRPr>
          </a:p>
          <a:p>
            <a:r>
              <a:rPr lang="en-US" sz="4000" dirty="0" err="1">
                <a:cs typeface="Calibri"/>
              </a:rPr>
              <a:t>Dedicação</a:t>
            </a:r>
            <a:endParaRPr lang="en-US" sz="400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17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rrow&#10;&#10;Description automatically generated">
            <a:extLst>
              <a:ext uri="{FF2B5EF4-FFF2-40B4-BE49-F238E27FC236}">
                <a16:creationId xmlns:a16="http://schemas.microsoft.com/office/drawing/2014/main" id="{D87A9CA8-1B46-4EAC-B0D8-BD4AA426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1" b="12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A70A5C-ECAE-43B4-8F07-9AE0A86813C5}"/>
              </a:ext>
            </a:extLst>
          </p:cNvPr>
          <p:cNvSpPr txBox="1"/>
          <p:nvPr/>
        </p:nvSpPr>
        <p:spPr>
          <a:xfrm>
            <a:off x="263703" y="323635"/>
            <a:ext cx="5834007" cy="461665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AGRADECIMENTOS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09B0E-0736-428F-B79C-4BDF0781F8EA}"/>
              </a:ext>
            </a:extLst>
          </p:cNvPr>
          <p:cNvSpPr txBox="1"/>
          <p:nvPr/>
        </p:nvSpPr>
        <p:spPr>
          <a:xfrm>
            <a:off x="261029" y="1082960"/>
            <a:ext cx="585969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Deus</a:t>
            </a:r>
          </a:p>
          <a:p>
            <a:r>
              <a:rPr lang="en-US" sz="4000" dirty="0" err="1">
                <a:cs typeface="Calibri"/>
              </a:rPr>
              <a:t>Família</a:t>
            </a:r>
            <a:endParaRPr lang="en-US" sz="4000" dirty="0">
              <a:cs typeface="Calibri"/>
            </a:endParaRPr>
          </a:p>
          <a:p>
            <a:r>
              <a:rPr lang="en-US" sz="4000" dirty="0">
                <a:cs typeface="Calibri"/>
              </a:rPr>
              <a:t>SPTECH/</a:t>
            </a:r>
            <a:r>
              <a:rPr lang="en-US" sz="4000" dirty="0" err="1">
                <a:cs typeface="Calibri"/>
              </a:rPr>
              <a:t>Professores</a:t>
            </a:r>
          </a:p>
          <a:p>
            <a:pPr algn="l"/>
            <a:r>
              <a:rPr lang="en-US" sz="4000" dirty="0" err="1">
                <a:cs typeface="Calibri"/>
              </a:rPr>
              <a:t>Colegas</a:t>
            </a:r>
            <a:endParaRPr lang="en-US" sz="4000" dirty="0">
              <a:cs typeface="Calibri"/>
            </a:endParaRPr>
          </a:p>
          <a:p>
            <a:r>
              <a:rPr lang="en-US" sz="4000" dirty="0">
                <a:cs typeface="Calibri"/>
              </a:rPr>
              <a:t>Danilo Amorim</a:t>
            </a:r>
          </a:p>
        </p:txBody>
      </p:sp>
    </p:spTree>
    <p:extLst>
      <p:ext uri="{BB962C8B-B14F-4D97-AF65-F5344CB8AC3E}">
        <p14:creationId xmlns:p14="http://schemas.microsoft.com/office/powerpoint/2010/main" val="19575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276</cp:revision>
  <dcterms:created xsi:type="dcterms:W3CDTF">2021-12-01T00:01:28Z</dcterms:created>
  <dcterms:modified xsi:type="dcterms:W3CDTF">2021-12-01T03:06:59Z</dcterms:modified>
</cp:coreProperties>
</file>