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0" r:id="rId3"/>
    <p:sldId id="273" r:id="rId4"/>
    <p:sldId id="259" r:id="rId5"/>
    <p:sldId id="257" r:id="rId6"/>
    <p:sldId id="268" r:id="rId7"/>
    <p:sldId id="269" r:id="rId8"/>
    <p:sldId id="261" r:id="rId9"/>
    <p:sldId id="265" r:id="rId10"/>
    <p:sldId id="266" r:id="rId11"/>
    <p:sldId id="267" r:id="rId12"/>
    <p:sldId id="262" r:id="rId13"/>
    <p:sldId id="270" r:id="rId14"/>
    <p:sldId id="272" r:id="rId15"/>
    <p:sldId id="274" r:id="rId16"/>
    <p:sldId id="263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7" autoAdjust="0"/>
    <p:restoredTop sz="94660"/>
  </p:normalViewPr>
  <p:slideViewPr>
    <p:cSldViewPr snapToGrid="0">
      <p:cViewPr varScale="1">
        <p:scale>
          <a:sx n="54" d="100"/>
          <a:sy n="54" d="100"/>
        </p:scale>
        <p:origin x="96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CFC0BF8-87AA-4530-82E1-6EDF551B31B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23C98BD-DC8C-4DF4-9D37-322455938A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0724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0BF8-87AA-4530-82E1-6EDF551B31B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98BD-DC8C-4DF4-9D37-32245593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0BF8-87AA-4530-82E1-6EDF551B31B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98BD-DC8C-4DF4-9D37-32245593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59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0BF8-87AA-4530-82E1-6EDF551B31B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98BD-DC8C-4DF4-9D37-32245593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4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0BF8-87AA-4530-82E1-6EDF551B31B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98BD-DC8C-4DF4-9D37-322455938A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3942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0BF8-87AA-4530-82E1-6EDF551B31B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98BD-DC8C-4DF4-9D37-32245593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46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0BF8-87AA-4530-82E1-6EDF551B31B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98BD-DC8C-4DF4-9D37-32245593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84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0BF8-87AA-4530-82E1-6EDF551B31B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98BD-DC8C-4DF4-9D37-32245593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79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0BF8-87AA-4530-82E1-6EDF551B31B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98BD-DC8C-4DF4-9D37-32245593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90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0BF8-87AA-4530-82E1-6EDF551B31B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98BD-DC8C-4DF4-9D37-32245593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97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0BF8-87AA-4530-82E1-6EDF551B31B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98BD-DC8C-4DF4-9D37-32245593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9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CFC0BF8-87AA-4530-82E1-6EDF551B31B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23C98BD-DC8C-4DF4-9D37-32245593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5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04CF0-F7B6-4335-B3C5-BD7B281357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F4377-C01E-4F07-AC54-AD71EF539D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CS2365 Team 4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95249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A4502-616B-4B77-AEE1-1EFFF232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F6D1A-B011-48E1-A3F5-5649AF567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Description</a:t>
            </a:r>
          </a:p>
        </p:txBody>
      </p:sp>
    </p:spTree>
    <p:extLst>
      <p:ext uri="{BB962C8B-B14F-4D97-AF65-F5344CB8AC3E}">
        <p14:creationId xmlns:p14="http://schemas.microsoft.com/office/powerpoint/2010/main" val="3160220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58344-7E5A-417C-AA39-7FACC4FDB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EDA6-B800-4C1B-B2E8-B28495C98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Description</a:t>
            </a:r>
          </a:p>
        </p:txBody>
      </p:sp>
    </p:spTree>
    <p:extLst>
      <p:ext uri="{BB962C8B-B14F-4D97-AF65-F5344CB8AC3E}">
        <p14:creationId xmlns:p14="http://schemas.microsoft.com/office/powerpoint/2010/main" val="2008053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32C3-E6E9-4F1E-BB99-FA8544D63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1E8A6-5989-4A25-BD53-5C41B3679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834128" cy="4351337"/>
          </a:xfrm>
        </p:spPr>
        <p:txBody>
          <a:bodyPr/>
          <a:lstStyle/>
          <a:p>
            <a:r>
              <a:rPr lang="en-US" dirty="0"/>
              <a:t>The AI Class could not exist without the </a:t>
            </a:r>
            <a:r>
              <a:rPr lang="en-US" dirty="0" err="1"/>
              <a:t>SimulateAI</a:t>
            </a:r>
            <a:r>
              <a:rPr lang="en-US" dirty="0"/>
              <a:t> Class (composition).</a:t>
            </a:r>
          </a:p>
          <a:p>
            <a:r>
              <a:rPr lang="en-US" dirty="0"/>
              <a:t>The AI Dice Class is dependent upon the AI class, thus the class also depends on the Simulate AI class.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20423C-6C4F-411E-8876-5BAC65912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3671067"/>
            <a:ext cx="4834128" cy="27643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882F90-E965-4247-A84D-CDA13E346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898" y="3720517"/>
            <a:ext cx="4064230" cy="27148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65CDD3-D1FA-437D-A7F2-35453D8C00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898" y="2010282"/>
            <a:ext cx="4064230" cy="16607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5B6F3A-09A1-4CC3-B4A2-EAA91A05C4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898" y="911846"/>
            <a:ext cx="4064230" cy="10449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8326D9A-80CA-41E1-9577-B728B8591A16}"/>
              </a:ext>
            </a:extLst>
          </p:cNvPr>
          <p:cNvSpPr txBox="1"/>
          <p:nvPr/>
        </p:nvSpPr>
        <p:spPr>
          <a:xfrm>
            <a:off x="1261872" y="6426200"/>
            <a:ext cx="4834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Simulate AI Class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E45308-F607-4D72-B66E-43D81C0C7B83}"/>
              </a:ext>
            </a:extLst>
          </p:cNvPr>
          <p:cNvSpPr txBox="1"/>
          <p:nvPr/>
        </p:nvSpPr>
        <p:spPr>
          <a:xfrm>
            <a:off x="6865898" y="558800"/>
            <a:ext cx="4064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AI Dice Class</a:t>
            </a:r>
          </a:p>
        </p:txBody>
      </p:sp>
    </p:spTree>
    <p:extLst>
      <p:ext uri="{BB962C8B-B14F-4D97-AF65-F5344CB8AC3E}">
        <p14:creationId xmlns:p14="http://schemas.microsoft.com/office/powerpoint/2010/main" val="2234789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E3327-944F-4559-AD50-E20CA591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76B83-6272-487D-A0D0-9EDF4ABA5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834128" cy="435133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GameFunctions</a:t>
            </a:r>
            <a:r>
              <a:rPr lang="en-US" dirty="0"/>
              <a:t> class makes an array of Character class objects (composition).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1E9F5-9E0D-43CE-BEBE-EACECA9CB00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26072" y="2191008"/>
            <a:ext cx="4947285" cy="15011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8DDAB3-CA35-4C0B-895A-B0F56494A09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26072" y="4191835"/>
            <a:ext cx="4947286" cy="17199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89262C-70DE-42F8-B2FD-5FA6F21D518D}"/>
              </a:ext>
            </a:extLst>
          </p:cNvPr>
          <p:cNvSpPr txBox="1"/>
          <p:nvPr/>
        </p:nvSpPr>
        <p:spPr>
          <a:xfrm>
            <a:off x="6226072" y="1691322"/>
            <a:ext cx="4834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GameFunctions</a:t>
            </a:r>
            <a:r>
              <a:rPr lang="en-US" sz="1200" dirty="0"/>
              <a:t> Class using Character Class Code Fragment</a:t>
            </a:r>
          </a:p>
        </p:txBody>
      </p:sp>
    </p:spTree>
    <p:extLst>
      <p:ext uri="{BB962C8B-B14F-4D97-AF65-F5344CB8AC3E}">
        <p14:creationId xmlns:p14="http://schemas.microsoft.com/office/powerpoint/2010/main" val="3052868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D012-8567-46F5-8553-EAFD9DE04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711C3-0793-4454-B941-1144F8F01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834128" cy="435133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Unit Testing for the Character, Dice, </a:t>
            </a:r>
            <a:r>
              <a:rPr lang="en-US" dirty="0" err="1"/>
              <a:t>ArrowPile</a:t>
            </a:r>
            <a:r>
              <a:rPr lang="en-US" dirty="0"/>
              <a:t>, </a:t>
            </a:r>
            <a:r>
              <a:rPr lang="en-US" dirty="0" err="1"/>
              <a:t>GameFunctions</a:t>
            </a:r>
            <a:r>
              <a:rPr lang="en-US" dirty="0"/>
              <a:t>, and AI classes was completed by Cierra Ditmore.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29ED5B-0749-4114-89A3-63414D0481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2631098"/>
            <a:ext cx="4213679" cy="27467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EDBB4A-F868-418B-8692-6AFC85778752}"/>
              </a:ext>
            </a:extLst>
          </p:cNvPr>
          <p:cNvSpPr txBox="1"/>
          <p:nvPr/>
        </p:nvSpPr>
        <p:spPr>
          <a:xfrm>
            <a:off x="6245817" y="2464231"/>
            <a:ext cx="3859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Unit Testing UML Class Diagram</a:t>
            </a:r>
          </a:p>
        </p:txBody>
      </p:sp>
    </p:spTree>
    <p:extLst>
      <p:ext uri="{BB962C8B-B14F-4D97-AF65-F5344CB8AC3E}">
        <p14:creationId xmlns:p14="http://schemas.microsoft.com/office/powerpoint/2010/main" val="4082552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24D1A-AEDB-44D0-AC9B-839CF2F7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2DF7-7A0C-4D57-9B58-E0FF3D6CB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834128" cy="435133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Method overloading and overriding was used in the Dice class.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31C8E-588D-4CB0-8A74-C9AA8ED9EE49}"/>
              </a:ext>
            </a:extLst>
          </p:cNvPr>
          <p:cNvSpPr txBox="1"/>
          <p:nvPr/>
        </p:nvSpPr>
        <p:spPr>
          <a:xfrm>
            <a:off x="7637929" y="1416424"/>
            <a:ext cx="3012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Dice Class</a:t>
            </a:r>
          </a:p>
        </p:txBody>
      </p:sp>
    </p:spTree>
    <p:extLst>
      <p:ext uri="{BB962C8B-B14F-4D97-AF65-F5344CB8AC3E}">
        <p14:creationId xmlns:p14="http://schemas.microsoft.com/office/powerpoint/2010/main" val="3455353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900C0-6702-4F0D-8E8A-BE980915B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D7A8A-ACD6-4A3A-A80B-8D5AFC113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link here.</a:t>
            </a:r>
          </a:p>
        </p:txBody>
      </p:sp>
    </p:spTree>
    <p:extLst>
      <p:ext uri="{BB962C8B-B14F-4D97-AF65-F5344CB8AC3E}">
        <p14:creationId xmlns:p14="http://schemas.microsoft.com/office/powerpoint/2010/main" val="3996883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5B031-D813-43CB-9C68-A0C89211E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C1C1A-A94E-4040-A59D-F41C93D82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UML Class Diagrams, UML Use-Case Diagrams?</a:t>
            </a:r>
          </a:p>
          <a:p>
            <a:r>
              <a:rPr lang="en-US" dirty="0" err="1"/>
              <a:t>JavaDoc</a:t>
            </a:r>
            <a:endParaRPr lang="en-US" dirty="0"/>
          </a:p>
          <a:p>
            <a:r>
              <a:rPr lang="en-US" dirty="0"/>
              <a:t>Source code</a:t>
            </a:r>
          </a:p>
          <a:p>
            <a:r>
              <a:rPr lang="en-US" dirty="0" err="1"/>
              <a:t>Powerpoint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91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29C73-A991-437C-AC8B-761E0588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List and Video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A77BC-1A6C-4872-8F72-1324261B9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Members:</a:t>
            </a:r>
          </a:p>
          <a:p>
            <a:pPr lvl="1"/>
            <a:r>
              <a:rPr lang="en-US" dirty="0" err="1"/>
              <a:t>Sadman</a:t>
            </a:r>
            <a:r>
              <a:rPr lang="en-US" dirty="0"/>
              <a:t> Ahmed </a:t>
            </a:r>
            <a:r>
              <a:rPr lang="en-US" dirty="0" err="1"/>
              <a:t>Shanto</a:t>
            </a:r>
            <a:endParaRPr lang="en-US" dirty="0"/>
          </a:p>
          <a:p>
            <a:pPr lvl="1"/>
            <a:r>
              <a:rPr lang="en-US" dirty="0"/>
              <a:t>Cierra Ditmore</a:t>
            </a:r>
          </a:p>
          <a:p>
            <a:pPr lvl="1"/>
            <a:r>
              <a:rPr lang="en-US" dirty="0"/>
              <a:t>Jonathan </a:t>
            </a:r>
            <a:r>
              <a:rPr lang="en-US" dirty="0" err="1"/>
              <a:t>Gressick</a:t>
            </a:r>
            <a:endParaRPr lang="en-US" dirty="0"/>
          </a:p>
          <a:p>
            <a:pPr lvl="1"/>
            <a:r>
              <a:rPr lang="en-US" dirty="0"/>
              <a:t>Garrett Olsen</a:t>
            </a:r>
          </a:p>
          <a:p>
            <a:pPr lvl="1"/>
            <a:r>
              <a:rPr lang="en-US" dirty="0"/>
              <a:t>Meghan Engert</a:t>
            </a:r>
          </a:p>
          <a:p>
            <a:r>
              <a:rPr lang="en-US" dirty="0"/>
              <a:t>Video Presentation Link</a:t>
            </a:r>
          </a:p>
        </p:txBody>
      </p:sp>
    </p:spTree>
    <p:extLst>
      <p:ext uri="{BB962C8B-B14F-4D97-AF65-F5344CB8AC3E}">
        <p14:creationId xmlns:p14="http://schemas.microsoft.com/office/powerpoint/2010/main" val="3356642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1DE13-A2AA-4E0B-90B2-DE584D201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93134"/>
            <a:ext cx="9692640" cy="1369578"/>
          </a:xfrm>
        </p:spPr>
        <p:txBody>
          <a:bodyPr/>
          <a:lstStyle/>
          <a:p>
            <a:r>
              <a:rPr lang="en-US" dirty="0"/>
              <a:t>UML Class Diagrams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E4A1B43-B17E-4174-9FA0-449D99D33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49" y="1670146"/>
            <a:ext cx="3035999" cy="518785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C2CA8FF-6646-418B-8857-B3B3EF2CB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031" y="1670146"/>
            <a:ext cx="3914551" cy="249766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6A42D9C-B7B4-4C0C-8E64-C8A558CA25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066" y="4267200"/>
            <a:ext cx="3927605" cy="249766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2D8BB49-0B9C-49D5-90C4-1C5E411B70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788" y="4267201"/>
            <a:ext cx="3977080" cy="249766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284D3DE-6391-4661-9CAC-9B8F75299F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066" y="1670146"/>
            <a:ext cx="3931813" cy="249766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73454CA-6166-42DD-B224-E1C47EF34B53}"/>
              </a:ext>
            </a:extLst>
          </p:cNvPr>
          <p:cNvSpPr txBox="1"/>
          <p:nvPr/>
        </p:nvSpPr>
        <p:spPr>
          <a:xfrm>
            <a:off x="0" y="1485900"/>
            <a:ext cx="3028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Artificial Intelligence UML Class Diagram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31A7CC-23F0-49AE-AE0F-8F041E912AC9}"/>
              </a:ext>
            </a:extLst>
          </p:cNvPr>
          <p:cNvSpPr txBox="1"/>
          <p:nvPr/>
        </p:nvSpPr>
        <p:spPr>
          <a:xfrm>
            <a:off x="3076574" y="1438989"/>
            <a:ext cx="4032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GameFunctions</a:t>
            </a:r>
            <a:r>
              <a:rPr lang="en-US" sz="1000" dirty="0"/>
              <a:t> and </a:t>
            </a:r>
            <a:r>
              <a:rPr lang="en-US" sz="1000" dirty="0" err="1"/>
              <a:t>Characer</a:t>
            </a:r>
            <a:r>
              <a:rPr lang="en-US" sz="1000" dirty="0"/>
              <a:t> UML Class Diagrams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960649-E4C3-47F9-BE58-55A1A87C6D80}"/>
              </a:ext>
            </a:extLst>
          </p:cNvPr>
          <p:cNvSpPr txBox="1"/>
          <p:nvPr/>
        </p:nvSpPr>
        <p:spPr>
          <a:xfrm>
            <a:off x="7051031" y="1438988"/>
            <a:ext cx="3028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ArrowPile</a:t>
            </a:r>
            <a:r>
              <a:rPr lang="en-US" sz="1000" dirty="0"/>
              <a:t> and Dice UML Class Diagrams</a:t>
            </a:r>
          </a:p>
        </p:txBody>
      </p:sp>
    </p:spTree>
    <p:extLst>
      <p:ext uri="{BB962C8B-B14F-4D97-AF65-F5344CB8AC3E}">
        <p14:creationId xmlns:p14="http://schemas.microsoft.com/office/powerpoint/2010/main" val="223782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45792-6023-4B58-9862-DCF0B1DB1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Developed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CEE11-A481-4DA7-8DCC-3C6FFE220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834128" cy="4351337"/>
          </a:xfrm>
        </p:spPr>
        <p:txBody>
          <a:bodyPr>
            <a:normAutofit fontScale="85000" lnSpcReduction="20000"/>
          </a:bodyPr>
          <a:lstStyle/>
          <a:p>
            <a:r>
              <a:rPr lang="en-US" sz="1600" dirty="0"/>
              <a:t>Game Functions Class</a:t>
            </a:r>
          </a:p>
          <a:p>
            <a:pPr lvl="1"/>
            <a:r>
              <a:rPr lang="en-US" sz="1400" dirty="0"/>
              <a:t>Cierra Ditmore</a:t>
            </a:r>
          </a:p>
          <a:p>
            <a:pPr lvl="1"/>
            <a:r>
              <a:rPr lang="en-US" sz="1400" dirty="0"/>
              <a:t>Collaborators:</a:t>
            </a:r>
          </a:p>
          <a:p>
            <a:r>
              <a:rPr lang="en-US" sz="1600" dirty="0"/>
              <a:t>Dice Class</a:t>
            </a:r>
          </a:p>
          <a:p>
            <a:pPr lvl="1"/>
            <a:r>
              <a:rPr lang="en-US" sz="1400" dirty="0"/>
              <a:t>Cierra Ditmore</a:t>
            </a:r>
          </a:p>
          <a:p>
            <a:pPr lvl="1"/>
            <a:r>
              <a:rPr lang="en-US" sz="1400" dirty="0" err="1"/>
              <a:t>Sadman</a:t>
            </a:r>
            <a:r>
              <a:rPr lang="en-US" sz="1400" dirty="0"/>
              <a:t> Ahmed </a:t>
            </a:r>
            <a:r>
              <a:rPr lang="en-US" sz="1400" dirty="0" err="1"/>
              <a:t>Shanto</a:t>
            </a:r>
            <a:endParaRPr lang="en-US" sz="1400" dirty="0"/>
          </a:p>
          <a:p>
            <a:r>
              <a:rPr lang="en-US" sz="1600" dirty="0"/>
              <a:t>Arrow Pile Class</a:t>
            </a:r>
          </a:p>
          <a:p>
            <a:pPr lvl="1"/>
            <a:r>
              <a:rPr lang="en-US" sz="1400" dirty="0"/>
              <a:t>Cierra </a:t>
            </a:r>
            <a:r>
              <a:rPr lang="en-US" sz="1400" dirty="0" err="1"/>
              <a:t>Dimotre</a:t>
            </a:r>
            <a:endParaRPr lang="en-US" sz="1400" dirty="0"/>
          </a:p>
          <a:p>
            <a:r>
              <a:rPr lang="en-US" sz="1600" dirty="0"/>
              <a:t>Character Class</a:t>
            </a:r>
          </a:p>
          <a:p>
            <a:pPr lvl="1"/>
            <a:r>
              <a:rPr lang="en-US" sz="1400" dirty="0"/>
              <a:t>Cierra Ditmore</a:t>
            </a:r>
          </a:p>
          <a:p>
            <a:pPr lvl="1"/>
            <a:r>
              <a:rPr lang="en-US" sz="1400" dirty="0"/>
              <a:t>Collaborators:</a:t>
            </a:r>
          </a:p>
          <a:p>
            <a:r>
              <a:rPr lang="en-US" sz="1600" dirty="0"/>
              <a:t>Artificial Intelligence Class</a:t>
            </a:r>
          </a:p>
          <a:p>
            <a:pPr lvl="1"/>
            <a:r>
              <a:rPr lang="en-US" sz="1400" dirty="0" err="1"/>
              <a:t>Sadman</a:t>
            </a:r>
            <a:r>
              <a:rPr lang="en-US" sz="1400" dirty="0"/>
              <a:t> Ahmed </a:t>
            </a:r>
            <a:r>
              <a:rPr lang="en-US" sz="1400" dirty="0" err="1"/>
              <a:t>Shanto</a:t>
            </a:r>
            <a:endParaRPr lang="en-US" sz="1400" dirty="0"/>
          </a:p>
          <a:p>
            <a:pPr lvl="1"/>
            <a:r>
              <a:rPr lang="en-US" sz="1400" dirty="0"/>
              <a:t>Collaborators:</a:t>
            </a:r>
          </a:p>
          <a:p>
            <a:r>
              <a:rPr lang="en-US" sz="1600" dirty="0"/>
              <a:t>GUI Class</a:t>
            </a:r>
          </a:p>
          <a:p>
            <a:pPr lvl="1"/>
            <a:r>
              <a:rPr lang="en-US" sz="1400" dirty="0"/>
              <a:t>Garrett Olsen</a:t>
            </a:r>
          </a:p>
          <a:p>
            <a:pPr lvl="1"/>
            <a:r>
              <a:rPr lang="en-US" sz="1400" dirty="0"/>
              <a:t> Jonathan </a:t>
            </a:r>
            <a:r>
              <a:rPr lang="en-US" sz="1400" dirty="0" err="1"/>
              <a:t>Gressick</a:t>
            </a:r>
            <a:endParaRPr lang="en-US" sz="1400" dirty="0"/>
          </a:p>
          <a:p>
            <a:pPr marL="274320" lvl="1" indent="0">
              <a:buNone/>
            </a:pPr>
            <a:endParaRPr lang="en-US" sz="1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4637D2B-FDB2-487A-A26C-CC9704A0C8EA}"/>
              </a:ext>
            </a:extLst>
          </p:cNvPr>
          <p:cNvSpPr txBox="1">
            <a:spLocks/>
          </p:cNvSpPr>
          <p:nvPr/>
        </p:nvSpPr>
        <p:spPr>
          <a:xfrm>
            <a:off x="6096000" y="1837765"/>
            <a:ext cx="4834128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Simulate AI Class</a:t>
            </a:r>
          </a:p>
          <a:p>
            <a:pPr lvl="1"/>
            <a:r>
              <a:rPr lang="en-US" sz="1400" dirty="0" err="1"/>
              <a:t>Sadman</a:t>
            </a:r>
            <a:r>
              <a:rPr lang="en-US" sz="1400" dirty="0"/>
              <a:t> Ahmed </a:t>
            </a:r>
            <a:r>
              <a:rPr lang="en-US" sz="1400" dirty="0" err="1"/>
              <a:t>Shanto</a:t>
            </a:r>
            <a:endParaRPr lang="en-US" sz="1400" dirty="0"/>
          </a:p>
          <a:p>
            <a:pPr lvl="1"/>
            <a:r>
              <a:rPr lang="en-US" sz="1400" dirty="0"/>
              <a:t>Collaborators:</a:t>
            </a:r>
          </a:p>
          <a:p>
            <a:r>
              <a:rPr lang="en-US" sz="1600" dirty="0"/>
              <a:t>AI Dice Class</a:t>
            </a:r>
          </a:p>
          <a:p>
            <a:pPr lvl="1"/>
            <a:r>
              <a:rPr lang="en-US" sz="1400" dirty="0" err="1"/>
              <a:t>Sadman</a:t>
            </a:r>
            <a:r>
              <a:rPr lang="en-US" sz="1400" dirty="0"/>
              <a:t> Ahmed </a:t>
            </a:r>
            <a:r>
              <a:rPr lang="en-US" sz="1400" dirty="0" err="1"/>
              <a:t>Shanto</a:t>
            </a:r>
            <a:endParaRPr lang="en-US" sz="1400" dirty="0"/>
          </a:p>
          <a:p>
            <a:pPr lvl="1"/>
            <a:r>
              <a:rPr lang="en-US" sz="1400" dirty="0"/>
              <a:t>Collaborators</a:t>
            </a:r>
          </a:p>
          <a:p>
            <a:pPr marL="274320" lvl="1" indent="0">
              <a:buFont typeface="Wingdings 2" pitchFamily="18" charset="2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09575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A9DDA-1278-428F-8BC9-92F868BA1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Report: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F1146-0EA1-4303-8CE5-A3A03A9BC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Bang Dice Game implemented in Java works correctly with minor bugs in the code. </a:t>
            </a:r>
          </a:p>
          <a:p>
            <a:r>
              <a:rPr lang="en-US" dirty="0"/>
              <a:t>Insert Screen Shot</a:t>
            </a:r>
          </a:p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Problem </a:t>
            </a:r>
          </a:p>
          <a:p>
            <a:pPr lvl="1"/>
            <a:r>
              <a:rPr lang="en-US" dirty="0"/>
              <a:t>Problem </a:t>
            </a:r>
          </a:p>
          <a:p>
            <a:pPr lvl="1"/>
            <a:r>
              <a:rPr lang="en-US" dirty="0"/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2463401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FCDF2-0350-4478-AEFB-8EB72A525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Report: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48DB8-1382-49C1-8523-6496DAA54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Graphic User Interface is in working condition and will be discussed in depth later on in the presentation.</a:t>
            </a:r>
          </a:p>
          <a:p>
            <a:r>
              <a:rPr lang="en-US" dirty="0"/>
              <a:t>Include brief screenshot</a:t>
            </a:r>
          </a:p>
        </p:txBody>
      </p:sp>
    </p:spTree>
    <p:extLst>
      <p:ext uri="{BB962C8B-B14F-4D97-AF65-F5344CB8AC3E}">
        <p14:creationId xmlns:p14="http://schemas.microsoft.com/office/powerpoint/2010/main" val="2961676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1F5D1-102C-489B-872B-2BBDCE581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Report: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BEEC2-0191-47CD-AF68-4990BE15F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is completely integrated with all classes working together so the user can:</a:t>
            </a:r>
          </a:p>
          <a:p>
            <a:pPr lvl="1"/>
            <a:r>
              <a:rPr lang="en-US" dirty="0"/>
              <a:t>play the game by giving input to the computer,</a:t>
            </a:r>
          </a:p>
          <a:p>
            <a:pPr lvl="1"/>
            <a:r>
              <a:rPr lang="en-US" dirty="0"/>
              <a:t>play with 3 to 7 Artificial Intelligence players,</a:t>
            </a:r>
          </a:p>
          <a:p>
            <a:pPr lvl="1"/>
            <a:r>
              <a:rPr lang="en-US" dirty="0"/>
              <a:t>And play the game using a Graphic User Interface (GUI).</a:t>
            </a:r>
          </a:p>
          <a:p>
            <a:r>
              <a:rPr lang="en-US" dirty="0"/>
              <a:t>Include something else here?</a:t>
            </a:r>
          </a:p>
        </p:txBody>
      </p:sp>
    </p:spTree>
    <p:extLst>
      <p:ext uri="{BB962C8B-B14F-4D97-AF65-F5344CB8AC3E}">
        <p14:creationId xmlns:p14="http://schemas.microsoft.com/office/powerpoint/2010/main" val="4024929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97071-8FBE-4C42-BD6E-D24DEDD76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 User Interface (GUI)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3B19-51B4-415F-B718-1E75FB037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381000"/>
          </a:xfrm>
        </p:spPr>
        <p:txBody>
          <a:bodyPr/>
          <a:lstStyle/>
          <a:p>
            <a:r>
              <a:rPr lang="en-US" dirty="0"/>
              <a:t>GUI Drawing (Draft)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C3122A-3CC0-4339-B342-FC16D7997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363" y="2347278"/>
            <a:ext cx="8358378" cy="40181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DC31E8-5EFB-4B46-ACCF-0C64CC17ED06}"/>
              </a:ext>
            </a:extLst>
          </p:cNvPr>
          <p:cNvSpPr txBox="1"/>
          <p:nvPr/>
        </p:nvSpPr>
        <p:spPr>
          <a:xfrm rot="10800000" flipV="1">
            <a:off x="1380363" y="6180805"/>
            <a:ext cx="885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This figure depicts the drawing of the GUI before implementation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3408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6391-9E98-41D1-B878-D93E50F6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14E7D-B49E-4D21-9AF6-2CBE2042B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Description</a:t>
            </a:r>
          </a:p>
        </p:txBody>
      </p:sp>
    </p:spTree>
    <p:extLst>
      <p:ext uri="{BB962C8B-B14F-4D97-AF65-F5344CB8AC3E}">
        <p14:creationId xmlns:p14="http://schemas.microsoft.com/office/powerpoint/2010/main" val="157625280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700</TotalTime>
  <Words>380</Words>
  <Application>Microsoft Office PowerPoint</Application>
  <PresentationFormat>Widescreen</PresentationFormat>
  <Paragraphs>96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Schoolbook</vt:lpstr>
      <vt:lpstr>Wingdings 2</vt:lpstr>
      <vt:lpstr>View</vt:lpstr>
      <vt:lpstr>Project 4</vt:lpstr>
      <vt:lpstr>Team List and Video Presentation</vt:lpstr>
      <vt:lpstr>UML Class Diagrams</vt:lpstr>
      <vt:lpstr>Classes Developed</vt:lpstr>
      <vt:lpstr>MVC Report: Model</vt:lpstr>
      <vt:lpstr>MVC Report: View</vt:lpstr>
      <vt:lpstr>MVC Report: Controller</vt:lpstr>
      <vt:lpstr>Graphic User Interface (GUI)</vt:lpstr>
      <vt:lpstr>GUI Continued</vt:lpstr>
      <vt:lpstr>GUI Continued</vt:lpstr>
      <vt:lpstr>GUI Continued</vt:lpstr>
      <vt:lpstr>Code Highlights</vt:lpstr>
      <vt:lpstr>Code Highlights</vt:lpstr>
      <vt:lpstr>Code Highlights</vt:lpstr>
      <vt:lpstr>Code Highlights</vt:lpstr>
      <vt:lpstr>Project Demo</vt:lpstr>
      <vt:lpstr>Submission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</dc:title>
  <dc:creator>Meghan Engert</dc:creator>
  <cp:lastModifiedBy>Meghan Engert</cp:lastModifiedBy>
  <cp:revision>14</cp:revision>
  <dcterms:created xsi:type="dcterms:W3CDTF">2020-05-04T18:11:01Z</dcterms:created>
  <dcterms:modified xsi:type="dcterms:W3CDTF">2020-05-05T05:51:27Z</dcterms:modified>
</cp:coreProperties>
</file>