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3" r:id="rId15"/>
    <p:sldId id="26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ssick, Johnathan" initials="GJ" lastIdx="1" clrIdx="0">
    <p:extLst>
      <p:ext uri="{19B8F6BF-5375-455C-9EA6-DF929625EA0E}">
        <p15:presenceInfo xmlns:p15="http://schemas.microsoft.com/office/powerpoint/2012/main" userId="S::Johnathan.Gressick@ttu.edu::507574e2-0d42-4b5b-a6e4-91a55eed44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14BF-02C9-45F2-A832-2896BE537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5225-7A58-465C-940F-6D854EB29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15FB7-B61F-4403-B99B-2C654BB5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FB1-8D20-4AB6-85A5-31AB6FD4A40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BB0B-ADA7-4812-8E18-6DDB182B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16823-B8B0-4157-AA6E-A28994AD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1526-F026-4EB0-AFBD-61C4D8A7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0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3F51-2750-4FB3-86F5-976ED7BE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1CBB5-7D94-4B72-BDC8-B7B705897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3E3C9-8BE8-4F42-894D-C4910228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FB1-8D20-4AB6-85A5-31AB6FD4A40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75FA-419F-4622-9519-0585D6C9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EEF45-1CAE-4781-8806-60E271D1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1526-F026-4EB0-AFBD-61C4D8A7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EC346-8539-486E-92E7-D6841AB1A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842ED-0C40-443F-9657-FE0354B0D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083F4-DE43-4E48-B51C-2C0EA9F3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FB1-8D20-4AB6-85A5-31AB6FD4A40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1735C-1EC9-46FE-B6B1-B8E07B65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B76E-2F1C-41DE-912E-CF47C0E7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1526-F026-4EB0-AFBD-61C4D8A7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67E0-47A1-46A2-9CAB-B48FBEEA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90B4-8BD8-4592-9400-507DD75F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20EE-8B42-4229-96C2-8C840876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FB1-8D20-4AB6-85A5-31AB6FD4A40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A4A1-0C39-4F37-AA7B-6DD56D3A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106D8-55BE-490D-B0F6-97DEEB65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1526-F026-4EB0-AFBD-61C4D8A7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C877-4470-4158-A0FF-000C90FF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E30EF-D9A3-4ABB-9DF9-88D0BDE9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7227-BE5A-4F2B-A81F-80A5C0FC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FB1-8D20-4AB6-85A5-31AB6FD4A40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3F3C7-DDCD-48E2-91C0-F3C1E410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2E9B-C2AC-44A7-B879-E701566E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1526-F026-4EB0-AFBD-61C4D8A7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6152-C8D0-46E0-8A2C-0A42F5BF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D94D-CEBE-4721-9FEF-587A0EDC1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B3D48-B566-4335-9E74-737B866E2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CCDFB-FF58-415E-8906-727EE132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FB1-8D20-4AB6-85A5-31AB6FD4A40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0FA61-CB3A-4373-AD61-A5D2614D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B61D2-5E92-4382-AFFE-AC5FC966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1526-F026-4EB0-AFBD-61C4D8A7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C531-F105-449A-93F5-82547967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231C3-FE0A-413E-8DAC-688A5B19F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DDB61-2207-439F-90A5-0C6D61FB2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5CC09-DFAB-445D-B882-AE1FF14AF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9848C-D8D0-4C11-B7C2-8EF014E27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FB2C3-28A6-48EA-8C73-D3F16ABC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FB1-8D20-4AB6-85A5-31AB6FD4A40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33872-9ECD-422C-B5E5-860F317A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42552-4A35-484F-BB05-B5979A3E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1526-F026-4EB0-AFBD-61C4D8A7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EE11-6782-4ED8-A1BC-69C2DA3C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B5B4C-5A01-4464-BD65-78AC6543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FB1-8D20-4AB6-85A5-31AB6FD4A40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8F5D3-64D2-4C8F-B9E3-CF544770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54715-00B8-43DA-AFD9-FFC14ACB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1526-F026-4EB0-AFBD-61C4D8A7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C824A-AE72-4414-A648-703C8CE0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FB1-8D20-4AB6-85A5-31AB6FD4A40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0306F-F2AD-4BAE-BFCB-3C95EB55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053B-CB6D-4E33-84E7-ED5EFEFE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1526-F026-4EB0-AFBD-61C4D8A7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6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A0A2-E03D-4FC7-BF6D-5A0758EF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ED47B-6327-4093-8A8C-B3B2B6358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6AC1B-F2E0-4F2E-B2C2-53A52042F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3F58F-D9FF-466D-9F29-B2D956CC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FB1-8D20-4AB6-85A5-31AB6FD4A40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B8F12-BAA6-42AC-B909-187259D0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2B340-0D7B-49A9-A7BF-0EDFD868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1526-F026-4EB0-AFBD-61C4D8A7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D940-B4F0-4C51-8616-2ABA8284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89272-E644-4DD6-9CE4-FD5D3E75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71A1F-34D3-453C-B75B-8E104743F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9606-0968-4BD0-AEBE-725B33A8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FB1-8D20-4AB6-85A5-31AB6FD4A40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832D4-5AAB-4312-9486-F723B455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52102-4299-454B-B156-463B4737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1526-F026-4EB0-AFBD-61C4D8A7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6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3067A-97B4-48BE-9841-DB64131F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592BA-4458-4BAA-96A0-800C58EC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6086-A75F-4A9C-9484-A879E0145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BFFB1-8D20-4AB6-85A5-31AB6FD4A40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F640-CE4C-42DC-8051-8868084EC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AB4C-E3F2-4305-8671-FD5CA5C39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1526-F026-4EB0-AFBD-61C4D8A7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C10B990-F6DE-4F08-9C13-297CA3AC1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4972"/>
            <a:ext cx="9144000" cy="1655762"/>
          </a:xfrm>
        </p:spPr>
        <p:txBody>
          <a:bodyPr/>
          <a:lstStyle/>
          <a:p>
            <a:r>
              <a:rPr lang="en-US" dirty="0"/>
              <a:t>Team Members Team 4: </a:t>
            </a:r>
          </a:p>
          <a:p>
            <a:r>
              <a:rPr lang="en-US" dirty="0"/>
              <a:t>Johnathan Gressick</a:t>
            </a:r>
          </a:p>
          <a:p>
            <a:r>
              <a:rPr lang="en-US" dirty="0"/>
              <a:t>Garrett Olsen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FD527D25-62D2-4872-8D7E-967C3A4B11DA}"/>
              </a:ext>
            </a:extLst>
          </p:cNvPr>
          <p:cNvSpPr txBox="1">
            <a:spLocks/>
          </p:cNvSpPr>
          <p:nvPr/>
        </p:nvSpPr>
        <p:spPr>
          <a:xfrm>
            <a:off x="1524000" y="32507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Presentation Link: https://youtu.be/m958fumJWFA </a:t>
            </a:r>
          </a:p>
        </p:txBody>
      </p:sp>
    </p:spTree>
    <p:extLst>
      <p:ext uri="{BB962C8B-B14F-4D97-AF65-F5344CB8AC3E}">
        <p14:creationId xmlns:p14="http://schemas.microsoft.com/office/powerpoint/2010/main" val="417605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205C-D41A-4DB4-8015-5AB34EFC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GUI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AED10-9336-44D5-B3BE-A9CF43DD7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90" y="1905529"/>
            <a:ext cx="5681979" cy="427018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15884E-BE30-47E4-A47E-27FAADCA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Shows the end game screen</a:t>
            </a:r>
          </a:p>
        </p:txBody>
      </p:sp>
    </p:spTree>
    <p:extLst>
      <p:ext uri="{BB962C8B-B14F-4D97-AF65-F5344CB8AC3E}">
        <p14:creationId xmlns:p14="http://schemas.microsoft.com/office/powerpoint/2010/main" val="4092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BF0A-FE50-4FF0-A2F5-77A33FE0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ECD841-92F6-483F-A959-A7E1ED617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52" y="3228947"/>
            <a:ext cx="5706271" cy="39058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0C763-B605-4B6C-A629-2801282E9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is an example of a time method overloading was used in the project. </a:t>
            </a:r>
          </a:p>
          <a:p>
            <a:r>
              <a:rPr lang="en-US" sz="2000" dirty="0"/>
              <a:t>Which method gets picked depends on if the DLCs are being used</a:t>
            </a:r>
          </a:p>
        </p:txBody>
      </p:sp>
    </p:spTree>
    <p:extLst>
      <p:ext uri="{BB962C8B-B14F-4D97-AF65-F5344CB8AC3E}">
        <p14:creationId xmlns:p14="http://schemas.microsoft.com/office/powerpoint/2010/main" val="360902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BF0A-FE50-4FF0-A2F5-77A33FE0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Code Highlights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0C763-B605-4B6C-A629-2801282E9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This is an example of composition within the program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All the instantiated objects need to be able to use the functionality of the others to make the game work.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ECD841-92F6-483F-A959-A7E1ED617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3396" y="2657019"/>
            <a:ext cx="6247322" cy="15439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9020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B369-45C3-46C4-973B-45F13D4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EBD8-605E-4F8C-835F-1FFD5AC7B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Link: https://youtu.be/hpzWPI5CtvY</a:t>
            </a:r>
          </a:p>
        </p:txBody>
      </p:sp>
    </p:spTree>
    <p:extLst>
      <p:ext uri="{BB962C8B-B14F-4D97-AF65-F5344CB8AC3E}">
        <p14:creationId xmlns:p14="http://schemas.microsoft.com/office/powerpoint/2010/main" val="65041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1A62-4B8A-4C8B-B157-7845C7F4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UML Diagrams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E8711CD-0EE4-4C94-A6F8-8A9E88DA8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7" r="6723" b="2"/>
          <a:stretch/>
        </p:blipFill>
        <p:spPr>
          <a:xfrm>
            <a:off x="28013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723D-38B9-40C8-A0DC-109F6F39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727E-2176-450B-AA66-5E614D5B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0">
            <a:normAutofit fontScale="92500" lnSpcReduction="10000"/>
          </a:bodyPr>
          <a:lstStyle/>
          <a:p>
            <a:pPr>
              <a:tabLst>
                <a:tab pos="5486400" algn="l"/>
              </a:tabLst>
            </a:pPr>
            <a:r>
              <a:rPr lang="en-US" sz="2000" dirty="0" err="1"/>
              <a:t>GUIControl</a:t>
            </a:r>
            <a:r>
              <a:rPr lang="en-US" sz="2000" dirty="0"/>
              <a:t>:	</a:t>
            </a:r>
          </a:p>
          <a:p>
            <a:pPr marL="457200" lvl="1" indent="0">
              <a:buNone/>
            </a:pPr>
            <a:r>
              <a:rPr lang="en-US" sz="1600" dirty="0"/>
              <a:t>Garrett Olsen</a:t>
            </a:r>
          </a:p>
          <a:p>
            <a:pPr marL="457200" lvl="1" indent="0">
              <a:buNone/>
            </a:pPr>
            <a:r>
              <a:rPr lang="en-US" sz="1600" dirty="0"/>
              <a:t>Johnathan Gressick</a:t>
            </a:r>
            <a:endParaRPr lang="en-US" sz="2000" dirty="0"/>
          </a:p>
          <a:p>
            <a:r>
              <a:rPr lang="en-US" sz="2000" dirty="0"/>
              <a:t>AI:</a:t>
            </a:r>
          </a:p>
          <a:p>
            <a:pPr marL="457200" lvl="1" indent="0">
              <a:buNone/>
            </a:pPr>
            <a:r>
              <a:rPr lang="en-US" sz="1600" dirty="0"/>
              <a:t>Garrett Olsen</a:t>
            </a:r>
          </a:p>
          <a:p>
            <a:pPr marL="457200" lvl="1" indent="0">
              <a:buNone/>
            </a:pPr>
            <a:r>
              <a:rPr lang="en-US" sz="1600" dirty="0"/>
              <a:t>Johnathan Gressick</a:t>
            </a:r>
            <a:endParaRPr lang="en-US" sz="2000" dirty="0"/>
          </a:p>
          <a:p>
            <a:r>
              <a:rPr lang="en-US" sz="2000" dirty="0" err="1"/>
              <a:t>Dice_Actions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Garrett Olsen</a:t>
            </a:r>
          </a:p>
          <a:p>
            <a:pPr marL="457200" lvl="1" indent="0">
              <a:buNone/>
            </a:pPr>
            <a:r>
              <a:rPr lang="en-US" sz="1600" dirty="0"/>
              <a:t>Johnathan Gressick</a:t>
            </a:r>
          </a:p>
          <a:p>
            <a:r>
              <a:rPr lang="en-US" sz="2000" dirty="0" err="1"/>
              <a:t>User_Turn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Garrett Olsen</a:t>
            </a:r>
          </a:p>
          <a:p>
            <a:pPr lvl="1"/>
            <a:r>
              <a:rPr lang="en-US" sz="1600" dirty="0"/>
              <a:t>Johnathan Gressick</a:t>
            </a:r>
          </a:p>
          <a:p>
            <a:r>
              <a:rPr lang="en-US" sz="2000" dirty="0"/>
              <a:t>Initialization:</a:t>
            </a:r>
          </a:p>
          <a:p>
            <a:pPr lvl="1"/>
            <a:r>
              <a:rPr lang="en-US" sz="1600" dirty="0"/>
              <a:t>Garrett Olsen</a:t>
            </a:r>
          </a:p>
          <a:p>
            <a:pPr lvl="1"/>
            <a:r>
              <a:rPr lang="en-US" sz="1600" dirty="0"/>
              <a:t>Johnathan Gressick</a:t>
            </a:r>
          </a:p>
        </p:txBody>
      </p:sp>
    </p:spTree>
    <p:extLst>
      <p:ext uri="{BB962C8B-B14F-4D97-AF65-F5344CB8AC3E}">
        <p14:creationId xmlns:p14="http://schemas.microsoft.com/office/powerpoint/2010/main" val="85231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709D-598C-49F6-BBDF-BF190835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AC3C-2B42-42D1-B7D3-C229D91C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logic for the game is functional with a few minor bugs.</a:t>
            </a:r>
          </a:p>
          <a:p>
            <a:r>
              <a:rPr lang="en-US" sz="2000" dirty="0"/>
              <a:t>The logic was tested by multiple play tests.</a:t>
            </a:r>
          </a:p>
          <a:p>
            <a:endParaRPr lang="en-US" sz="2000" dirty="0"/>
          </a:p>
          <a:p>
            <a:r>
              <a:rPr lang="en-US" sz="2000" dirty="0"/>
              <a:t>Problems:</a:t>
            </a:r>
          </a:p>
          <a:p>
            <a:pPr lvl="1"/>
            <a:r>
              <a:rPr lang="en-US" sz="1600" dirty="0"/>
              <a:t>The game could soft lock due to dying by dynamite – Resolved</a:t>
            </a:r>
          </a:p>
          <a:p>
            <a:pPr lvl="1"/>
            <a:r>
              <a:rPr lang="en-US" sz="1600" dirty="0"/>
              <a:t>Remainders in java could be negative which impacted moving between characters – Resolved</a:t>
            </a:r>
          </a:p>
          <a:p>
            <a:pPr lvl="1"/>
            <a:r>
              <a:rPr lang="en-US" sz="1600" dirty="0"/>
              <a:t>If a player dies to Indian attack during their turn, their turn still progresses.</a:t>
            </a:r>
          </a:p>
          <a:p>
            <a:pPr lvl="1"/>
            <a:r>
              <a:rPr lang="en-US" sz="1600" dirty="0"/>
              <a:t>DLC character abilities.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424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F6DD-9D58-47B7-8066-37BB20ED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F277-4182-4DE1-A654-43B7E50A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GUI is in working condition such that the game can be played from it.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8959BF-55AB-4B05-A61E-4C54B9BF2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r="1" b="7410"/>
          <a:stretch/>
        </p:blipFill>
        <p:spPr>
          <a:xfrm>
            <a:off x="5120640" y="1690688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C4D1-4474-4140-AA04-228BA7F0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D021-3F67-48D4-885B-00388394A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controller was merged with the view.</a:t>
            </a:r>
          </a:p>
          <a:p>
            <a:r>
              <a:rPr lang="en-US" sz="1800" dirty="0"/>
              <a:t>The game does have full GUI integration support as shown by the project demo.</a:t>
            </a:r>
          </a:p>
        </p:txBody>
      </p:sp>
    </p:spTree>
    <p:extLst>
      <p:ext uri="{BB962C8B-B14F-4D97-AF65-F5344CB8AC3E}">
        <p14:creationId xmlns:p14="http://schemas.microsoft.com/office/powerpoint/2010/main" val="298521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205C-D41A-4DB4-8015-5AB34EFC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GUI screenshots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9AED10-9336-44D5-B3BE-A9CF43DD7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" r="1" b="7129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15884E-BE30-47E4-A47E-27FAADCA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first screen a user is shown, they are to input the game parameters.</a:t>
            </a:r>
          </a:p>
        </p:txBody>
      </p:sp>
    </p:spTree>
    <p:extLst>
      <p:ext uri="{BB962C8B-B14F-4D97-AF65-F5344CB8AC3E}">
        <p14:creationId xmlns:p14="http://schemas.microsoft.com/office/powerpoint/2010/main" val="156408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205C-D41A-4DB4-8015-5AB34EFC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GUI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AED10-9336-44D5-B3BE-A9CF43DD7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70" y="1904281"/>
            <a:ext cx="5682020" cy="42726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15884E-BE30-47E4-A47E-27FAADCA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Shows a users turn when they receive the dice</a:t>
            </a:r>
          </a:p>
        </p:txBody>
      </p:sp>
    </p:spTree>
    <p:extLst>
      <p:ext uri="{BB962C8B-B14F-4D97-AF65-F5344CB8AC3E}">
        <p14:creationId xmlns:p14="http://schemas.microsoft.com/office/powerpoint/2010/main" val="317709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205C-D41A-4DB4-8015-5AB34EFC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GUI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AED10-9336-44D5-B3BE-A9CF43DD7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70" y="1905529"/>
            <a:ext cx="5682020" cy="427018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15884E-BE30-47E4-A47E-27FAADCA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Shows how a user attacks a target</a:t>
            </a:r>
          </a:p>
        </p:txBody>
      </p:sp>
    </p:spTree>
    <p:extLst>
      <p:ext uri="{BB962C8B-B14F-4D97-AF65-F5344CB8AC3E}">
        <p14:creationId xmlns:p14="http://schemas.microsoft.com/office/powerpoint/2010/main" val="172814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4DBF98ECEC0848914410CAECDEE0DF" ma:contentTypeVersion="0" ma:contentTypeDescription="Create a new document." ma:contentTypeScope="" ma:versionID="6cd75bcad471b682a8e42bf75dcff08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6a2152f927b799c1440d9b8cb138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0F4EA4-EE7A-4DC7-95AB-5E92EFFFD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AF7246-E501-46A9-8FA3-A7E73A5A3668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909E5DE-B4FD-40DA-BAEF-9F3D323AE6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UML Diagrams</vt:lpstr>
      <vt:lpstr>Classes Developed</vt:lpstr>
      <vt:lpstr>Model</vt:lpstr>
      <vt:lpstr>View</vt:lpstr>
      <vt:lpstr>Controller</vt:lpstr>
      <vt:lpstr>GUI screenshots</vt:lpstr>
      <vt:lpstr>GUI screenshots</vt:lpstr>
      <vt:lpstr>GUI screenshots</vt:lpstr>
      <vt:lpstr>GUI screenshots</vt:lpstr>
      <vt:lpstr>Code Highlights</vt:lpstr>
      <vt:lpstr>Code Highlights</vt:lpstr>
      <vt:lpstr>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Gressick, Johnathan</dc:creator>
  <cp:lastModifiedBy>Gressick, Johnathan</cp:lastModifiedBy>
  <cp:revision>5</cp:revision>
  <dcterms:created xsi:type="dcterms:W3CDTF">2020-05-06T18:30:06Z</dcterms:created>
  <dcterms:modified xsi:type="dcterms:W3CDTF">2020-05-06T19:26:09Z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0x0101006D4DBF98ECEC0848914410CAECDEE0DF</vt:lpwstr>
  </property>
</Properties>
</file>