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5486400" cy="3657600"/>
  <p:notesSz cx="5486400" cy="3657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480" y="1133856"/>
            <a:ext cx="4663440" cy="768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2960" y="2048256"/>
            <a:ext cx="384048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74320" y="841248"/>
            <a:ext cx="2386584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825496" y="841248"/>
            <a:ext cx="2386584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320" y="146304"/>
            <a:ext cx="4937760" cy="585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320" y="841248"/>
            <a:ext cx="4937760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65376" y="3401568"/>
            <a:ext cx="1755648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74320" y="3401568"/>
            <a:ext cx="1261872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950208" y="3401568"/>
            <a:ext cx="1261872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899160"/>
            <a:ext cx="5486400" cy="1884045"/>
            <a:chOff x="0" y="899160"/>
            <a:chExt cx="5486400" cy="18840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99160"/>
              <a:ext cx="5486400" cy="188366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357382" y="1541211"/>
              <a:ext cx="141605" cy="168275"/>
            </a:xfrm>
            <a:custGeom>
              <a:avLst/>
              <a:gdLst/>
              <a:ahLst/>
              <a:cxnLst/>
              <a:rect l="l" t="t" r="r" b="b"/>
              <a:pathLst>
                <a:path w="141605" h="168275">
                  <a:moveTo>
                    <a:pt x="141584" y="164881"/>
                  </a:moveTo>
                  <a:lnTo>
                    <a:pt x="133469" y="167969"/>
                  </a:lnTo>
                  <a:lnTo>
                    <a:pt x="114634" y="160611"/>
                  </a:lnTo>
                  <a:lnTo>
                    <a:pt x="93346" y="150079"/>
                  </a:lnTo>
                  <a:lnTo>
                    <a:pt x="77871" y="143644"/>
                  </a:lnTo>
                  <a:lnTo>
                    <a:pt x="25173" y="125874"/>
                  </a:lnTo>
                  <a:lnTo>
                    <a:pt x="5570" y="56064"/>
                  </a:lnTo>
                  <a:lnTo>
                    <a:pt x="0" y="2059"/>
                  </a:lnTo>
                  <a:lnTo>
                    <a:pt x="7945" y="0"/>
                  </a:lnTo>
                  <a:lnTo>
                    <a:pt x="17287" y="4005"/>
                  </a:lnTo>
                  <a:lnTo>
                    <a:pt x="25065" y="10577"/>
                  </a:lnTo>
                  <a:lnTo>
                    <a:pt x="28316" y="16218"/>
                  </a:lnTo>
                </a:path>
              </a:pathLst>
            </a:custGeom>
            <a:ln w="127000">
              <a:solidFill>
                <a:srgbClr val="F7D1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FABIOLA FREIRE DA SILVA</dc:creator>
  <cp:keywords>DAF5AxCAdrU,BAFLATOG6Ac</cp:keywords>
  <dc:title>Black and Red Simple Chilli Oil Label</dc:title>
  <dcterms:created xsi:type="dcterms:W3CDTF">2024-02-12T12:04:20Z</dcterms:created>
  <dcterms:modified xsi:type="dcterms:W3CDTF">2024-02-12T12:04:20Z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2024-01-05T00:00:00Z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2024-01-05T00:00:00Z</vt:filetime>
  </property>
</Properties>
</file>