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9" r:id="rId3"/>
    <p:sldId id="260" r:id="rId4"/>
    <p:sldId id="261" r:id="rId5"/>
    <p:sldId id="263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1427"/>
  </p:normalViewPr>
  <p:slideViewPr>
    <p:cSldViewPr snapToGrid="0" snapToObjects="1">
      <p:cViewPr varScale="1">
        <p:scale>
          <a:sx n="115" d="100"/>
          <a:sy n="115" d="100"/>
        </p:scale>
        <p:origin x="47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4563C-240E-9143-8BBC-FFF296337E25}" type="datetimeFigureOut">
              <a:rPr lang="en-US" smtClean="0"/>
              <a:t>5/6/22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971C-C9FB-E04D-9379-45EFF302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342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4563C-240E-9143-8BBC-FFF296337E25}" type="datetimeFigureOut">
              <a:rPr lang="en-US" smtClean="0"/>
              <a:t>5/6/22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971C-C9FB-E04D-9379-45EFF302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480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4563C-240E-9143-8BBC-FFF296337E25}" type="datetimeFigureOut">
              <a:rPr lang="en-US" smtClean="0"/>
              <a:t>5/6/22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971C-C9FB-E04D-9379-45EFF302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311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4563C-240E-9143-8BBC-FFF296337E25}" type="datetimeFigureOut">
              <a:rPr lang="en-US" smtClean="0"/>
              <a:t>5/6/22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971C-C9FB-E04D-9379-45EFF302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287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4563C-240E-9143-8BBC-FFF296337E25}" type="datetimeFigureOut">
              <a:rPr lang="en-US" smtClean="0"/>
              <a:t>5/6/22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971C-C9FB-E04D-9379-45EFF302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8888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4563C-240E-9143-8BBC-FFF296337E25}" type="datetimeFigureOut">
              <a:rPr lang="en-US" smtClean="0"/>
              <a:t>5/6/22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971C-C9FB-E04D-9379-45EFF302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661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4563C-240E-9143-8BBC-FFF296337E25}" type="datetimeFigureOut">
              <a:rPr lang="en-US" smtClean="0"/>
              <a:t>5/6/22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971C-C9FB-E04D-9379-45EFF3025E9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225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4563C-240E-9143-8BBC-FFF296337E25}" type="datetimeFigureOut">
              <a:rPr lang="en-US" smtClean="0"/>
              <a:t>5/6/22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971C-C9FB-E04D-9379-45EFF302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545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4563C-240E-9143-8BBC-FFF296337E25}" type="datetimeFigureOut">
              <a:rPr lang="en-US" smtClean="0"/>
              <a:t>5/6/22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971C-C9FB-E04D-9379-45EFF302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732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4563C-240E-9143-8BBC-FFF296337E25}" type="datetimeFigureOut">
              <a:rPr lang="en-US" smtClean="0"/>
              <a:t>5/6/22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971C-C9FB-E04D-9379-45EFF302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497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5E94563C-240E-9143-8BBC-FFF296337E25}" type="datetimeFigureOut">
              <a:rPr lang="en-US" smtClean="0"/>
              <a:t>5/6/22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971C-C9FB-E04D-9379-45EFF302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82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5E94563C-240E-9143-8BBC-FFF296337E25}" type="datetimeFigureOut">
              <a:rPr lang="en-US" smtClean="0"/>
              <a:t>5/6/22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4D22971C-C9FB-E04D-9379-45EFF302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727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2AD7556-C90D-4946-8E4E-1E79D5B3D2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B0CC56-54B2-4AE0-87C5-296E78A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5"/>
            <a:ext cx="12192000" cy="26151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03D8AC-DA37-1BB4-90B2-02AF8B6819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3418891"/>
            <a:ext cx="8991600" cy="1645920"/>
          </a:xfrm>
        </p:spPr>
        <p:txBody>
          <a:bodyPr>
            <a:normAutofit/>
          </a:bodyPr>
          <a:lstStyle/>
          <a:p>
            <a:r>
              <a:rPr lang="en-US" sz="2900" b="1"/>
              <a:t>Tabular Playground Series </a:t>
            </a:r>
            <a:br>
              <a:rPr lang="en-US" sz="2900" b="1"/>
            </a:br>
            <a:r>
              <a:rPr lang="en-US" sz="2900" b="1"/>
              <a:t> Apr 2022</a:t>
            </a:r>
            <a:br>
              <a:rPr lang="en-US" sz="2900" b="1"/>
            </a:br>
            <a:endParaRPr lang="en-US" sz="29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498A79-A2A3-D0B7-33D0-421F7684B0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5384691"/>
            <a:ext cx="6801612" cy="73697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By Johnathan Andres</a:t>
            </a: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AC676B6A-57AA-449F-44DD-314C45520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7820" y="640079"/>
            <a:ext cx="2456360" cy="2456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835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04B9E-2574-0B30-04CB-833591A2B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b="1"/>
              <a:t>Problem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E5330-486D-9082-6BA4-5835D97AE7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Autofit/>
          </a:bodyPr>
          <a:lstStyle/>
          <a:p>
            <a:pPr fontAlgn="base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You've been provided with thousands of sixty-second sequences of biological sensor data recorded from several hundred participants who could have been in either of two possible activity states. Can you determine what state a participant was in from the sensor data?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Input/Feature: 12 sensor Features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 1 of two different states from state 0 or state 1.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Metrics: Area under ROC Curve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Details: </a:t>
            </a:r>
          </a:p>
          <a:p>
            <a:pPr lvl="1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Set: ~26,000 60-second recordings of thirteen biological sensors for almost one thousand experimental participants</a:t>
            </a:r>
          </a:p>
          <a:p>
            <a:pPr lvl="1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Set:~12,000 sequences, you should predict a value for that sequence's state. Over 700k data points.</a:t>
            </a:r>
          </a:p>
          <a:p>
            <a:pPr marL="457200" lvl="1" indent="0">
              <a:buNone/>
            </a:pPr>
            <a:b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6B8A9EE4-17E3-6898-D72D-66A77E608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2381519"/>
            <a:ext cx="6019331" cy="2091716"/>
          </a:xfrm>
          <a:prstGeom prst="rect">
            <a:avLst/>
          </a:prstGeom>
          <a:effectLst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A4B05D-8D2C-483F-4CA8-836DE8CFCA34}"/>
              </a:ext>
            </a:extLst>
          </p:cNvPr>
          <p:cNvSpPr txBox="1"/>
          <p:nvPr/>
        </p:nvSpPr>
        <p:spPr>
          <a:xfrm>
            <a:off x="11101388" y="9429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919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3CA8F-3D51-1A31-1BAC-4739AB3C8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964692"/>
            <a:ext cx="4879901" cy="1188720"/>
          </a:xfrm>
        </p:spPr>
        <p:txBody>
          <a:bodyPr>
            <a:norm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ED574142-00A2-67E1-0D31-AF5795AFA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638044"/>
            <a:ext cx="4805172" cy="3101983"/>
          </a:xfrm>
        </p:spPr>
        <p:txBody>
          <a:bodyPr>
            <a:normAutofit/>
          </a:bodyPr>
          <a:lstStyle/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Here is where I want to get a feel for the data. </a:t>
            </a:r>
          </a:p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These are 4 features of 2 sequences that represent different states.</a:t>
            </a:r>
          </a:p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Gives a little intuition on what might be a more impactful feature as compared to others.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2CA806D-F450-4F6B-9FF3-EB0171662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-2"/>
            <a:ext cx="6096000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791AD2C-CC88-4D7E-B1D6-1B29DC26C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82157" y="479893"/>
            <a:ext cx="5123687" cy="5458969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63402C5-1FD9-4C00-B6E9-C7C0369C3C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83355" y="644485"/>
            <a:ext cx="4756891" cy="51297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922188B3-A1CC-54ED-7817-1A5D130D1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1977" y="1279051"/>
            <a:ext cx="2161366" cy="1372467"/>
          </a:xfrm>
          <a:prstGeom prst="rect">
            <a:avLst/>
          </a:prstGeom>
        </p:spPr>
      </p:pic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DF653EC4-5173-039C-8FA9-2A3CC12883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6491" y="1257092"/>
            <a:ext cx="2090609" cy="1416386"/>
          </a:xfrm>
          <a:prstGeom prst="rect">
            <a:avLst/>
          </a:prstGeom>
        </p:spPr>
      </p:pic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A8828364-B6E5-3684-0037-1184DF1AE5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1976" y="3771077"/>
            <a:ext cx="2161367" cy="1350854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3A5F8B56-6D0D-0AF0-7EA2-F56F50B4B2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76491" y="3746150"/>
            <a:ext cx="2090609" cy="1400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105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24E58-F4FF-69D4-A0C2-6C21F6458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E8484-30BA-1762-954B-D0B95BC33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on 100 sequences. (Computing power) </a:t>
            </a:r>
          </a:p>
          <a:p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 720 variable given a sequence.</a:t>
            </a:r>
          </a:p>
          <a:p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Pre-Processing</a:t>
            </a:r>
          </a:p>
          <a:p>
            <a:pPr lvl="1"/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Fit data into LSTM formatting</a:t>
            </a:r>
          </a:p>
          <a:p>
            <a:pPr lvl="2"/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3-D tensor of shape (samples, time step, features)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595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966E9-DA7A-32CE-8AC6-A425E2D14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Formulation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2B289-984E-B658-7E5C-851C44C4A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</a:p>
          <a:p>
            <a:pPr lvl="1"/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LSTM(Long-short term memory) layer </a:t>
            </a:r>
          </a:p>
          <a:p>
            <a:pPr lvl="2"/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Useful for longer time step data sets.</a:t>
            </a:r>
          </a:p>
          <a:p>
            <a:pPr lvl="1"/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Dense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layer</a:t>
            </a:r>
          </a:p>
          <a:p>
            <a:pPr lvl="1"/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Dense sigmoid layer(Classification)</a:t>
            </a:r>
          </a:p>
          <a:p>
            <a:pPr lvl="1"/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Loss: Binary Cross-entropy</a:t>
            </a:r>
          </a:p>
          <a:p>
            <a:pPr lvl="1"/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Optimizer: Adam (Stochastic Gradient Descent)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622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54465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8C63DE-9E85-9DCE-5DFC-48AD28E33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643467"/>
            <a:ext cx="6242719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Results/Future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9E9C2D0-E83E-473F-BC1B-B9F526C94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638044"/>
            <a:ext cx="6242715" cy="34156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Main Result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Tracked Loss and AUC over epochs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Approximately AUC=.46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Train on a much lower epoch level because of set size.</a:t>
            </a:r>
          </a:p>
          <a:p>
            <a:r>
              <a:rPr lang="en-US" dirty="0">
                <a:solidFill>
                  <a:schemeClr val="bg1"/>
                </a:solidFill>
              </a:rPr>
              <a:t>Future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Check model performance on Test Data Set.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Use a much larger training Data Set for the model.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Compare possibly to a model using a CNN.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Try other optimizers and metrics such as accuracy.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C290F7E1-8130-D7B5-555A-8A51922EE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9870" y="2192841"/>
            <a:ext cx="3428662" cy="2271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51249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{C1860DA8-81B5-F946-85B8-346FBDEEE065}tf10001120</Template>
  <TotalTime>729</TotalTime>
  <Words>306</Words>
  <Application>Microsoft Macintosh PowerPoint</Application>
  <PresentationFormat>Widescreen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Gill Sans MT</vt:lpstr>
      <vt:lpstr>Times New Roman</vt:lpstr>
      <vt:lpstr>Parcel</vt:lpstr>
      <vt:lpstr>Tabular Playground Series   Apr 2022 </vt:lpstr>
      <vt:lpstr>Problem</vt:lpstr>
      <vt:lpstr>Data Visualization</vt:lpstr>
      <vt:lpstr>Pre-Processing</vt:lpstr>
      <vt:lpstr>Formulation</vt:lpstr>
      <vt:lpstr>Results/Future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Kaggle Competition Selection</dc:title>
  <dc:creator>Andres, Johnathan A</dc:creator>
  <cp:lastModifiedBy>Andres, Johnathan A</cp:lastModifiedBy>
  <cp:revision>2</cp:revision>
  <dcterms:created xsi:type="dcterms:W3CDTF">2022-04-18T13:20:09Z</dcterms:created>
  <dcterms:modified xsi:type="dcterms:W3CDTF">2022-05-06T15:57:57Z</dcterms:modified>
</cp:coreProperties>
</file>