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보이드 &lt;VOID&gt;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보이드 &lt;VOID&gt;</a:t>
            </a:r>
          </a:p>
        </p:txBody>
      </p:sp>
      <p:sp>
        <p:nvSpPr>
          <p:cNvPr id="152" name="김민준"/>
          <p:cNvSpPr txBox="1"/>
          <p:nvPr>
            <p:ph type="body" idx="21"/>
          </p:nvPr>
        </p:nvSpPr>
        <p:spPr>
          <a:xfrm>
            <a:off x="18528010" y="12155130"/>
            <a:ext cx="5398790" cy="7149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500"/>
            </a:lvl1pPr>
          </a:lstStyle>
          <a:p>
            <a:pPr/>
            <a:r>
              <a:t>김민준</a:t>
            </a:r>
          </a:p>
        </p:txBody>
      </p:sp>
      <p:sp>
        <p:nvSpPr>
          <p:cNvPr id="153" name="??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계곡 -&gt; 강 -&gt; 바다"/>
          <p:cNvSpPr txBox="1"/>
          <p:nvPr/>
        </p:nvSpPr>
        <p:spPr>
          <a:xfrm>
            <a:off x="5173027" y="5175249"/>
            <a:ext cx="1403794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0"/>
            </a:lvl1pPr>
          </a:lstStyle>
          <a:p>
            <a:pPr/>
            <a:r>
              <a:t>계곡 -&gt; 강 -&gt; 바다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코로나에 걸렸다 나으면 코로나 항체가 생긴다.…"/>
          <p:cNvSpPr txBox="1"/>
          <p:nvPr>
            <p:ph type="body" sz="half" idx="1"/>
          </p:nvPr>
        </p:nvSpPr>
        <p:spPr>
          <a:xfrm>
            <a:off x="1270000" y="3906096"/>
            <a:ext cx="21844000" cy="5799979"/>
          </a:xfrm>
          <a:prstGeom prst="rect">
            <a:avLst/>
          </a:prstGeom>
        </p:spPr>
        <p:txBody>
          <a:bodyPr/>
          <a:lstStyle/>
          <a:p>
            <a:pPr defTabSz="1999437">
              <a:lnSpc>
                <a:spcPct val="150000"/>
              </a:lnSpc>
              <a:defRPr spc="-164" sz="8200"/>
            </a:pPr>
            <a:r>
              <a:t>코로나에 걸렸다 나으면 코로나 항체가 생긴다.</a:t>
            </a:r>
          </a:p>
          <a:p>
            <a:pPr defTabSz="1999437">
              <a:lnSpc>
                <a:spcPct val="150000"/>
              </a:lnSpc>
              <a:defRPr spc="-164" sz="8200"/>
            </a:pPr>
            <a:r>
              <a:t>그러면……</a:t>
            </a:r>
          </a:p>
          <a:p>
            <a:pPr defTabSz="1999437">
              <a:lnSpc>
                <a:spcPct val="150000"/>
              </a:lnSpc>
              <a:defRPr spc="-164" sz="8200"/>
            </a:pPr>
            <a:r>
              <a:t>중2병에 걸렸다 나으면?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실패"/>
          <p:cNvSpPr txBox="1"/>
          <p:nvPr/>
        </p:nvSpPr>
        <p:spPr>
          <a:xfrm>
            <a:off x="10487025" y="5334000"/>
            <a:ext cx="340995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0"/>
            </a:lvl1pPr>
          </a:lstStyle>
          <a:p>
            <a:pPr/>
            <a:r>
              <a:t>실패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나만의 어록"/>
          <p:cNvSpPr txBox="1"/>
          <p:nvPr>
            <p:ph type="body" sz="quarter" idx="1"/>
          </p:nvPr>
        </p:nvSpPr>
        <p:spPr>
          <a:xfrm>
            <a:off x="1270000" y="620769"/>
            <a:ext cx="21844000" cy="1732459"/>
          </a:xfrm>
          <a:prstGeom prst="rect">
            <a:avLst/>
          </a:prstGeom>
        </p:spPr>
        <p:txBody>
          <a:bodyPr/>
          <a:lstStyle/>
          <a:p>
            <a:pPr/>
            <a:r>
              <a:t>나만의 어록</a:t>
            </a:r>
          </a:p>
        </p:txBody>
      </p:sp>
      <p:graphicFrame>
        <p:nvGraphicFramePr>
          <p:cNvPr id="182" name="표"/>
          <p:cNvGraphicFramePr/>
          <p:nvPr/>
        </p:nvGraphicFramePr>
        <p:xfrm>
          <a:off x="2032000" y="3054350"/>
          <a:ext cx="10909300" cy="8432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9050000"/>
              </a:tblGrid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이 또한 지나가리다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 퍼센트라도 옳다고 생각된다면 그게 옳은 것이다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아 몰랑 (직감은 무의식의 수많은 데이터를 근거하고 있다)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포기는 용감한 선택이다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문은 두드리는 자에게 열린다. (행운은 준비된 자에게만 미소를 짓는다)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사랑만 하기에도 인생은 짧다.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8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왜?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+1=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340863">
              <a:defRPr spc="-384" sz="19200"/>
            </a:lvl1pPr>
          </a:lstStyle>
          <a:p>
            <a:pPr/>
            <a:r>
              <a:t>1+1=?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악법도 법이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340863">
              <a:defRPr spc="-384" sz="19200"/>
            </a:lvl1pPr>
          </a:lstStyle>
          <a:p>
            <a:pPr/>
            <a:r>
              <a:t>악법도 법이다.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친구를 사귀려면 나보다 나은 사람을 선택하라!"/>
          <p:cNvSpPr txBox="1"/>
          <p:nvPr>
            <p:ph type="body" sz="half" idx="1"/>
          </p:nvPr>
        </p:nvSpPr>
        <p:spPr>
          <a:xfrm>
            <a:off x="700385" y="5141969"/>
            <a:ext cx="22983230" cy="3430191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친구를 사귀려면 나보다 나은 사람을 선택하라!</a:t>
            </a:r>
          </a:p>
        </p:txBody>
      </p:sp>
      <p:pic>
        <p:nvPicPr>
          <p:cNvPr id="160" name="스크린샷 2022-08-29 오후 11.18.50.png" descr="스크린샷 2022-08-29 오후 11.18.50.pn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rcRect l="0" t="4997" r="0" b="0"/>
          <a:stretch>
            <a:fillRect/>
          </a:stretch>
        </p:blipFill>
        <p:spPr>
          <a:xfrm>
            <a:off x="19604632" y="11420474"/>
            <a:ext cx="2209801" cy="21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스크린샷 2022-08-29 오후 11.20.14.png" descr="스크린샷 2022-08-29 오후 11.20.14.png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21995010" y="11401821"/>
            <a:ext cx="2133601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행복한 가정을 꾸려 행복한 삶을 사는 것.…"/>
          <p:cNvSpPr txBox="1"/>
          <p:nvPr/>
        </p:nvSpPr>
        <p:spPr>
          <a:xfrm>
            <a:off x="1714500" y="5067300"/>
            <a:ext cx="20955000" cy="358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buSzPct val="100000"/>
              <a:buAutoNum type="arabicPeriod" startAt="1"/>
              <a:defRPr sz="10000"/>
            </a:pPr>
            <a:r>
              <a:t>행복한 가정을 꾸려 행복한 삶을 사는 것.</a:t>
            </a:r>
          </a:p>
          <a:p>
            <a:pPr marL="444500" indent="-444500">
              <a:buSzPct val="100000"/>
              <a:buAutoNum type="arabicPeriod" startAt="1"/>
              <a:defRPr sz="10000"/>
            </a:pPr>
            <a:r>
              <a:t>나누는 행복을 깨닫는 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2. 대학가면 예쁜 애들 천지야. 그때 가서 연애해도 안 늦어"/>
          <p:cNvSpPr txBox="1"/>
          <p:nvPr/>
        </p:nvSpPr>
        <p:spPr>
          <a:xfrm>
            <a:off x="1270000" y="6781058"/>
            <a:ext cx="21844000" cy="201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389572">
              <a:lnSpc>
                <a:spcPct val="80000"/>
              </a:lnSpc>
              <a:defRPr b="1" spc="-156" sz="784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</a:lstStyle>
          <a:p>
            <a:pPr/>
            <a:r>
              <a:t>2. 대학가면 예쁜 애들 천지야. 그때 가서 연애해도 안 늦어</a:t>
            </a:r>
          </a:p>
        </p:txBody>
      </p:sp>
      <p:sp>
        <p:nvSpPr>
          <p:cNvPr id="166" name="1. 공부 열심히 해서 하나 안 좋을 거 없다."/>
          <p:cNvSpPr txBox="1"/>
          <p:nvPr/>
        </p:nvSpPr>
        <p:spPr>
          <a:xfrm>
            <a:off x="1270000" y="4684567"/>
            <a:ext cx="21844000" cy="201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80000"/>
              </a:lnSpc>
              <a:defRPr b="1" spc="-159" sz="8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</a:lstStyle>
          <a:p>
            <a:pPr/>
            <a:r>
              <a:t>1. 공부 열심히 해서 하나 안 좋을 거 없다.</a:t>
            </a:r>
          </a:p>
        </p:txBody>
      </p:sp>
      <p:sp>
        <p:nvSpPr>
          <p:cNvPr id="167" name="소년이여 질문을 던져라!"/>
          <p:cNvSpPr txBox="1"/>
          <p:nvPr/>
        </p:nvSpPr>
        <p:spPr>
          <a:xfrm>
            <a:off x="4286821" y="1155699"/>
            <a:ext cx="15810358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3000"/>
            </a:lvl1pPr>
          </a:lstStyle>
          <a:p>
            <a:pPr/>
            <a:r>
              <a:t>소년이여 질문을 던져라!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uscle Memory"/>
          <p:cNvSpPr txBox="1"/>
          <p:nvPr/>
        </p:nvSpPr>
        <p:spPr>
          <a:xfrm>
            <a:off x="2282190" y="4743450"/>
            <a:ext cx="1981962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0"/>
            </a:lvl1pPr>
          </a:lstStyle>
          <a:p>
            <a:pPr/>
            <a:r>
              <a:t>Muscle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왜 제일 중요한건 안가르쳐줘?"/>
          <p:cNvSpPr txBox="1"/>
          <p:nvPr/>
        </p:nvSpPr>
        <p:spPr>
          <a:xfrm>
            <a:off x="1013459" y="5175249"/>
            <a:ext cx="2235708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0"/>
            </a:lvl1pPr>
          </a:lstStyle>
          <a:p>
            <a:pPr/>
            <a:r>
              <a:t>왜 제일 중요한건 안가르쳐줘?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자격증 보다 중요한 경험"/>
          <p:cNvSpPr txBox="1"/>
          <p:nvPr/>
        </p:nvSpPr>
        <p:spPr>
          <a:xfrm>
            <a:off x="3181350" y="5175249"/>
            <a:ext cx="1802130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0"/>
            </a:lvl1pPr>
          </a:lstStyle>
          <a:p>
            <a:pPr/>
            <a:r>
              <a:t>자격증 보다 중요한 경험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