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81" r:id="rId3"/>
    <p:sldId id="273" r:id="rId4"/>
    <p:sldId id="258" r:id="rId5"/>
    <p:sldId id="279" r:id="rId6"/>
    <p:sldId id="267" r:id="rId7"/>
    <p:sldId id="274" r:id="rId8"/>
    <p:sldId id="260" r:id="rId9"/>
    <p:sldId id="262" r:id="rId10"/>
    <p:sldId id="280" r:id="rId11"/>
    <p:sldId id="269" r:id="rId12"/>
    <p:sldId id="264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76739-673E-4D49-B770-C7E537C2A96D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D575064-68CE-4B4E-A685-BC6F29EBE0B4}">
      <dgm:prSet/>
      <dgm:spPr/>
      <dgm:t>
        <a:bodyPr/>
        <a:lstStyle/>
        <a:p>
          <a:r>
            <a:rPr lang="en-US" dirty="0"/>
            <a:t>First Look</a:t>
          </a:r>
        </a:p>
      </dgm:t>
    </dgm:pt>
    <dgm:pt modelId="{2DB9DDEE-3F80-4A9D-A4C5-CE202509602F}" type="parTrans" cxnId="{C340BC12-293D-4F46-8F21-05623A59EF0A}">
      <dgm:prSet/>
      <dgm:spPr/>
      <dgm:t>
        <a:bodyPr/>
        <a:lstStyle/>
        <a:p>
          <a:endParaRPr lang="en-US"/>
        </a:p>
      </dgm:t>
    </dgm:pt>
    <dgm:pt modelId="{8C9BB815-0773-41F3-80FE-FC9931138D86}" type="sibTrans" cxnId="{C340BC12-293D-4F46-8F21-05623A59EF0A}">
      <dgm:prSet/>
      <dgm:spPr/>
      <dgm:t>
        <a:bodyPr/>
        <a:lstStyle/>
        <a:p>
          <a:endParaRPr lang="en-US"/>
        </a:p>
      </dgm:t>
    </dgm:pt>
    <dgm:pt modelId="{AB512579-0023-43C7-96E0-D76FFC82874F}">
      <dgm:prSet/>
      <dgm:spPr/>
      <dgm:t>
        <a:bodyPr/>
        <a:lstStyle/>
        <a:p>
          <a:r>
            <a:rPr lang="en-US" dirty="0"/>
            <a:t>Cleaning and EDA</a:t>
          </a:r>
        </a:p>
      </dgm:t>
    </dgm:pt>
    <dgm:pt modelId="{1C7F87C2-D12F-4F1D-BE22-A9FEA861B6DF}" type="parTrans" cxnId="{82997C16-EB87-486D-B6EC-059D49134AE9}">
      <dgm:prSet/>
      <dgm:spPr/>
      <dgm:t>
        <a:bodyPr/>
        <a:lstStyle/>
        <a:p>
          <a:endParaRPr lang="en-US"/>
        </a:p>
      </dgm:t>
    </dgm:pt>
    <dgm:pt modelId="{8C3AB49A-E456-4EBD-979B-08DD92DC0C23}" type="sibTrans" cxnId="{82997C16-EB87-486D-B6EC-059D49134AE9}">
      <dgm:prSet/>
      <dgm:spPr/>
      <dgm:t>
        <a:bodyPr/>
        <a:lstStyle/>
        <a:p>
          <a:endParaRPr lang="en-US"/>
        </a:p>
      </dgm:t>
    </dgm:pt>
    <dgm:pt modelId="{94B3FA01-78E1-4AA8-A25B-77D2C209E841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025DF38F-16C6-41C0-898B-5201D218577C}" type="parTrans" cxnId="{27156262-8085-41D6-A302-944B6CB06878}">
      <dgm:prSet/>
      <dgm:spPr/>
      <dgm:t>
        <a:bodyPr/>
        <a:lstStyle/>
        <a:p>
          <a:endParaRPr lang="en-US"/>
        </a:p>
      </dgm:t>
    </dgm:pt>
    <dgm:pt modelId="{172DE490-848F-4801-9C36-3FB030C9A0E5}" type="sibTrans" cxnId="{27156262-8085-41D6-A302-944B6CB06878}">
      <dgm:prSet/>
      <dgm:spPr/>
      <dgm:t>
        <a:bodyPr/>
        <a:lstStyle/>
        <a:p>
          <a:endParaRPr lang="en-US"/>
        </a:p>
      </dgm:t>
    </dgm:pt>
    <dgm:pt modelId="{BEA26344-ADEE-4BD6-9ED9-03D8524C4596}">
      <dgm:prSet/>
      <dgm:spPr/>
      <dgm:t>
        <a:bodyPr/>
        <a:lstStyle/>
        <a:p>
          <a:r>
            <a:rPr lang="en-US" dirty="0"/>
            <a:t>Show feature selection and interesting points</a:t>
          </a:r>
        </a:p>
      </dgm:t>
    </dgm:pt>
    <dgm:pt modelId="{7205871B-9B61-4555-9B67-17ADEA38338C}" type="parTrans" cxnId="{5751A2A5-A8CD-4E60-805E-9EBC2588040D}">
      <dgm:prSet/>
      <dgm:spPr/>
      <dgm:t>
        <a:bodyPr/>
        <a:lstStyle/>
        <a:p>
          <a:endParaRPr lang="en-US"/>
        </a:p>
      </dgm:t>
    </dgm:pt>
    <dgm:pt modelId="{A21E9844-8376-4FC8-9DDF-EC54982DBE0F}" type="sibTrans" cxnId="{5751A2A5-A8CD-4E60-805E-9EBC2588040D}">
      <dgm:prSet/>
      <dgm:spPr/>
      <dgm:t>
        <a:bodyPr/>
        <a:lstStyle/>
        <a:p>
          <a:endParaRPr lang="en-US"/>
        </a:p>
      </dgm:t>
    </dgm:pt>
    <dgm:pt modelId="{8B68BE91-9E39-40C8-9F63-85B5B49D463F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281FB839-BE21-479E-974A-C221C2F3CE5A}" type="parTrans" cxnId="{B101E505-7F8A-48C7-8E35-A84DC01D7A3B}">
      <dgm:prSet/>
      <dgm:spPr/>
      <dgm:t>
        <a:bodyPr/>
        <a:lstStyle/>
        <a:p>
          <a:endParaRPr lang="en-US"/>
        </a:p>
      </dgm:t>
    </dgm:pt>
    <dgm:pt modelId="{8D40B6F2-0C06-4425-AA4E-80ADC0448A1D}" type="sibTrans" cxnId="{B101E505-7F8A-48C7-8E35-A84DC01D7A3B}">
      <dgm:prSet/>
      <dgm:spPr/>
      <dgm:t>
        <a:bodyPr/>
        <a:lstStyle/>
        <a:p>
          <a:endParaRPr lang="en-US"/>
        </a:p>
      </dgm:t>
    </dgm:pt>
    <dgm:pt modelId="{B74E2DEC-804B-4E66-8A1B-564010EB78A7}">
      <dgm:prSet/>
      <dgm:spPr/>
      <dgm:t>
        <a:bodyPr/>
        <a:lstStyle/>
        <a:p>
          <a:r>
            <a:rPr lang="en-US" dirty="0"/>
            <a:t>Model results and interpretation</a:t>
          </a:r>
        </a:p>
      </dgm:t>
    </dgm:pt>
    <dgm:pt modelId="{6612804D-5841-46ED-850C-4D545EE930CE}" type="parTrans" cxnId="{B0C9118F-CBDC-4640-BDD0-ADBE9418B01D}">
      <dgm:prSet/>
      <dgm:spPr/>
      <dgm:t>
        <a:bodyPr/>
        <a:lstStyle/>
        <a:p>
          <a:endParaRPr lang="en-US"/>
        </a:p>
      </dgm:t>
    </dgm:pt>
    <dgm:pt modelId="{5CF93C69-E2DA-42ED-BFE1-F08448DBA261}" type="sibTrans" cxnId="{B0C9118F-CBDC-4640-BDD0-ADBE9418B01D}">
      <dgm:prSet/>
      <dgm:spPr/>
      <dgm:t>
        <a:bodyPr/>
        <a:lstStyle/>
        <a:p>
          <a:endParaRPr lang="en-US"/>
        </a:p>
      </dgm:t>
    </dgm:pt>
    <dgm:pt modelId="{AEC958E4-B5A5-2F44-878B-0CFCC5D7E809}" type="pres">
      <dgm:prSet presAssocID="{14C76739-673E-4D49-B770-C7E537C2A96D}" presName="Name0" presStyleCnt="0">
        <dgm:presLayoutVars>
          <dgm:dir/>
          <dgm:animLvl val="lvl"/>
          <dgm:resizeHandles val="exact"/>
        </dgm:presLayoutVars>
      </dgm:prSet>
      <dgm:spPr/>
    </dgm:pt>
    <dgm:pt modelId="{3D609231-9EF3-644A-8B64-12E887AA447C}" type="pres">
      <dgm:prSet presAssocID="{8B68BE91-9E39-40C8-9F63-85B5B49D463F}" presName="boxAndChildren" presStyleCnt="0"/>
      <dgm:spPr/>
    </dgm:pt>
    <dgm:pt modelId="{D3619DEB-5723-1740-BCB8-C0A8A19C4CE8}" type="pres">
      <dgm:prSet presAssocID="{8B68BE91-9E39-40C8-9F63-85B5B49D463F}" presName="parentTextBox" presStyleLbl="alignNode1" presStyleIdx="0" presStyleCnt="3"/>
      <dgm:spPr/>
    </dgm:pt>
    <dgm:pt modelId="{E638ED7C-95EE-DD4E-926C-3B94BBFFD396}" type="pres">
      <dgm:prSet presAssocID="{8B68BE91-9E39-40C8-9F63-85B5B49D463F}" presName="descendantBox" presStyleLbl="bgAccFollowNode1" presStyleIdx="0" presStyleCnt="3"/>
      <dgm:spPr/>
    </dgm:pt>
    <dgm:pt modelId="{08408B6A-A7DB-784E-A90F-963491A962A1}" type="pres">
      <dgm:prSet presAssocID="{172DE490-848F-4801-9C36-3FB030C9A0E5}" presName="sp" presStyleCnt="0"/>
      <dgm:spPr/>
    </dgm:pt>
    <dgm:pt modelId="{FB3BB208-A43B-0E47-B72B-F69AFA55F714}" type="pres">
      <dgm:prSet presAssocID="{94B3FA01-78E1-4AA8-A25B-77D2C209E841}" presName="arrowAndChildren" presStyleCnt="0"/>
      <dgm:spPr/>
    </dgm:pt>
    <dgm:pt modelId="{E97611C0-5C9B-D84A-9646-45728D1525B1}" type="pres">
      <dgm:prSet presAssocID="{94B3FA01-78E1-4AA8-A25B-77D2C209E841}" presName="parentTextArrow" presStyleLbl="node1" presStyleIdx="0" presStyleCnt="0"/>
      <dgm:spPr/>
    </dgm:pt>
    <dgm:pt modelId="{B0271630-B85E-1848-A1C1-B222E014A7E1}" type="pres">
      <dgm:prSet presAssocID="{94B3FA01-78E1-4AA8-A25B-77D2C209E841}" presName="arrow" presStyleLbl="alignNode1" presStyleIdx="1" presStyleCnt="3"/>
      <dgm:spPr/>
    </dgm:pt>
    <dgm:pt modelId="{2BF0AC96-D7CE-2245-A26D-5C915A7B1EC3}" type="pres">
      <dgm:prSet presAssocID="{94B3FA01-78E1-4AA8-A25B-77D2C209E841}" presName="descendantArrow" presStyleLbl="bgAccFollowNode1" presStyleIdx="1" presStyleCnt="3"/>
      <dgm:spPr/>
    </dgm:pt>
    <dgm:pt modelId="{18DC1EF2-FB1B-CE4F-8C1C-D6C6C5A007E8}" type="pres">
      <dgm:prSet presAssocID="{8C9BB815-0773-41F3-80FE-FC9931138D86}" presName="sp" presStyleCnt="0"/>
      <dgm:spPr/>
    </dgm:pt>
    <dgm:pt modelId="{83F5DE15-8CAB-9543-9DF3-51D509AB5086}" type="pres">
      <dgm:prSet presAssocID="{4D575064-68CE-4B4E-A685-BC6F29EBE0B4}" presName="arrowAndChildren" presStyleCnt="0"/>
      <dgm:spPr/>
    </dgm:pt>
    <dgm:pt modelId="{861FF1BB-B294-F44E-AE37-0F8D58B92A6C}" type="pres">
      <dgm:prSet presAssocID="{4D575064-68CE-4B4E-A685-BC6F29EBE0B4}" presName="parentTextArrow" presStyleLbl="node1" presStyleIdx="0" presStyleCnt="0"/>
      <dgm:spPr/>
    </dgm:pt>
    <dgm:pt modelId="{D15744EF-AFA9-9543-B8E9-6A39AD369524}" type="pres">
      <dgm:prSet presAssocID="{4D575064-68CE-4B4E-A685-BC6F29EBE0B4}" presName="arrow" presStyleLbl="alignNode1" presStyleIdx="2" presStyleCnt="3"/>
      <dgm:spPr/>
    </dgm:pt>
    <dgm:pt modelId="{B5CE517D-0634-9F4D-A9CB-68051E112A5D}" type="pres">
      <dgm:prSet presAssocID="{4D575064-68CE-4B4E-A685-BC6F29EBE0B4}" presName="descendantArrow" presStyleLbl="bgAccFollowNode1" presStyleIdx="2" presStyleCnt="3"/>
      <dgm:spPr/>
    </dgm:pt>
  </dgm:ptLst>
  <dgm:cxnLst>
    <dgm:cxn modelId="{B101E505-7F8A-48C7-8E35-A84DC01D7A3B}" srcId="{14C76739-673E-4D49-B770-C7E537C2A96D}" destId="{8B68BE91-9E39-40C8-9F63-85B5B49D463F}" srcOrd="2" destOrd="0" parTransId="{281FB839-BE21-479E-974A-C221C2F3CE5A}" sibTransId="{8D40B6F2-0C06-4425-AA4E-80ADC0448A1D}"/>
    <dgm:cxn modelId="{C340BC12-293D-4F46-8F21-05623A59EF0A}" srcId="{14C76739-673E-4D49-B770-C7E537C2A96D}" destId="{4D575064-68CE-4B4E-A685-BC6F29EBE0B4}" srcOrd="0" destOrd="0" parTransId="{2DB9DDEE-3F80-4A9D-A4C5-CE202509602F}" sibTransId="{8C9BB815-0773-41F3-80FE-FC9931138D86}"/>
    <dgm:cxn modelId="{82997C16-EB87-486D-B6EC-059D49134AE9}" srcId="{4D575064-68CE-4B4E-A685-BC6F29EBE0B4}" destId="{AB512579-0023-43C7-96E0-D76FFC82874F}" srcOrd="0" destOrd="0" parTransId="{1C7F87C2-D12F-4F1D-BE22-A9FEA861B6DF}" sibTransId="{8C3AB49A-E456-4EBD-979B-08DD92DC0C23}"/>
    <dgm:cxn modelId="{B2E37833-CC77-A64B-831A-898290B999D6}" type="presOf" srcId="{BEA26344-ADEE-4BD6-9ED9-03D8524C4596}" destId="{2BF0AC96-D7CE-2245-A26D-5C915A7B1EC3}" srcOrd="0" destOrd="0" presId="urn:microsoft.com/office/officeart/2016/7/layout/VerticalDownArrowProcess"/>
    <dgm:cxn modelId="{6FACC23A-6A8B-4444-8338-7B46CE4ED68E}" type="presOf" srcId="{94B3FA01-78E1-4AA8-A25B-77D2C209E841}" destId="{B0271630-B85E-1848-A1C1-B222E014A7E1}" srcOrd="1" destOrd="0" presId="urn:microsoft.com/office/officeart/2016/7/layout/VerticalDownArrowProcess"/>
    <dgm:cxn modelId="{27156262-8085-41D6-A302-944B6CB06878}" srcId="{14C76739-673E-4D49-B770-C7E537C2A96D}" destId="{94B3FA01-78E1-4AA8-A25B-77D2C209E841}" srcOrd="1" destOrd="0" parTransId="{025DF38F-16C6-41C0-898B-5201D218577C}" sibTransId="{172DE490-848F-4801-9C36-3FB030C9A0E5}"/>
    <dgm:cxn modelId="{B0C9118F-CBDC-4640-BDD0-ADBE9418B01D}" srcId="{8B68BE91-9E39-40C8-9F63-85B5B49D463F}" destId="{B74E2DEC-804B-4E66-8A1B-564010EB78A7}" srcOrd="0" destOrd="0" parTransId="{6612804D-5841-46ED-850C-4D545EE930CE}" sibTransId="{5CF93C69-E2DA-42ED-BFE1-F08448DBA261}"/>
    <dgm:cxn modelId="{B6ED9E90-13F0-8B44-A18B-04864CAEFAAA}" type="presOf" srcId="{14C76739-673E-4D49-B770-C7E537C2A96D}" destId="{AEC958E4-B5A5-2F44-878B-0CFCC5D7E809}" srcOrd="0" destOrd="0" presId="urn:microsoft.com/office/officeart/2016/7/layout/VerticalDownArrowProcess"/>
    <dgm:cxn modelId="{B0CF8D91-EA47-9B45-BB25-1365138B09FD}" type="presOf" srcId="{4D575064-68CE-4B4E-A685-BC6F29EBE0B4}" destId="{D15744EF-AFA9-9543-B8E9-6A39AD369524}" srcOrd="1" destOrd="0" presId="urn:microsoft.com/office/officeart/2016/7/layout/VerticalDownArrowProcess"/>
    <dgm:cxn modelId="{F8D94D95-2917-084F-9593-D80F972C0AF9}" type="presOf" srcId="{4D575064-68CE-4B4E-A685-BC6F29EBE0B4}" destId="{861FF1BB-B294-F44E-AE37-0F8D58B92A6C}" srcOrd="0" destOrd="0" presId="urn:microsoft.com/office/officeart/2016/7/layout/VerticalDownArrowProcess"/>
    <dgm:cxn modelId="{7521D9A1-1058-6F46-BFD2-2C48CD368D8D}" type="presOf" srcId="{AB512579-0023-43C7-96E0-D76FFC82874F}" destId="{B5CE517D-0634-9F4D-A9CB-68051E112A5D}" srcOrd="0" destOrd="0" presId="urn:microsoft.com/office/officeart/2016/7/layout/VerticalDownArrowProcess"/>
    <dgm:cxn modelId="{5751A2A5-A8CD-4E60-805E-9EBC2588040D}" srcId="{94B3FA01-78E1-4AA8-A25B-77D2C209E841}" destId="{BEA26344-ADEE-4BD6-9ED9-03D8524C4596}" srcOrd="0" destOrd="0" parTransId="{7205871B-9B61-4555-9B67-17ADEA38338C}" sibTransId="{A21E9844-8376-4FC8-9DDF-EC54982DBE0F}"/>
    <dgm:cxn modelId="{79415FD4-9B74-1848-8E53-97F45F528558}" type="presOf" srcId="{8B68BE91-9E39-40C8-9F63-85B5B49D463F}" destId="{D3619DEB-5723-1740-BCB8-C0A8A19C4CE8}" srcOrd="0" destOrd="0" presId="urn:microsoft.com/office/officeart/2016/7/layout/VerticalDownArrowProcess"/>
    <dgm:cxn modelId="{B7FFB4DA-6FFE-0743-A3FB-FD3B91596482}" type="presOf" srcId="{B74E2DEC-804B-4E66-8A1B-564010EB78A7}" destId="{E638ED7C-95EE-DD4E-926C-3B94BBFFD396}" srcOrd="0" destOrd="0" presId="urn:microsoft.com/office/officeart/2016/7/layout/VerticalDownArrowProcess"/>
    <dgm:cxn modelId="{407C3FFD-3263-4E4E-BE56-F3A8F69E2AC9}" type="presOf" srcId="{94B3FA01-78E1-4AA8-A25B-77D2C209E841}" destId="{E97611C0-5C9B-D84A-9646-45728D1525B1}" srcOrd="0" destOrd="0" presId="urn:microsoft.com/office/officeart/2016/7/layout/VerticalDownArrowProcess"/>
    <dgm:cxn modelId="{01607A68-72D9-FD43-995C-87E59CB9CC19}" type="presParOf" srcId="{AEC958E4-B5A5-2F44-878B-0CFCC5D7E809}" destId="{3D609231-9EF3-644A-8B64-12E887AA447C}" srcOrd="0" destOrd="0" presId="urn:microsoft.com/office/officeart/2016/7/layout/VerticalDownArrowProcess"/>
    <dgm:cxn modelId="{9BD1C0D6-09F3-B345-ACDF-5C0D9AA5322F}" type="presParOf" srcId="{3D609231-9EF3-644A-8B64-12E887AA447C}" destId="{D3619DEB-5723-1740-BCB8-C0A8A19C4CE8}" srcOrd="0" destOrd="0" presId="urn:microsoft.com/office/officeart/2016/7/layout/VerticalDownArrowProcess"/>
    <dgm:cxn modelId="{24756CAB-4872-FE40-8EC7-A93BEED6BF96}" type="presParOf" srcId="{3D609231-9EF3-644A-8B64-12E887AA447C}" destId="{E638ED7C-95EE-DD4E-926C-3B94BBFFD396}" srcOrd="1" destOrd="0" presId="urn:microsoft.com/office/officeart/2016/7/layout/VerticalDownArrowProcess"/>
    <dgm:cxn modelId="{D4FC4934-4B10-A747-82CA-B4E5F3C68981}" type="presParOf" srcId="{AEC958E4-B5A5-2F44-878B-0CFCC5D7E809}" destId="{08408B6A-A7DB-784E-A90F-963491A962A1}" srcOrd="1" destOrd="0" presId="urn:microsoft.com/office/officeart/2016/7/layout/VerticalDownArrowProcess"/>
    <dgm:cxn modelId="{2B257E3E-4CF2-8849-91EF-B841F6CEC4E3}" type="presParOf" srcId="{AEC958E4-B5A5-2F44-878B-0CFCC5D7E809}" destId="{FB3BB208-A43B-0E47-B72B-F69AFA55F714}" srcOrd="2" destOrd="0" presId="urn:microsoft.com/office/officeart/2016/7/layout/VerticalDownArrowProcess"/>
    <dgm:cxn modelId="{8B3306F2-1C8C-684A-BDAE-779675E4F3A7}" type="presParOf" srcId="{FB3BB208-A43B-0E47-B72B-F69AFA55F714}" destId="{E97611C0-5C9B-D84A-9646-45728D1525B1}" srcOrd="0" destOrd="0" presId="urn:microsoft.com/office/officeart/2016/7/layout/VerticalDownArrowProcess"/>
    <dgm:cxn modelId="{8E157022-D07E-1F4B-A306-57B23ED616C2}" type="presParOf" srcId="{FB3BB208-A43B-0E47-B72B-F69AFA55F714}" destId="{B0271630-B85E-1848-A1C1-B222E014A7E1}" srcOrd="1" destOrd="0" presId="urn:microsoft.com/office/officeart/2016/7/layout/VerticalDownArrowProcess"/>
    <dgm:cxn modelId="{8A46422B-8D82-B247-9D4B-35F8C3A0F762}" type="presParOf" srcId="{FB3BB208-A43B-0E47-B72B-F69AFA55F714}" destId="{2BF0AC96-D7CE-2245-A26D-5C915A7B1EC3}" srcOrd="2" destOrd="0" presId="urn:microsoft.com/office/officeart/2016/7/layout/VerticalDownArrowProcess"/>
    <dgm:cxn modelId="{CBF7EBB3-5FEC-6248-BC3C-52F41B24AC8F}" type="presParOf" srcId="{AEC958E4-B5A5-2F44-878B-0CFCC5D7E809}" destId="{18DC1EF2-FB1B-CE4F-8C1C-D6C6C5A007E8}" srcOrd="3" destOrd="0" presId="urn:microsoft.com/office/officeart/2016/7/layout/VerticalDownArrowProcess"/>
    <dgm:cxn modelId="{C83FF620-CE53-3940-AB3C-8E6584E468D6}" type="presParOf" srcId="{AEC958E4-B5A5-2F44-878B-0CFCC5D7E809}" destId="{83F5DE15-8CAB-9543-9DF3-51D509AB5086}" srcOrd="4" destOrd="0" presId="urn:microsoft.com/office/officeart/2016/7/layout/VerticalDownArrowProcess"/>
    <dgm:cxn modelId="{255BB007-6A56-FE45-B65F-396A2390A9D3}" type="presParOf" srcId="{83F5DE15-8CAB-9543-9DF3-51D509AB5086}" destId="{861FF1BB-B294-F44E-AE37-0F8D58B92A6C}" srcOrd="0" destOrd="0" presId="urn:microsoft.com/office/officeart/2016/7/layout/VerticalDownArrowProcess"/>
    <dgm:cxn modelId="{12277E3E-EC8D-AE46-9333-7FF57544E642}" type="presParOf" srcId="{83F5DE15-8CAB-9543-9DF3-51D509AB5086}" destId="{D15744EF-AFA9-9543-B8E9-6A39AD369524}" srcOrd="1" destOrd="0" presId="urn:microsoft.com/office/officeart/2016/7/layout/VerticalDownArrowProcess"/>
    <dgm:cxn modelId="{7E385C24-290A-BD40-8973-B8A69F6889FE}" type="presParOf" srcId="{83F5DE15-8CAB-9543-9DF3-51D509AB5086}" destId="{B5CE517D-0634-9F4D-A9CB-68051E112A5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9DEB-5723-1740-BCB8-C0A8A19C4CE8}">
      <dsp:nvSpPr>
        <dsp:cNvPr id="0" name=""/>
        <dsp:cNvSpPr/>
      </dsp:nvSpPr>
      <dsp:spPr>
        <a:xfrm>
          <a:off x="0" y="3107083"/>
          <a:ext cx="2377440" cy="10198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Results</a:t>
          </a:r>
        </a:p>
      </dsp:txBody>
      <dsp:txXfrm>
        <a:off x="0" y="3107083"/>
        <a:ext cx="2377440" cy="1019814"/>
      </dsp:txXfrm>
    </dsp:sp>
    <dsp:sp modelId="{E638ED7C-95EE-DD4E-926C-3B94BBFFD396}">
      <dsp:nvSpPr>
        <dsp:cNvPr id="0" name=""/>
        <dsp:cNvSpPr/>
      </dsp:nvSpPr>
      <dsp:spPr>
        <a:xfrm>
          <a:off x="2377439" y="3107083"/>
          <a:ext cx="7132320" cy="101981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results and interpretation</a:t>
          </a:r>
        </a:p>
      </dsp:txBody>
      <dsp:txXfrm>
        <a:off x="2377439" y="3107083"/>
        <a:ext cx="7132320" cy="1019814"/>
      </dsp:txXfrm>
    </dsp:sp>
    <dsp:sp modelId="{B0271630-B85E-1848-A1C1-B222E014A7E1}">
      <dsp:nvSpPr>
        <dsp:cNvPr id="0" name=""/>
        <dsp:cNvSpPr/>
      </dsp:nvSpPr>
      <dsp:spPr>
        <a:xfrm rot="10800000">
          <a:off x="0" y="1553906"/>
          <a:ext cx="2377440" cy="15684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Insights</a:t>
          </a:r>
        </a:p>
      </dsp:txBody>
      <dsp:txXfrm rot="-10800000">
        <a:off x="0" y="1553906"/>
        <a:ext cx="2377440" cy="1019508"/>
      </dsp:txXfrm>
    </dsp:sp>
    <dsp:sp modelId="{2BF0AC96-D7CE-2245-A26D-5C915A7B1EC3}">
      <dsp:nvSpPr>
        <dsp:cNvPr id="0" name=""/>
        <dsp:cNvSpPr/>
      </dsp:nvSpPr>
      <dsp:spPr>
        <a:xfrm>
          <a:off x="2377439" y="1553906"/>
          <a:ext cx="7132320" cy="101950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 feature selection and interesting points</a:t>
          </a:r>
        </a:p>
      </dsp:txBody>
      <dsp:txXfrm>
        <a:off x="2377439" y="1553906"/>
        <a:ext cx="7132320" cy="1019508"/>
      </dsp:txXfrm>
    </dsp:sp>
    <dsp:sp modelId="{D15744EF-AFA9-9543-B8E9-6A39AD369524}">
      <dsp:nvSpPr>
        <dsp:cNvPr id="0" name=""/>
        <dsp:cNvSpPr/>
      </dsp:nvSpPr>
      <dsp:spPr>
        <a:xfrm rot="10800000">
          <a:off x="0" y="729"/>
          <a:ext cx="2377440" cy="15684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First Look</a:t>
          </a:r>
        </a:p>
      </dsp:txBody>
      <dsp:txXfrm rot="-10800000">
        <a:off x="0" y="729"/>
        <a:ext cx="2377440" cy="1019508"/>
      </dsp:txXfrm>
    </dsp:sp>
    <dsp:sp modelId="{B5CE517D-0634-9F4D-A9CB-68051E112A5D}">
      <dsp:nvSpPr>
        <dsp:cNvPr id="0" name=""/>
        <dsp:cNvSpPr/>
      </dsp:nvSpPr>
      <dsp:spPr>
        <a:xfrm>
          <a:off x="2377439" y="729"/>
          <a:ext cx="7132320" cy="101950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and EDA</a:t>
          </a:r>
        </a:p>
      </dsp:txBody>
      <dsp:txXfrm>
        <a:off x="2377439" y="729"/>
        <a:ext cx="7132320" cy="101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2/23/2023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/>
          <a:p>
            <a:r>
              <a:rPr lang="en-US" dirty="0"/>
              <a:t>Predicting Arrivals</a:t>
            </a:r>
          </a:p>
        </p:txBody>
      </p:sp>
      <p:pic>
        <p:nvPicPr>
          <p:cNvPr id="8" name="Picture 7" descr="A picture containing sky, outdoor, plane, sunset&#10;&#10;Description automatically generated">
            <a:extLst>
              <a:ext uri="{FF2B5EF4-FFF2-40B4-BE49-F238E27FC236}">
                <a16:creationId xmlns:a16="http://schemas.microsoft.com/office/drawing/2014/main" id="{69CFCE6B-C6FA-BDB2-8CCD-FEB631D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r="22388" b="1"/>
          <a:stretch/>
        </p:blipFill>
        <p:spPr>
          <a:xfrm>
            <a:off x="20" y="10"/>
            <a:ext cx="7315180" cy="6857990"/>
          </a:xfrm>
          <a:prstGeom prst="rect">
            <a:avLst/>
          </a:prstGeom>
          <a:noFill/>
        </p:spPr>
      </p:pic>
      <p:sp>
        <p:nvSpPr>
          <p:cNvPr id="4" name="Subtitle 2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/>
          <a:p>
            <a:r>
              <a:rPr lang="en-US" dirty="0"/>
              <a:t>With Henry Friesen </a:t>
            </a:r>
          </a:p>
          <a:p>
            <a:r>
              <a:rPr lang="en-US" dirty="0"/>
              <a:t>And Jonathan Jack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Comparing Delays per Hour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51FDA0-2865-D5FE-9249-FEFE6F98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CDF75E0-043E-D8AB-FB5E-02B1EC39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15" y="633046"/>
            <a:ext cx="7258380" cy="5570806"/>
          </a:xfrm>
          <a:noFill/>
        </p:spPr>
      </p:pic>
    </p:spTree>
    <p:extLst>
      <p:ext uri="{BB962C8B-B14F-4D97-AF65-F5344CB8AC3E}">
        <p14:creationId xmlns:p14="http://schemas.microsoft.com/office/powerpoint/2010/main" val="1582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sz="4000" dirty="0"/>
              <a:t>Model Results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C09835-63C4-3695-B3FA-1EF5EEED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n airplane wing over a city&#10;&#10;Description automatically generated with medium confidence">
            <a:extLst>
              <a:ext uri="{FF2B5EF4-FFF2-40B4-BE49-F238E27FC236}">
                <a16:creationId xmlns:a16="http://schemas.microsoft.com/office/drawing/2014/main" id="{DD84B353-69EC-050C-8A7E-68DEB37E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6" r="-2" b="12426"/>
          <a:stretch/>
        </p:blipFill>
        <p:spPr>
          <a:xfrm>
            <a:off x="4494212" y="685800"/>
            <a:ext cx="7239001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Parameters: </a:t>
            </a:r>
            <a:r>
              <a:rPr lang="en-US" dirty="0" err="1"/>
              <a:t>crs_elapsed_time</a:t>
            </a:r>
            <a:r>
              <a:rPr lang="en-US" dirty="0"/>
              <a:t>, distance, month, departing hour, arrival hour, origin, destination and </a:t>
            </a:r>
            <a:r>
              <a:rPr lang="en-US" dirty="0" err="1"/>
              <a:t>op_unique_carrier</a:t>
            </a:r>
            <a:r>
              <a:rPr lang="en-US" dirty="0"/>
              <a:t> </a:t>
            </a:r>
          </a:p>
          <a:p>
            <a:r>
              <a:rPr lang="en-US" dirty="0"/>
              <a:t>R2 Score: 0.005</a:t>
            </a:r>
          </a:p>
          <a:p>
            <a:r>
              <a:rPr lang="en-US" dirty="0"/>
              <a:t>Mean Squared Error: 2478.71</a:t>
            </a:r>
          </a:p>
          <a:p>
            <a:r>
              <a:rPr lang="en-US" dirty="0"/>
              <a:t>Root Mean Squared Error: 49.79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F7645-F2A6-CB8F-1828-39E254C9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35421"/>
            <a:ext cx="7315200" cy="37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Parameters: </a:t>
            </a:r>
            <a:r>
              <a:rPr lang="en-US" dirty="0" err="1"/>
              <a:t>crs_elapsed_time</a:t>
            </a:r>
            <a:r>
              <a:rPr lang="en-US" dirty="0"/>
              <a:t>, distance, month, departing hour, arrival hour, origin, destination and </a:t>
            </a:r>
            <a:r>
              <a:rPr lang="en-US" dirty="0" err="1"/>
              <a:t>op_unique_carrier</a:t>
            </a:r>
            <a:r>
              <a:rPr lang="en-US" dirty="0"/>
              <a:t> </a:t>
            </a:r>
          </a:p>
          <a:p>
            <a:r>
              <a:rPr lang="en-US" dirty="0"/>
              <a:t>R2 Score: 0.013</a:t>
            </a:r>
          </a:p>
          <a:p>
            <a:r>
              <a:rPr lang="en-US" dirty="0"/>
              <a:t>Mean Squared Error: 2272.64</a:t>
            </a:r>
          </a:p>
          <a:p>
            <a:r>
              <a:rPr lang="en-US" dirty="0"/>
              <a:t>Root Mean Squared Error: 47.67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F5A3B-A35A-C37F-2D8D-40C37DA2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" y="1530810"/>
            <a:ext cx="7304037" cy="37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1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E8EFC3-A54B-F432-0BE8-6AC5C940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/>
              <a:t>Challenges/Future Goals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BA0D92-0CAA-5619-182A-01A6A3D8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Understanding the hyperparameters of different machine learning models and optimizing them</a:t>
            </a:r>
          </a:p>
          <a:p>
            <a:r>
              <a:rPr lang="en-US" dirty="0"/>
              <a:t>Forging new features that are important and increases model accuracy</a:t>
            </a:r>
          </a:p>
          <a:p>
            <a:r>
              <a:rPr lang="en-US" dirty="0"/>
              <a:t>Weather and location API limited our use of weather information </a:t>
            </a:r>
          </a:p>
          <a:p>
            <a:pPr lvl="1"/>
            <a:r>
              <a:rPr lang="en-US" dirty="0"/>
              <a:t>Only had a table of 500 weather forecasts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Attempt to complete the classification problem involving cancelled flights </a:t>
            </a:r>
          </a:p>
          <a:p>
            <a:r>
              <a:rPr lang="en-US" dirty="0"/>
              <a:t>Brainstorm more ideas for better features in return for a better model</a:t>
            </a:r>
          </a:p>
          <a:p>
            <a:r>
              <a:rPr lang="en-US" dirty="0"/>
              <a:t>Try out more regression models </a:t>
            </a:r>
          </a:p>
          <a:p>
            <a:pPr lvl="1"/>
            <a:r>
              <a:rPr lang="en-US" dirty="0"/>
              <a:t>mainly focused on </a:t>
            </a:r>
            <a:r>
              <a:rPr lang="en-US" dirty="0" err="1"/>
              <a:t>XGBoost</a:t>
            </a:r>
            <a:r>
              <a:rPr lang="en-US" dirty="0"/>
              <a:t> and Random Forest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Predicting Arrivals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/>
          <a:p>
            <a:r>
              <a:rPr lang="en-US" dirty="0"/>
              <a:t>With Henry Friesen </a:t>
            </a:r>
          </a:p>
          <a:p>
            <a:r>
              <a:rPr lang="en-US" dirty="0"/>
              <a:t>And Jonathan Jack</a:t>
            </a:r>
          </a:p>
        </p:txBody>
      </p:sp>
      <p:pic>
        <p:nvPicPr>
          <p:cNvPr id="8" name="Picture 7" descr="A picture containing sky, outdoor, plane, sunset&#10;&#10;Description automatically generated">
            <a:extLst>
              <a:ext uri="{FF2B5EF4-FFF2-40B4-BE49-F238E27FC236}">
                <a16:creationId xmlns:a16="http://schemas.microsoft.com/office/drawing/2014/main" id="{69CFCE6B-C6FA-BDB2-8CCD-FEB631D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r="20274" b="-1"/>
          <a:stretch/>
        </p:blipFill>
        <p:spPr>
          <a:xfrm>
            <a:off x="5362892" y="685800"/>
            <a:ext cx="637032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F934EB-C381-B053-32AB-4DA72CAD3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98505"/>
              </p:ext>
            </p:extLst>
          </p:nvPr>
        </p:nvGraphicFramePr>
        <p:xfrm>
          <a:off x="1341120" y="1901952"/>
          <a:ext cx="9509760" cy="41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19DE0-2707-C1F4-74A8-5F227C4D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422650"/>
            <a:ext cx="25400" cy="1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1CBFE1-1E9B-E45B-2F7B-3CC9B850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3575050"/>
            <a:ext cx="25400" cy="12700"/>
          </a:xfrm>
          <a:prstGeom prst="rect">
            <a:avLst/>
          </a:prstGeom>
        </p:spPr>
      </p:pic>
      <p:pic>
        <p:nvPicPr>
          <p:cNvPr id="7" name="Picture 6" descr="A picture containing plane, airport, airplane, jet&#10;&#10;Description automatically generated">
            <a:extLst>
              <a:ext uri="{FF2B5EF4-FFF2-40B4-BE49-F238E27FC236}">
                <a16:creationId xmlns:a16="http://schemas.microsoft.com/office/drawing/2014/main" id="{997344D4-BE67-E455-FF70-3969E78CB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8424" cy="6994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14D38-5D59-BA35-6969-FFF54581C8A4}"/>
              </a:ext>
            </a:extLst>
          </p:cNvPr>
          <p:cNvSpPr txBox="1"/>
          <p:nvPr/>
        </p:nvSpPr>
        <p:spPr>
          <a:xfrm>
            <a:off x="2803183" y="1143000"/>
            <a:ext cx="3432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j-lt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Delay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Delay from random selection of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Slight right skew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Mean is close, but not zero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236"/>
              </p:ext>
            </p:extLst>
          </p:nvPr>
        </p:nvGraphicFramePr>
        <p:xfrm>
          <a:off x="5724842" y="1752600"/>
          <a:ext cx="4777740" cy="3352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FE4210F-F359-9426-EAC2-003EFE8E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4" y="464234"/>
            <a:ext cx="7474684" cy="58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23214" y="1434569"/>
            <a:ext cx="3200400" cy="2571206"/>
          </a:xfrm>
        </p:spPr>
        <p:txBody>
          <a:bodyPr anchor="b">
            <a:normAutofit/>
          </a:bodyPr>
          <a:lstStyle/>
          <a:p>
            <a:r>
              <a:rPr lang="en-US" dirty="0"/>
              <a:t>Departures Delays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Arrival</a:t>
            </a:r>
            <a:br>
              <a:rPr lang="en-US" dirty="0"/>
            </a:br>
            <a:r>
              <a:rPr lang="en-US" dirty="0"/>
              <a:t>Delays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C9CCEE-AB4F-AB0F-124E-F24D5746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4847961"/>
            <a:ext cx="3200400" cy="1644614"/>
          </a:xfrm>
        </p:spPr>
        <p:txBody>
          <a:bodyPr/>
          <a:lstStyle/>
          <a:p>
            <a:r>
              <a:rPr lang="en-US" dirty="0"/>
              <a:t>Does one cause the other?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53452B5-5CDD-4DF8-B5DE-1F4969F7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7315200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EA5C9-A1DF-15B3-C257-C157202C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46753"/>
            <a:ext cx="3200400" cy="1993392"/>
          </a:xfrm>
        </p:spPr>
        <p:txBody>
          <a:bodyPr anchor="b">
            <a:normAutofit/>
          </a:bodyPr>
          <a:lstStyle/>
          <a:p>
            <a:r>
              <a:rPr lang="en-US" dirty="0"/>
              <a:t>Traffic by State</a:t>
            </a:r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22D26CBF-BAEA-26B9-4D75-02F9AC8A47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645920"/>
            <a:ext cx="7315200" cy="3566160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BC4E934-AAC1-375E-0F61-3FAD344C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2414251"/>
            <a:ext cx="3200400" cy="1644614"/>
          </a:xfrm>
        </p:spPr>
        <p:txBody>
          <a:bodyPr/>
          <a:lstStyle/>
          <a:p>
            <a:r>
              <a:rPr lang="en-US" dirty="0"/>
              <a:t>Global picture of delayed flights in the USA.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0CB989-353C-CEDF-42DE-BCD2AA9E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01"/>
            <a:ext cx="3150617" cy="142162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F15959D-826D-6E3A-D447-1B1A7BAB0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7898"/>
            <a:ext cx="2451100" cy="1638300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42585493-0411-6998-4DB8-5747F1B60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14" y="3236558"/>
            <a:ext cx="1574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13870" y="467360"/>
            <a:ext cx="7137009" cy="1233424"/>
          </a:xfrm>
        </p:spPr>
        <p:txBody>
          <a:bodyPr/>
          <a:lstStyle/>
          <a:p>
            <a:r>
              <a:rPr lang="en-US" dirty="0"/>
              <a:t>Checking Out </a:t>
            </a:r>
            <a:br>
              <a:rPr lang="en-US" dirty="0"/>
            </a:br>
            <a:r>
              <a:rPr lang="en-US" dirty="0"/>
              <a:t>		The Top Ten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FA6A889E-F357-DB45-956A-C785A291B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1837464"/>
            <a:ext cx="5462954" cy="4652111"/>
          </a:xfrm>
        </p:spPr>
      </p:pic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51CF076-F42C-D93B-AA30-54F03109E1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06" y="1837464"/>
            <a:ext cx="5644261" cy="4634791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4811DD-803F-A393-0D18-37754C9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/>
          <a:lstStyle/>
          <a:p>
            <a:r>
              <a:rPr lang="en-US" dirty="0"/>
              <a:t>Highest Traffic Hours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C31E7E7-6C5C-4C6A-0929-585D9068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7315200" cy="557784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EAE6BF-7A86-F72F-FC52-42EE307A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 Design Blue 16x9</Template>
  <TotalTime>1873</TotalTime>
  <Words>268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Euphemia</vt:lpstr>
      <vt:lpstr>Banded Design Blue 16x9</vt:lpstr>
      <vt:lpstr>Predicting Arrivals</vt:lpstr>
      <vt:lpstr>Predicting Arrivals</vt:lpstr>
      <vt:lpstr>Overview</vt:lpstr>
      <vt:lpstr>Add a Slide Title - 1</vt:lpstr>
      <vt:lpstr>Delay Distribution</vt:lpstr>
      <vt:lpstr>Departures Delays  Vs.  Arrival Delays</vt:lpstr>
      <vt:lpstr>Traffic by State</vt:lpstr>
      <vt:lpstr>Checking Out    The Top Ten</vt:lpstr>
      <vt:lpstr>Highest Traffic Hours</vt:lpstr>
      <vt:lpstr>Comparing Delays per Hour</vt:lpstr>
      <vt:lpstr>Model Results</vt:lpstr>
      <vt:lpstr>Random Forest Model</vt:lpstr>
      <vt:lpstr>XGBoost Model</vt:lpstr>
      <vt:lpstr>Challenges/Future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Arrivals</dc:title>
  <dc:creator>Henry Friesen</dc:creator>
  <cp:lastModifiedBy>johnathan jack</cp:lastModifiedBy>
  <cp:revision>5</cp:revision>
  <dcterms:created xsi:type="dcterms:W3CDTF">2023-02-22T20:55:24Z</dcterms:created>
  <dcterms:modified xsi:type="dcterms:W3CDTF">2023-02-24T05:45:14Z</dcterms:modified>
</cp:coreProperties>
</file>