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EC7E-34D1-4D6C-B578-108EC6B1AE2C}" type="datetimeFigureOut">
              <a:rPr lang="en-CA" smtClean="0"/>
              <a:t>2023-01-29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D568-4096-4C72-8973-3BE030729D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5633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EC7E-34D1-4D6C-B578-108EC6B1AE2C}" type="datetimeFigureOut">
              <a:rPr lang="en-CA" smtClean="0"/>
              <a:t>2023-01-29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D568-4096-4C72-8973-3BE030729D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2261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EC7E-34D1-4D6C-B578-108EC6B1AE2C}" type="datetimeFigureOut">
              <a:rPr lang="en-CA" smtClean="0"/>
              <a:t>2023-01-29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D568-4096-4C72-8973-3BE030729D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4516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EC7E-34D1-4D6C-B578-108EC6B1AE2C}" type="datetimeFigureOut">
              <a:rPr lang="en-CA" smtClean="0"/>
              <a:t>2023-01-29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D568-4096-4C72-8973-3BE030729D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7754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EC7E-34D1-4D6C-B578-108EC6B1AE2C}" type="datetimeFigureOut">
              <a:rPr lang="en-CA" smtClean="0"/>
              <a:t>2023-01-29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D568-4096-4C72-8973-3BE030729D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7721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EC7E-34D1-4D6C-B578-108EC6B1AE2C}" type="datetimeFigureOut">
              <a:rPr lang="en-CA" smtClean="0"/>
              <a:t>2023-01-29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D568-4096-4C72-8973-3BE030729D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709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EC7E-34D1-4D6C-B578-108EC6B1AE2C}" type="datetimeFigureOut">
              <a:rPr lang="en-CA" smtClean="0"/>
              <a:t>2023-01-29</a:t>
            </a:fld>
            <a:endParaRPr lang="en-CA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D568-4096-4C72-8973-3BE030729D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1758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EC7E-34D1-4D6C-B578-108EC6B1AE2C}" type="datetimeFigureOut">
              <a:rPr lang="en-CA" smtClean="0"/>
              <a:t>2023-01-29</a:t>
            </a:fld>
            <a:endParaRPr lang="en-CA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D568-4096-4C72-8973-3BE030729D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6324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EC7E-34D1-4D6C-B578-108EC6B1AE2C}" type="datetimeFigureOut">
              <a:rPr lang="en-CA" smtClean="0"/>
              <a:t>2023-01-29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D568-4096-4C72-8973-3BE030729D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5136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EC7E-34D1-4D6C-B578-108EC6B1AE2C}" type="datetimeFigureOut">
              <a:rPr lang="en-CA" smtClean="0"/>
              <a:t>2023-01-29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D568-4096-4C72-8973-3BE030729D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977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EC7E-34D1-4D6C-B578-108EC6B1AE2C}" type="datetimeFigureOut">
              <a:rPr lang="en-CA" smtClean="0"/>
              <a:t>2023-01-29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D568-4096-4C72-8973-3BE030729D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0951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E05EC7E-34D1-4D6C-B578-108EC6B1AE2C}" type="datetimeFigureOut">
              <a:rPr lang="en-CA" smtClean="0"/>
              <a:t>2023-01-29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0D82D568-4096-4C72-8973-3BE030729D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698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ADD2B-CFCB-0EBF-A2F4-1EB4D8762F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Stats Modelling Project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87DE09-65F6-7A9F-9A4F-98127E1D4B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715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9093DA-1ED7-3616-5468-B815AEAE0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Process</a:t>
            </a:r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FBF29-61FA-54AA-6190-AEDE6A611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CityBikes</a:t>
            </a:r>
            <a:r>
              <a:rPr lang="en-US" dirty="0">
                <a:solidFill>
                  <a:schemeClr val="tx1"/>
                </a:solidFill>
              </a:rPr>
              <a:t> API used for Toronto, ON to gather latitudes and longitudes of all bike stations</a:t>
            </a:r>
          </a:p>
          <a:p>
            <a:r>
              <a:rPr lang="en-US" dirty="0">
                <a:solidFill>
                  <a:schemeClr val="tx1"/>
                </a:solidFill>
              </a:rPr>
              <a:t>Use those latitudes and longitudes for getting restaurant information from Yelp and </a:t>
            </a:r>
            <a:r>
              <a:rPr lang="en-US" dirty="0" err="1">
                <a:solidFill>
                  <a:schemeClr val="tx1"/>
                </a:solidFill>
              </a:rPr>
              <a:t>FourSquare</a:t>
            </a:r>
            <a:r>
              <a:rPr lang="en-US" dirty="0">
                <a:solidFill>
                  <a:schemeClr val="tx1"/>
                </a:solidFill>
              </a:rPr>
              <a:t> APIs</a:t>
            </a:r>
          </a:p>
          <a:p>
            <a:r>
              <a:rPr lang="en-US" dirty="0">
                <a:solidFill>
                  <a:schemeClr val="tx1"/>
                </a:solidFill>
              </a:rPr>
              <a:t>Checked for differences between the two different API sources</a:t>
            </a:r>
          </a:p>
          <a:p>
            <a:r>
              <a:rPr lang="en-US" dirty="0">
                <a:solidFill>
                  <a:schemeClr val="tx1"/>
                </a:solidFill>
              </a:rPr>
              <a:t>Did an initial scatterplot with the data</a:t>
            </a:r>
          </a:p>
          <a:p>
            <a:r>
              <a:rPr lang="en-US" dirty="0">
                <a:solidFill>
                  <a:schemeClr val="tx1"/>
                </a:solidFill>
              </a:rPr>
              <a:t>Combined the </a:t>
            </a:r>
            <a:r>
              <a:rPr lang="en-US" dirty="0" err="1">
                <a:solidFill>
                  <a:schemeClr val="tx1"/>
                </a:solidFill>
              </a:rPr>
              <a:t>dataframes</a:t>
            </a:r>
            <a:r>
              <a:rPr lang="en-US" dirty="0">
                <a:solidFill>
                  <a:schemeClr val="tx1"/>
                </a:solidFill>
              </a:rPr>
              <a:t> and create a regression model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014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81577AD-DA5F-48B3-8FB9-5199BA9EE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5350"/>
            <a:ext cx="4642228" cy="5330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F7F415-B508-EE64-E8EC-B6BD413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</a:t>
            </a:r>
            <a:endParaRPr lang="en-CA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97E12D18-4684-EA64-DCE8-B9579745F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016116" cy="327458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Looks left skewed as there are very few locations with a high number of bikes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5BA0EE-DE7E-D238-DF6E-7B574EF84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463" y="1331144"/>
            <a:ext cx="6193767" cy="418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86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3">
            <a:extLst>
              <a:ext uri="{FF2B5EF4-FFF2-40B4-BE49-F238E27FC236}">
                <a16:creationId xmlns:a16="http://schemas.microsoft.com/office/drawing/2014/main" id="{681577AD-DA5F-48B3-8FB9-5199BA9EE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5350"/>
            <a:ext cx="4642228" cy="5330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AE3C6-2516-F00D-C373-CAC409465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>
            <a:normAutofit/>
          </a:bodyPr>
          <a:lstStyle/>
          <a:p>
            <a:r>
              <a:rPr lang="en-US"/>
              <a:t>Exploratory Data Analysis</a:t>
            </a:r>
            <a:endParaRPr lang="en-CA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6DF99B1-0E27-5F3B-7587-F6ED3EF44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016116" cy="3274586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Looks like there is no correlation</a:t>
            </a:r>
          </a:p>
          <a:p>
            <a:r>
              <a:rPr lang="en-US">
                <a:solidFill>
                  <a:srgbClr val="FFFFFF"/>
                </a:solidFill>
              </a:rPr>
              <a:t>A high number of restaurants capped at 50 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Due to the nature of the APIs limiting 50 queries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E2F245-4F05-D1A0-4B23-0C2A0AA2A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463" y="1300883"/>
            <a:ext cx="6193767" cy="424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427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81577AD-DA5F-48B3-8FB9-5199BA9EE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5350"/>
            <a:ext cx="4642228" cy="5330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AE3C6-2516-F00D-C373-CAC409465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</a:t>
            </a:r>
            <a:endParaRPr lang="en-CA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6DF99B1-0E27-5F3B-7587-F6ED3EF44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016116" cy="327458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No correlation between the number of bikes and any of the variables measured</a:t>
            </a:r>
          </a:p>
          <a:p>
            <a:r>
              <a:rPr lang="en-US" dirty="0">
                <a:solidFill>
                  <a:srgbClr val="FFFFFF"/>
                </a:solidFill>
              </a:rPr>
              <a:t>There are some correlation for some of the other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2B5456-C36C-F7B2-9F77-865D02C33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473" y="1123837"/>
            <a:ext cx="5848351" cy="452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992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4E624A9-8916-0976-CD0C-4BCC23902BC4}"/>
              </a:ext>
            </a:extLst>
          </p:cNvPr>
          <p:cNvSpPr txBox="1">
            <a:spLocks/>
          </p:cNvSpPr>
          <p:nvPr/>
        </p:nvSpPr>
        <p:spPr>
          <a:xfrm>
            <a:off x="1724631" y="4367638"/>
            <a:ext cx="2889226" cy="18521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Initial Regression Model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DB07828D-EEC8-D860-77F7-178EA57F14A8}"/>
              </a:ext>
            </a:extLst>
          </p:cNvPr>
          <p:cNvSpPr txBox="1">
            <a:spLocks/>
          </p:cNvSpPr>
          <p:nvPr/>
        </p:nvSpPr>
        <p:spPr>
          <a:xfrm>
            <a:off x="7209609" y="4394546"/>
            <a:ext cx="2803131" cy="744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</a:rPr>
              <a:t>Final Regression Model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319C019-7B45-9967-12E0-E6FDF8A1A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76" y="201636"/>
            <a:ext cx="4551204" cy="398477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A9A9F60-E0CC-8A5B-8988-882548277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269" y="201636"/>
            <a:ext cx="5087640" cy="398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629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8539A9-D74B-6918-9934-AF3C97473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Biggest Challenges</a:t>
            </a:r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69CFA-EE08-0259-04A3-4DAC42204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API limit of 50 results, Yelp gave me 26900 that were 50+, and </a:t>
            </a:r>
            <a:r>
              <a:rPr lang="en-US" dirty="0" err="1">
                <a:solidFill>
                  <a:schemeClr val="tx1"/>
                </a:solidFill>
              </a:rPr>
              <a:t>FourSquare</a:t>
            </a:r>
            <a:r>
              <a:rPr lang="en-US" dirty="0">
                <a:solidFill>
                  <a:schemeClr val="tx1"/>
                </a:solidFill>
              </a:rPr>
              <a:t> gave 16248. </a:t>
            </a:r>
          </a:p>
          <a:p>
            <a:r>
              <a:rPr lang="en-US" dirty="0">
                <a:solidFill>
                  <a:schemeClr val="tx1"/>
                </a:solidFill>
              </a:rPr>
              <a:t>Merging the APIs and getting a data frame that only has 655 from both APIs compared to an outer join that has 56415</a:t>
            </a:r>
          </a:p>
          <a:p>
            <a:r>
              <a:rPr lang="en-US" dirty="0">
                <a:solidFill>
                  <a:schemeClr val="tx1"/>
                </a:solidFill>
              </a:rPr>
              <a:t>Unable to find a correlation with the number of bikes and number of restaurants (maybe if data was not limited, might have given a better correlation than the one currently shown)</a:t>
            </a:r>
          </a:p>
          <a:p>
            <a:r>
              <a:rPr lang="en-US" dirty="0">
                <a:solidFill>
                  <a:schemeClr val="tx1"/>
                </a:solidFill>
              </a:rPr>
              <a:t>Try to figure out other point of interests that may increase the number of bikes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Tried doing subway stations but that gave no correlation either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Educational institutions, tourist spots, shopping areas should be investigated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07758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242</TotalTime>
  <Words>250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Corbel</vt:lpstr>
      <vt:lpstr>Wingdings 2</vt:lpstr>
      <vt:lpstr>Frame</vt:lpstr>
      <vt:lpstr>Stats Modelling Project</vt:lpstr>
      <vt:lpstr>Process</vt:lpstr>
      <vt:lpstr>Exploratory Data Analysis</vt:lpstr>
      <vt:lpstr>Exploratory Data Analysis</vt:lpstr>
      <vt:lpstr>Exploratory Data Analysis</vt:lpstr>
      <vt:lpstr>PowerPoint Presentation</vt:lpstr>
      <vt:lpstr>Biggest 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Stats Modelling Project</dc:title>
  <dc:creator>johnathan jack</dc:creator>
  <cp:lastModifiedBy>johnathan jack</cp:lastModifiedBy>
  <cp:revision>6</cp:revision>
  <dcterms:created xsi:type="dcterms:W3CDTF">2023-01-29T18:50:04Z</dcterms:created>
  <dcterms:modified xsi:type="dcterms:W3CDTF">2023-01-29T23:13:41Z</dcterms:modified>
</cp:coreProperties>
</file>