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63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51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7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09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7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32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13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7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05EC7E-34D1-4D6C-B578-108EC6B1AE2C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98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DD2B-CFCB-0EBF-A2F4-1EB4D8762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Stats Modelling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DE09-65F6-7A9F-9A4F-98127E1D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1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093DA-1ED7-3616-5468-B815AEAE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BF29-61FA-54AA-6190-AEDE6A61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CityBikes</a:t>
            </a:r>
            <a:r>
              <a:rPr lang="en-US" dirty="0">
                <a:solidFill>
                  <a:schemeClr val="tx1"/>
                </a:solidFill>
              </a:rPr>
              <a:t> API used for Toronto, ON to gather latitudes and longitudes of all bike stations</a:t>
            </a:r>
          </a:p>
          <a:p>
            <a:r>
              <a:rPr lang="en-US" dirty="0">
                <a:solidFill>
                  <a:schemeClr val="tx1"/>
                </a:solidFill>
              </a:rPr>
              <a:t>Use those latitudes and longitudes for getting restaurant information from Yelp and </a:t>
            </a:r>
            <a:r>
              <a:rPr lang="en-US" dirty="0" err="1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 APIs</a:t>
            </a:r>
          </a:p>
          <a:p>
            <a:r>
              <a:rPr lang="en-US" dirty="0">
                <a:solidFill>
                  <a:schemeClr val="tx1"/>
                </a:solidFill>
              </a:rPr>
              <a:t>Checked for differences between the two different API sources</a:t>
            </a:r>
          </a:p>
          <a:p>
            <a:r>
              <a:rPr lang="en-US" dirty="0">
                <a:solidFill>
                  <a:schemeClr val="tx1"/>
                </a:solidFill>
              </a:rPr>
              <a:t>Did an initial scatterplot with the data</a:t>
            </a:r>
          </a:p>
          <a:p>
            <a:r>
              <a:rPr lang="en-US" dirty="0">
                <a:solidFill>
                  <a:schemeClr val="tx1"/>
                </a:solidFill>
              </a:rPr>
              <a:t>Combined the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r>
              <a:rPr lang="en-US" dirty="0">
                <a:solidFill>
                  <a:schemeClr val="tx1"/>
                </a:solidFill>
              </a:rPr>
              <a:t> and create a regression model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7F415-B508-EE64-E8EC-B6BD413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7E12D18-4684-EA64-DCE8-B9579745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Looks left skewed as there are very few locations with a high number of bikes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BA0EE-DE7E-D238-DF6E-7B574EF8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331144"/>
            <a:ext cx="6193767" cy="41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AE3C6-2516-F00D-C373-CAC4094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DF99B1-0E27-5F3B-7587-F6ED3EF4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Looks like there is no correlation</a:t>
            </a:r>
          </a:p>
          <a:p>
            <a:r>
              <a:rPr lang="en-US" dirty="0">
                <a:solidFill>
                  <a:srgbClr val="FFFFFF"/>
                </a:solidFill>
              </a:rPr>
              <a:t>A high number of restaurants capped at 50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Due to the nature of the APIs limiting 50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7BDC7-86A4-F869-5521-13D9B615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54" y="1304959"/>
            <a:ext cx="6193767" cy="42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AE3C6-2516-F00D-C373-CAC4094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DF99B1-0E27-5F3B-7587-F6ED3EF4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 correlation between the number of bikes and any of the variables measured</a:t>
            </a:r>
          </a:p>
          <a:p>
            <a:r>
              <a:rPr lang="en-US" dirty="0">
                <a:solidFill>
                  <a:srgbClr val="FFFFFF"/>
                </a:solidFill>
              </a:rPr>
              <a:t>There are some correlation for some of the other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5456-C36C-F7B2-9F77-865D02C3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73" y="1123837"/>
            <a:ext cx="5848351" cy="45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E624A9-8916-0976-CD0C-4BCC23902BC4}"/>
              </a:ext>
            </a:extLst>
          </p:cNvPr>
          <p:cNvSpPr txBox="1">
            <a:spLocks/>
          </p:cNvSpPr>
          <p:nvPr/>
        </p:nvSpPr>
        <p:spPr>
          <a:xfrm>
            <a:off x="1724631" y="4367638"/>
            <a:ext cx="2889226" cy="1852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Initial Regression Model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B07828D-EEC8-D860-77F7-178EA57F14A8}"/>
              </a:ext>
            </a:extLst>
          </p:cNvPr>
          <p:cNvSpPr txBox="1">
            <a:spLocks/>
          </p:cNvSpPr>
          <p:nvPr/>
        </p:nvSpPr>
        <p:spPr>
          <a:xfrm>
            <a:off x="7209609" y="4394546"/>
            <a:ext cx="2803131" cy="74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Final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19C019-7B45-9967-12E0-E6FDF8A1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6" y="201636"/>
            <a:ext cx="4551204" cy="3984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9A9F60-E0CC-8A5B-8988-88254827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69" y="201636"/>
            <a:ext cx="5087640" cy="39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2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39A9-D74B-6918-9934-AF3C9747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Biggest Challenges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9CFA-EE08-0259-04A3-4DAC4220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API limit of 50 results, Yelp gave me 26900 that were 50+, and </a:t>
            </a:r>
            <a:r>
              <a:rPr lang="en-US" dirty="0" err="1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 gave 16248. </a:t>
            </a:r>
          </a:p>
          <a:p>
            <a:r>
              <a:rPr lang="en-US" dirty="0">
                <a:solidFill>
                  <a:schemeClr val="tx1"/>
                </a:solidFill>
              </a:rPr>
              <a:t>Merging the APIs and getting a data frame that only has 655 from both APIs compared to an outer join that has 56415</a:t>
            </a:r>
          </a:p>
          <a:p>
            <a:r>
              <a:rPr lang="en-US" dirty="0">
                <a:solidFill>
                  <a:schemeClr val="tx1"/>
                </a:solidFill>
              </a:rPr>
              <a:t>Unable to find a correlation with the number of bikes and number of restaurants (maybe if data was not limited, might have given a better correlation than the one currently shown)</a:t>
            </a:r>
          </a:p>
          <a:p>
            <a:r>
              <a:rPr lang="en-US" dirty="0">
                <a:solidFill>
                  <a:schemeClr val="tx1"/>
                </a:solidFill>
              </a:rPr>
              <a:t>Try to figure out other point of interests that may increase the number of bikes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Tried doing subway stations but that gave no correlation either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Educational institutions, tourist spots, shopping areas should be looked into for this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775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208</TotalTime>
  <Words>253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Stats Modelling Project</vt:lpstr>
      <vt:lpstr>Process</vt:lpstr>
      <vt:lpstr>Exploratory Data Analysis</vt:lpstr>
      <vt:lpstr>Exploratory Data Analysis</vt:lpstr>
      <vt:lpstr>Exploratory Data Analysis</vt:lpstr>
      <vt:lpstr>PowerPoint Presentation</vt:lpstr>
      <vt:lpstr>Biggest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Modelling Project</dc:title>
  <dc:creator>johnathan jack</dc:creator>
  <cp:lastModifiedBy>johnathan jack</cp:lastModifiedBy>
  <cp:revision>4</cp:revision>
  <dcterms:created xsi:type="dcterms:W3CDTF">2023-01-29T18:50:04Z</dcterms:created>
  <dcterms:modified xsi:type="dcterms:W3CDTF">2023-01-29T22:18:53Z</dcterms:modified>
</cp:coreProperties>
</file>