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51D4-AAA3-F78B-927B-3D83073E5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7855" y="1184246"/>
            <a:ext cx="6546123" cy="2607578"/>
          </a:xfrm>
        </p:spPr>
        <p:txBody>
          <a:bodyPr/>
          <a:lstStyle/>
          <a:p>
            <a:r>
              <a:rPr lang="en-US" dirty="0"/>
              <a:t>Tableau Project – Causes of Death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BC3EE-D99E-A85F-3918-C5A9A9214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2000" y="5950956"/>
            <a:ext cx="3777756" cy="575679"/>
          </a:xfrm>
        </p:spPr>
        <p:txBody>
          <a:bodyPr/>
          <a:lstStyle/>
          <a:p>
            <a:r>
              <a:rPr lang="en-US" dirty="0"/>
              <a:t>Presented by Johnathan Jack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326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8BB3-2D72-A086-3251-ED8F73EC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E9A96-3C4A-9C22-2A02-E883DE6CB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kind of data was present</a:t>
            </a:r>
          </a:p>
          <a:p>
            <a:r>
              <a:rPr lang="en-US" dirty="0"/>
              <a:t>Categorized the data types </a:t>
            </a:r>
          </a:p>
          <a:p>
            <a:r>
              <a:rPr lang="en-US" dirty="0"/>
              <a:t>Look for correlations with date and all types of death</a:t>
            </a:r>
            <a:endParaRPr lang="en-CA" dirty="0"/>
          </a:p>
          <a:p>
            <a:r>
              <a:rPr lang="en-US" dirty="0"/>
              <a:t>Look for interesting trends through line charts and investigate</a:t>
            </a:r>
          </a:p>
          <a:p>
            <a:pPr lvl="1"/>
            <a:r>
              <a:rPr lang="en-US" dirty="0"/>
              <a:t>Research world events at specific years of interest</a:t>
            </a:r>
          </a:p>
          <a:p>
            <a:r>
              <a:rPr lang="en-US" dirty="0"/>
              <a:t>Create dashboards to be used in a story</a:t>
            </a:r>
          </a:p>
        </p:txBody>
      </p:sp>
    </p:spTree>
    <p:extLst>
      <p:ext uri="{BB962C8B-B14F-4D97-AF65-F5344CB8AC3E}">
        <p14:creationId xmlns:p14="http://schemas.microsoft.com/office/powerpoint/2010/main" val="368383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AE85-D05A-B37F-0973-89572384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questions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A4DE3-A24B-42A4-F3CA-FC130BA89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main cause of death?</a:t>
            </a:r>
          </a:p>
          <a:p>
            <a:r>
              <a:rPr lang="en-CA" dirty="0"/>
              <a:t>Is there a difference between health related and non-health related deaths?</a:t>
            </a:r>
            <a:endParaRPr lang="en-US" dirty="0"/>
          </a:p>
          <a:p>
            <a:r>
              <a:rPr lang="en-US" dirty="0"/>
              <a:t>Will it still be increasing in the future?</a:t>
            </a:r>
          </a:p>
          <a:p>
            <a:r>
              <a:rPr lang="en-US" dirty="0"/>
              <a:t>Where are these deaths occurring?</a:t>
            </a:r>
          </a:p>
          <a:p>
            <a:r>
              <a:rPr lang="en-US" dirty="0"/>
              <a:t>Is it the main factor in all countries?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4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8314-3871-0D93-E055-E8851518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/>
              <a:t>What is the main cause of death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8E5159-34B1-A487-1339-B9A4D34BB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22" y="1858401"/>
            <a:ext cx="6836942" cy="3831306"/>
          </a:xfrm>
          <a:prstGeom prst="rect">
            <a:avLst/>
          </a:prstGeom>
        </p:spPr>
      </p:pic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2641F394-3B53-1ADE-DB24-9DFA700ABD32}"/>
              </a:ext>
            </a:extLst>
          </p:cNvPr>
          <p:cNvSpPr txBox="1">
            <a:spLocks/>
          </p:cNvSpPr>
          <p:nvPr/>
        </p:nvSpPr>
        <p:spPr>
          <a:xfrm>
            <a:off x="7331464" y="1858401"/>
            <a:ext cx="4710683" cy="3831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Cardiovascular diseases and neoplasms(cancer) are the leading causes of death. The line graph showcases their influence over time and the bar plot is the sum throughout 1990-2019</a:t>
            </a:r>
          </a:p>
        </p:txBody>
      </p:sp>
    </p:spTree>
    <p:extLst>
      <p:ext uri="{BB962C8B-B14F-4D97-AF65-F5344CB8AC3E}">
        <p14:creationId xmlns:p14="http://schemas.microsoft.com/office/powerpoint/2010/main" val="1495114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75C1-4887-530E-DB21-664FE7EF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Where are these deaths occurring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1F5190-EC98-CC32-E8BC-0D8A9BB99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93" y="2127737"/>
            <a:ext cx="6600836" cy="366346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67FA12-9595-7646-CBFB-89BD31716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7024" y="2127737"/>
            <a:ext cx="4710683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maps show where the majority of deaths for cardiovascular and neoplasms deaths are located. A year slider can be used to show each year's progression from 1990-2019. Clicking on a country in either map will highlight each country’s cause of death in the line graph below. Hovering over the lines will provide the cause of death. </a:t>
            </a:r>
          </a:p>
        </p:txBody>
      </p:sp>
    </p:spTree>
    <p:extLst>
      <p:ext uri="{BB962C8B-B14F-4D97-AF65-F5344CB8AC3E}">
        <p14:creationId xmlns:p14="http://schemas.microsoft.com/office/powerpoint/2010/main" val="296221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75C1-4887-530E-DB21-664FE7EF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Trends for causes of death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67FA12-9595-7646-CBFB-89BD31716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7024" y="2127737"/>
            <a:ext cx="4710683" cy="36413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line graphs indicate the current trends for each health-related causes of death. The highlighted portions are future projections of each variable. </a:t>
            </a:r>
          </a:p>
          <a:p>
            <a:pPr marL="0" indent="0">
              <a:buNone/>
            </a:pPr>
            <a:r>
              <a:rPr lang="en-US" dirty="0"/>
              <a:t>HIV is interesting as it increased and peaked during 2004 and is now slowly decreasing. </a:t>
            </a:r>
          </a:p>
          <a:p>
            <a:pPr lvl="1"/>
            <a:r>
              <a:rPr lang="en-US" dirty="0"/>
              <a:t>Understanding the disease and spreading knowledge of its mode of transmission key in declining trend</a:t>
            </a:r>
          </a:p>
          <a:p>
            <a:pPr lvl="1"/>
            <a:r>
              <a:rPr lang="en-US" dirty="0"/>
              <a:t>Introduction of Antiretroviral therapy programs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75F6ED-EF0E-A5F7-E17F-6B2DC2AF9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93" y="2028061"/>
            <a:ext cx="6669925" cy="374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1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75C1-4887-530E-DB21-664FE7EF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Trends for causes of death</a:t>
            </a:r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67FA12-9595-7646-CBFB-89BD31716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7024" y="2127737"/>
            <a:ext cx="4710683" cy="373710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Highest non-related death is mainly contributed by road injuries and self-harm. </a:t>
            </a:r>
          </a:p>
          <a:p>
            <a:pPr marL="0" indent="0">
              <a:buNone/>
            </a:pPr>
            <a:r>
              <a:rPr lang="en-US" dirty="0"/>
              <a:t>Interesting trends: </a:t>
            </a:r>
          </a:p>
          <a:p>
            <a:r>
              <a:rPr lang="en-US" dirty="0"/>
              <a:t>Conflict and Terrorism spiking during 1994 and 2014</a:t>
            </a:r>
          </a:p>
          <a:p>
            <a:pPr lvl="1"/>
            <a:r>
              <a:rPr lang="en-US" dirty="0"/>
              <a:t>Rwanda genocide (1994)</a:t>
            </a:r>
          </a:p>
          <a:p>
            <a:pPr lvl="1"/>
            <a:r>
              <a:rPr lang="en-US" dirty="0"/>
              <a:t>Syrian war (2011-2018) with Iraq war in 2014</a:t>
            </a:r>
          </a:p>
          <a:p>
            <a:r>
              <a:rPr lang="en-US" dirty="0"/>
              <a:t>Exposure to Nature during 1991, 2004, 2008, 2010</a:t>
            </a:r>
          </a:p>
          <a:p>
            <a:pPr lvl="1"/>
            <a:r>
              <a:rPr lang="en-US" dirty="0"/>
              <a:t>Bangladesh cyclone (1991)</a:t>
            </a:r>
          </a:p>
          <a:p>
            <a:pPr lvl="1"/>
            <a:r>
              <a:rPr lang="en-US" dirty="0"/>
              <a:t>Indian ocean earthquake and tsunami in Asia (2004)</a:t>
            </a:r>
          </a:p>
          <a:p>
            <a:pPr lvl="1"/>
            <a:r>
              <a:rPr lang="en-US" dirty="0"/>
              <a:t>Cyclone </a:t>
            </a:r>
            <a:r>
              <a:rPr lang="en-US" dirty="0" err="1"/>
              <a:t>nargis</a:t>
            </a:r>
            <a:r>
              <a:rPr lang="en-US" dirty="0"/>
              <a:t> in Myanmar (2008)</a:t>
            </a:r>
          </a:p>
          <a:p>
            <a:pPr lvl="1"/>
            <a:r>
              <a:rPr lang="en-US" dirty="0"/>
              <a:t>Haiti earthquake(2010)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B054D-3697-254F-B28F-CF056746A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87" y="2127737"/>
            <a:ext cx="6663737" cy="370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1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5AD1-166D-38B9-E829-ED516CCD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Biggest challenges/Future goals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6DADC-4DEE-37F3-EA7F-7FB5C92DA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Although some trends are increasing, it is unknown if it is truly increasing without taking in account of the total population at each year</a:t>
            </a:r>
          </a:p>
          <a:p>
            <a:r>
              <a:rPr lang="en-CA" dirty="0"/>
              <a:t>Some diseases may be more common in certain genders than others</a:t>
            </a:r>
          </a:p>
          <a:p>
            <a:r>
              <a:rPr lang="en-CA" dirty="0"/>
              <a:t>Age is not given but it plays a huge role in understanding the effect of each diseases</a:t>
            </a:r>
          </a:p>
          <a:p>
            <a:r>
              <a:rPr lang="en-CA" dirty="0"/>
              <a:t>Trying to get visualizations that were not line graphs</a:t>
            </a:r>
          </a:p>
          <a:p>
            <a:pPr lvl="1"/>
            <a:r>
              <a:rPr lang="en-CA" dirty="0"/>
              <a:t>Difficult to portray other types of visualizations as this data is mainly focussed on trends for the countries in the world</a:t>
            </a:r>
          </a:p>
        </p:txBody>
      </p:sp>
    </p:spTree>
    <p:extLst>
      <p:ext uri="{BB962C8B-B14F-4D97-AF65-F5344CB8AC3E}">
        <p14:creationId xmlns:p14="http://schemas.microsoft.com/office/powerpoint/2010/main" val="996091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179</TotalTime>
  <Words>443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Tableau Project – Causes of Death</vt:lpstr>
      <vt:lpstr>Project flow </vt:lpstr>
      <vt:lpstr>Main questions</vt:lpstr>
      <vt:lpstr>What is the main cause of death</vt:lpstr>
      <vt:lpstr>Where are these deaths occurring</vt:lpstr>
      <vt:lpstr>Trends for causes of death</vt:lpstr>
      <vt:lpstr>Trends for causes of death</vt:lpstr>
      <vt:lpstr>Biggest challenges/Future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Project – Causes of Death</dc:title>
  <dc:creator>johnathan jack</dc:creator>
  <cp:lastModifiedBy>johnathan jack</cp:lastModifiedBy>
  <cp:revision>4</cp:revision>
  <dcterms:created xsi:type="dcterms:W3CDTF">2023-02-05T19:32:59Z</dcterms:created>
  <dcterms:modified xsi:type="dcterms:W3CDTF">2023-02-05T22:32:42Z</dcterms:modified>
</cp:coreProperties>
</file>