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0" r:id="rId4"/>
    <p:sldId id="311" r:id="rId5"/>
    <p:sldId id="321" r:id="rId6"/>
    <p:sldId id="313" r:id="rId7"/>
    <p:sldId id="322" r:id="rId8"/>
    <p:sldId id="323" r:id="rId9"/>
    <p:sldId id="31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96" y="1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Duplicate Detection through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Presented by Johnathan Jack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Duplicate Detection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Duplicate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1916832"/>
            <a:ext cx="8532441" cy="4102969"/>
          </a:xfrm>
        </p:spPr>
        <p:txBody>
          <a:bodyPr/>
          <a:lstStyle/>
          <a:p>
            <a:r>
              <a:rPr lang="en-US" dirty="0"/>
              <a:t>Clean and concise database that can be easily searched and navigated</a:t>
            </a:r>
          </a:p>
          <a:p>
            <a:r>
              <a:rPr lang="en-US" dirty="0"/>
              <a:t>Faster response and answer to the questioner if the answer has already been given </a:t>
            </a:r>
          </a:p>
          <a:p>
            <a:r>
              <a:rPr lang="en-US" dirty="0"/>
              <a:t>Reduce the number of resources and time spent for answering duplicates</a:t>
            </a:r>
          </a:p>
        </p:txBody>
      </p:sp>
    </p:spTree>
    <p:extLst>
      <p:ext uri="{BB962C8B-B14F-4D97-AF65-F5344CB8AC3E}">
        <p14:creationId xmlns:p14="http://schemas.microsoft.com/office/powerpoint/2010/main" val="266035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0CCD70-DA1D-E955-ED11-65847A6F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24" y="2927491"/>
            <a:ext cx="4104622" cy="325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15BBC-FC0B-4652-F5F6-9354DC0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3349021"/>
            <a:ext cx="4595617" cy="288680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0C0741A-2A7C-1467-88B1-BCA52FFA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1916832"/>
            <a:ext cx="4416552" cy="4102969"/>
          </a:xfrm>
        </p:spPr>
        <p:txBody>
          <a:bodyPr/>
          <a:lstStyle/>
          <a:p>
            <a:r>
              <a:rPr lang="en-US" dirty="0"/>
              <a:t>Some bias in the data as there are more non-duplicated data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B7336-83C3-1C72-4094-3930B000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89" y="2613584"/>
            <a:ext cx="3937425" cy="3886945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3D1546-CDF9-B0B7-8207-6261DA2D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92" y="3460275"/>
            <a:ext cx="437245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0CCD70-DA1D-E955-ED11-65847A6F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49" y="3632305"/>
            <a:ext cx="4513040" cy="2859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15BBC-FC0B-4652-F5F6-9354DC0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17" y="679713"/>
            <a:ext cx="4513040" cy="285901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266259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0C0741A-2A7C-1467-88B1-BCA52FFA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2140255"/>
            <a:ext cx="4416552" cy="41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 Question Asked from qid2:</a:t>
            </a:r>
          </a:p>
          <a:p>
            <a:pPr marL="0" indent="0">
              <a:buNone/>
            </a:pPr>
            <a:r>
              <a:rPr lang="en-US" dirty="0"/>
              <a:t>How can you look at someone’s private Instagram account without following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Top Question Asked from qid1:</a:t>
            </a:r>
          </a:p>
          <a:p>
            <a:pPr marL="0" indent="0">
              <a:buNone/>
            </a:pPr>
            <a:r>
              <a:rPr lang="en-US" dirty="0"/>
              <a:t>How do I improve my English speaking?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3DF43-8802-ED5B-F191-AADCE8E9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18" y="3817701"/>
            <a:ext cx="4444459" cy="267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A5310-2B6D-2FB9-BF75-89A255CE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066" y="770991"/>
            <a:ext cx="4358277" cy="26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996" y="2269533"/>
            <a:ext cx="3005455" cy="2532111"/>
          </a:xfrm>
        </p:spPr>
        <p:txBody>
          <a:bodyPr/>
          <a:lstStyle/>
          <a:p>
            <a:r>
              <a:rPr lang="en-US" dirty="0"/>
              <a:t>Accuracy: 76%</a:t>
            </a:r>
          </a:p>
          <a:p>
            <a:r>
              <a:rPr lang="en-US" dirty="0"/>
              <a:t>Precision: 70%</a:t>
            </a:r>
          </a:p>
          <a:p>
            <a:r>
              <a:rPr lang="en-US" dirty="0"/>
              <a:t>Recall: 60%</a:t>
            </a:r>
          </a:p>
          <a:p>
            <a:r>
              <a:rPr lang="en-US" dirty="0"/>
              <a:t>F1 Score: 65%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9C144E-F3B0-7649-0E7E-6746CACC22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4444" y="2060848"/>
            <a:ext cx="4419600" cy="2949482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829" y="2204864"/>
            <a:ext cx="4968552" cy="3607739"/>
          </a:xfrm>
        </p:spPr>
        <p:txBody>
          <a:bodyPr/>
          <a:lstStyle/>
          <a:p>
            <a:r>
              <a:rPr lang="en-US" dirty="0"/>
              <a:t>Accuracy: 78%</a:t>
            </a:r>
          </a:p>
          <a:p>
            <a:r>
              <a:rPr lang="en-US" dirty="0"/>
              <a:t>Precision: 72%</a:t>
            </a:r>
          </a:p>
          <a:p>
            <a:r>
              <a:rPr lang="en-US" dirty="0"/>
              <a:t>Recall: 64%</a:t>
            </a:r>
          </a:p>
          <a:p>
            <a:r>
              <a:rPr lang="en-US" dirty="0"/>
              <a:t>F1 Score: 68%</a:t>
            </a:r>
          </a:p>
          <a:p>
            <a:r>
              <a:rPr lang="en-US" dirty="0"/>
              <a:t>Performed </a:t>
            </a:r>
            <a:r>
              <a:rPr lang="en-US" dirty="0" err="1"/>
              <a:t>GridSearch</a:t>
            </a:r>
            <a:r>
              <a:rPr lang="en-US" dirty="0"/>
              <a:t>, had worse results than default configuration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40031B-FE9B-69FD-9146-5A998E6BD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8005" y="2156704"/>
            <a:ext cx="4419600" cy="2927985"/>
          </a:xfrm>
        </p:spPr>
      </p:pic>
    </p:spTree>
    <p:extLst>
      <p:ext uri="{BB962C8B-B14F-4D97-AF65-F5344CB8AC3E}">
        <p14:creationId xmlns:p14="http://schemas.microsoft.com/office/powerpoint/2010/main" val="4638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FA98-9813-EDF7-5D3B-8D16833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Neural Network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1ED3-5B8A-08F0-DF9D-072F4F1E2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 Hidden layer</a:t>
            </a:r>
          </a:p>
          <a:p>
            <a:pPr lvl="1"/>
            <a:r>
              <a:rPr lang="en-US" dirty="0"/>
              <a:t>10 nodes</a:t>
            </a:r>
          </a:p>
          <a:p>
            <a:r>
              <a:rPr lang="en-US" dirty="0"/>
              <a:t>25 epochs</a:t>
            </a:r>
          </a:p>
          <a:p>
            <a:r>
              <a:rPr lang="en-US" dirty="0"/>
              <a:t>Training accuracy: 63%</a:t>
            </a:r>
          </a:p>
          <a:p>
            <a:r>
              <a:rPr lang="en-US" dirty="0"/>
              <a:t>Testing accuracy: 63%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F3E45-538E-2456-2EAE-B09C86B9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62" y="678409"/>
            <a:ext cx="5522340" cy="275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C5AF1-54AB-8BB6-C5DC-55AD2F2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3515295"/>
            <a:ext cx="4572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Future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1752600"/>
            <a:ext cx="8460433" cy="4267201"/>
          </a:xfrm>
        </p:spPr>
        <p:txBody>
          <a:bodyPr/>
          <a:lstStyle/>
          <a:p>
            <a:r>
              <a:rPr lang="en-US" dirty="0"/>
              <a:t>Vectorizing and combining question 1 and question 2 columns in the data frame</a:t>
            </a:r>
          </a:p>
          <a:p>
            <a:pPr lvl="1"/>
            <a:r>
              <a:rPr lang="en-US" dirty="0"/>
              <a:t>Learned to use sparse matrices to accomplish this</a:t>
            </a:r>
          </a:p>
          <a:p>
            <a:r>
              <a:rPr lang="en-US" dirty="0"/>
              <a:t>Creating new features was difficult</a:t>
            </a:r>
          </a:p>
          <a:p>
            <a:endParaRPr lang="en-US" dirty="0"/>
          </a:p>
          <a:p>
            <a:r>
              <a:rPr lang="en-US" dirty="0"/>
              <a:t>Use word2vec/glove and try to see if that increases the overall performance of the model</a:t>
            </a:r>
          </a:p>
          <a:p>
            <a:r>
              <a:rPr lang="en-US" dirty="0"/>
              <a:t>Improve on the 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193</TotalTime>
  <Words>233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Duplicate Detection through Machine Learning</vt:lpstr>
      <vt:lpstr>Overview</vt:lpstr>
      <vt:lpstr>Importance of Duplicate Detection</vt:lpstr>
      <vt:lpstr>Exploratory Data Analysis</vt:lpstr>
      <vt:lpstr>Exploratory Data Analysis</vt:lpstr>
      <vt:lpstr>Naïve Bayes Results</vt:lpstr>
      <vt:lpstr>XGBoost Results</vt:lpstr>
      <vt:lpstr>Basic Neural Network</vt:lpstr>
      <vt:lpstr>Challenges / 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Detection through Machine Learning</dc:title>
  <dc:creator>johnathan jack</dc:creator>
  <cp:lastModifiedBy>johnathan jack</cp:lastModifiedBy>
  <cp:revision>5</cp:revision>
  <dcterms:created xsi:type="dcterms:W3CDTF">2023-03-14T01:55:44Z</dcterms:created>
  <dcterms:modified xsi:type="dcterms:W3CDTF">2023-03-14T05:09:27Z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