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exend SemiBold"/>
      <p:regular r:id="rId16"/>
      <p:bold r:id="rId17"/>
    </p:embeddedFont>
    <p:embeddedFont>
      <p:font typeface="Lexend Light"/>
      <p:regular r:id="rId18"/>
      <p:bold r:id="rId19"/>
    </p:embeddedFont>
    <p:embeddedFont>
      <p:font typeface="Lexend Medium"/>
      <p:regular r:id="rId20"/>
      <p:bold r:id="rId21"/>
    </p:embeddedFont>
    <p:embeddedFont>
      <p:font typeface="DM Sans SemiBold"/>
      <p:regular r:id="rId22"/>
      <p:bold r:id="rId23"/>
      <p:italic r:id="rId24"/>
      <p:boldItalic r:id="rId25"/>
    </p:embeddedFont>
    <p:embeddedFont>
      <p:font typeface="Lexend"/>
      <p:regular r:id="rId26"/>
      <p:bold r:id="rId27"/>
    </p:embeddedFont>
    <p:embeddedFont>
      <p:font typeface="DM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Medium-regular.fntdata"/><Relationship Id="rId22" Type="http://schemas.openxmlformats.org/officeDocument/2006/relationships/font" Target="fonts/DMSansSemiBold-regular.fntdata"/><Relationship Id="rId21" Type="http://schemas.openxmlformats.org/officeDocument/2006/relationships/font" Target="fonts/LexendMedium-bold.fntdata"/><Relationship Id="rId24" Type="http://schemas.openxmlformats.org/officeDocument/2006/relationships/font" Target="fonts/DMSansSemiBold-italic.fntdata"/><Relationship Id="rId23" Type="http://schemas.openxmlformats.org/officeDocument/2006/relationships/font" Target="fonts/DMSans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regular.fntdata"/><Relationship Id="rId25" Type="http://schemas.openxmlformats.org/officeDocument/2006/relationships/font" Target="fonts/DMSansSemiBold-boldItalic.fntdata"/><Relationship Id="rId28" Type="http://schemas.openxmlformats.org/officeDocument/2006/relationships/font" Target="fonts/DMSans-regular.fntdata"/><Relationship Id="rId27"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Italic.fntdata"/><Relationship Id="rId30" Type="http://schemas.openxmlformats.org/officeDocument/2006/relationships/font" Target="fonts/DM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SemiBold-bold.fntdata"/><Relationship Id="rId16" Type="http://schemas.openxmlformats.org/officeDocument/2006/relationships/font" Target="fonts/LexendSemiBold-regular.fntdata"/><Relationship Id="rId19" Type="http://schemas.openxmlformats.org/officeDocument/2006/relationships/font" Target="fonts/LexendLight-bold.fntdata"/><Relationship Id="rId18" Type="http://schemas.openxmlformats.org/officeDocument/2006/relationships/font" Target="fonts/Lexend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655877d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655877d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655877da0e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655877da0e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655877da0e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655877da0e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655877da0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655877da0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M Sans"/>
                <a:ea typeface="DM Sans"/>
                <a:cs typeface="DM Sans"/>
                <a:sym typeface="DM Sans"/>
              </a:rPr>
              <a:t>Engineered end-to-end solutions for multiple Jupyter web applications enhancing internal workflows, including CLI/API toolkit for client services, automated data validation, Zendesk analytics dashboard, log analysis tools, and earnings event tracking.</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M Sans"/>
                <a:ea typeface="DM Sans"/>
                <a:cs typeface="DM Sans"/>
                <a:sym typeface="DM Sans"/>
              </a:rPr>
              <a:t>Developed and deployed two AI solutions: a RAG chatbot using Llama CPP, Llama Index, Postgres with PGVector, and Gradio interface; and an embedding-based vector similarity search for undocumented code search and discovery.</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lang="en" sz="1200">
                <a:solidFill>
                  <a:schemeClr val="dk1"/>
                </a:solidFill>
                <a:latin typeface="DM Sans"/>
                <a:ea typeface="DM Sans"/>
                <a:cs typeface="DM Sans"/>
                <a:sym typeface="DM Sans"/>
              </a:rPr>
              <a:t>Designed comprehensive testing framework with advanced coverage analytics, implemented scalable pytest fixture ecosystem, and optimized data storage methodology, resulting in 10%+ increase in overall code coverage.</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655877da0e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655877da0e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lang="en" sz="1200">
                <a:solidFill>
                  <a:schemeClr val="dk1"/>
                </a:solidFill>
                <a:latin typeface="DM Sans"/>
                <a:ea typeface="DM Sans"/>
                <a:cs typeface="DM Sans"/>
                <a:sym typeface="DM Sans"/>
              </a:rPr>
              <a:t>Engineered end-to-end solutions for multiple Jupyter web applications enhancing internal workflows, including CLI/API toolkit for client services, automated data validation, Zendesk analytics dashboard, log analysis tools, and earnings event tracking.</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lang="en" sz="1200">
                <a:solidFill>
                  <a:schemeClr val="dk1"/>
                </a:solidFill>
                <a:latin typeface="DM Sans"/>
                <a:ea typeface="DM Sans"/>
                <a:cs typeface="DM Sans"/>
                <a:sym typeface="DM Sans"/>
              </a:rPr>
              <a:t>Developed and deployed two AI solutions: a RAG chatbot using Llama CPP, Llama Index, Postgres with PGVector, and Gradio interface; and an embedding-based vector similarity search for undocumented code search and discovery.</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lang="en" sz="1200">
                <a:solidFill>
                  <a:schemeClr val="dk1"/>
                </a:solidFill>
                <a:latin typeface="DM Sans"/>
                <a:ea typeface="DM Sans"/>
                <a:cs typeface="DM Sans"/>
                <a:sym typeface="DM Sans"/>
              </a:rPr>
              <a:t>Designed comprehensive testing framework with advanced coverage analytics, implemented scalable pytest fixture ecosystem, and optimized data storage methodology, resulting in 10%+ increase in overall code coverage.</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1200"/>
              </a:spcAft>
              <a:buNone/>
            </a:pPr>
            <a:r>
              <a:t/>
            </a:r>
            <a:endParaRPr sz="1200">
              <a:solidFill>
                <a:schemeClr val="dk1"/>
              </a:solidFill>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655877da0e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655877da0e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655877da0e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655877da0e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655877da0e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655877da0e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655877da0e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655877da0e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655877da0e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655877da0e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16485" y="2712675"/>
            <a:ext cx="5311200" cy="18609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subTitle"/>
          </p:nvPr>
        </p:nvSpPr>
        <p:spPr>
          <a:xfrm>
            <a:off x="152606" y="832000"/>
            <a:ext cx="2434500" cy="6558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 name="Google Shape;12;p2"/>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5866315" y="66973"/>
            <a:ext cx="2954947" cy="4587953"/>
            <a:chOff x="5866315" y="130139"/>
            <a:chExt cx="2954947" cy="4587953"/>
          </a:xfrm>
        </p:grpSpPr>
        <p:grpSp>
          <p:nvGrpSpPr>
            <p:cNvPr id="14" name="Google Shape;14;p2"/>
            <p:cNvGrpSpPr/>
            <p:nvPr/>
          </p:nvGrpSpPr>
          <p:grpSpPr>
            <a:xfrm rot="1800044">
              <a:off x="7145788" y="375652"/>
              <a:ext cx="1341270" cy="1340671"/>
              <a:chOff x="2441905" y="1248288"/>
              <a:chExt cx="1341300" cy="1340700"/>
            </a:xfrm>
          </p:grpSpPr>
          <p:sp>
            <p:nvSpPr>
              <p:cNvPr id="15" name="Google Shape;15;p2"/>
              <p:cNvSpPr/>
              <p:nvPr/>
            </p:nvSpPr>
            <p:spPr>
              <a:xfrm>
                <a:off x="2442055" y="1248288"/>
                <a:ext cx="1341000" cy="134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 name="Google Shape;16;p2"/>
              <p:cNvSpPr/>
              <p:nvPr/>
            </p:nvSpPr>
            <p:spPr>
              <a:xfrm rot="-945">
                <a:off x="2567155" y="1373238"/>
                <a:ext cx="1090800" cy="10908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17" name="Google Shape;17;p2"/>
            <p:cNvGrpSpPr/>
            <p:nvPr/>
          </p:nvGrpSpPr>
          <p:grpSpPr>
            <a:xfrm rot="2400131">
              <a:off x="7078016" y="3672082"/>
              <a:ext cx="868477" cy="868477"/>
              <a:chOff x="5015268" y="2960846"/>
              <a:chExt cx="868500" cy="868500"/>
            </a:xfrm>
          </p:grpSpPr>
          <p:sp>
            <p:nvSpPr>
              <p:cNvPr id="18" name="Google Shape;18;p2"/>
              <p:cNvSpPr/>
              <p:nvPr/>
            </p:nvSpPr>
            <p:spPr>
              <a:xfrm>
                <a:off x="5015268" y="2960846"/>
                <a:ext cx="868500" cy="868500"/>
              </a:xfrm>
              <a:prstGeom prst="roundRect">
                <a:avLst>
                  <a:gd fmla="val 1455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19" name="Google Shape;19;p2"/>
              <p:cNvGrpSpPr/>
              <p:nvPr/>
            </p:nvGrpSpPr>
            <p:grpSpPr>
              <a:xfrm>
                <a:off x="5133918" y="3105078"/>
                <a:ext cx="631200" cy="580035"/>
                <a:chOff x="5133582" y="3105408"/>
                <a:chExt cx="631200" cy="580035"/>
              </a:xfrm>
            </p:grpSpPr>
            <p:sp>
              <p:nvSpPr>
                <p:cNvPr id="20" name="Google Shape;20;p2"/>
                <p:cNvSpPr/>
                <p:nvPr/>
              </p:nvSpPr>
              <p:spPr>
                <a:xfrm rot="-4902">
                  <a:off x="5133582" y="3105858"/>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 name="Google Shape;21;p2"/>
                <p:cNvSpPr/>
                <p:nvPr/>
              </p:nvSpPr>
              <p:spPr>
                <a:xfrm rot="-4902">
                  <a:off x="5133582" y="3300756"/>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 name="Google Shape;22;p2"/>
                <p:cNvSpPr/>
                <p:nvPr/>
              </p:nvSpPr>
              <p:spPr>
                <a:xfrm rot="-4902">
                  <a:off x="5133582" y="3492693"/>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23" name="Google Shape;23;p2"/>
            <p:cNvGrpSpPr/>
            <p:nvPr/>
          </p:nvGrpSpPr>
          <p:grpSpPr>
            <a:xfrm rot="-600240">
              <a:off x="5979971" y="2008184"/>
              <a:ext cx="2727635" cy="1547250"/>
              <a:chOff x="6121180" y="1963945"/>
              <a:chExt cx="2727900" cy="1547400"/>
            </a:xfrm>
          </p:grpSpPr>
          <p:sp>
            <p:nvSpPr>
              <p:cNvPr id="24" name="Google Shape;24;p2"/>
              <p:cNvSpPr/>
              <p:nvPr/>
            </p:nvSpPr>
            <p:spPr>
              <a:xfrm rot="756">
                <a:off x="6121180" y="1964245"/>
                <a:ext cx="2727900" cy="1546800"/>
              </a:xfrm>
              <a:prstGeom prst="roundRect">
                <a:avLst>
                  <a:gd fmla="val 804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 name="Google Shape;25;p2"/>
              <p:cNvSpPr/>
              <p:nvPr/>
            </p:nvSpPr>
            <p:spPr>
              <a:xfrm rot="5398209">
                <a:off x="7302225" y="2489024"/>
                <a:ext cx="575700" cy="497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26" name="Google Shape;26;p2"/>
            <p:cNvGrpSpPr/>
            <p:nvPr/>
          </p:nvGrpSpPr>
          <p:grpSpPr>
            <a:xfrm rot="-839923">
              <a:off x="6099076" y="520245"/>
              <a:ext cx="889199" cy="1584298"/>
              <a:chOff x="3614175" y="406175"/>
              <a:chExt cx="889200" cy="1584300"/>
            </a:xfrm>
          </p:grpSpPr>
          <p:sp>
            <p:nvSpPr>
              <p:cNvPr id="27" name="Google Shape;27;p2"/>
              <p:cNvSpPr/>
              <p:nvPr/>
            </p:nvSpPr>
            <p:spPr>
              <a:xfrm rot="4652">
                <a:off x="3615375" y="406774"/>
                <a:ext cx="886801" cy="1583102"/>
              </a:xfrm>
              <a:prstGeom prst="roundRect">
                <a:avLst>
                  <a:gd fmla="val 113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 name="Google Shape;28;p2"/>
              <p:cNvSpPr/>
              <p:nvPr/>
            </p:nvSpPr>
            <p:spPr>
              <a:xfrm rot="4290">
                <a:off x="3698175" y="488088"/>
                <a:ext cx="721201" cy="1100701"/>
              </a:xfrm>
              <a:prstGeom prst="roundRect">
                <a:avLst>
                  <a:gd fmla="val 86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 name="Google Shape;29;p2"/>
              <p:cNvSpPr/>
              <p:nvPr/>
            </p:nvSpPr>
            <p:spPr>
              <a:xfrm rot="5431">
                <a:off x="3682773" y="1655743"/>
                <a:ext cx="752005" cy="252558"/>
              </a:xfrm>
              <a:prstGeom prst="flowChartTermina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0" name="Google Shape;30;p2"/>
            <p:cNvSpPr/>
            <p:nvPr/>
          </p:nvSpPr>
          <p:spPr>
            <a:xfrm>
              <a:off x="6830386" y="186612"/>
              <a:ext cx="464700" cy="4023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 name="Google Shape;31;p2"/>
            <p:cNvSpPr/>
            <p:nvPr/>
          </p:nvSpPr>
          <p:spPr>
            <a:xfrm>
              <a:off x="7742824" y="3481655"/>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 name="Google Shape;32;p2"/>
            <p:cNvSpPr/>
            <p:nvPr/>
          </p:nvSpPr>
          <p:spPr>
            <a:xfrm>
              <a:off x="8288974" y="1467844"/>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 name="Google Shape;33;p2"/>
            <p:cNvSpPr/>
            <p:nvPr/>
          </p:nvSpPr>
          <p:spPr>
            <a:xfrm rot="2400046">
              <a:off x="6545745" y="3772294"/>
              <a:ext cx="428439" cy="428439"/>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4" name="Google Shape;34;p2"/>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2"/>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6" name="Google Shape;36;p2"/>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69" name="Shape 69"/>
        <p:cNvGrpSpPr/>
        <p:nvPr/>
      </p:nvGrpSpPr>
      <p:grpSpPr>
        <a:xfrm>
          <a:off x="0" y="0"/>
          <a:ext cx="0" cy="0"/>
          <a:chOff x="0" y="0"/>
          <a:chExt cx="0" cy="0"/>
        </a:xfrm>
      </p:grpSpPr>
      <p:sp>
        <p:nvSpPr>
          <p:cNvPr id="70" name="Google Shape;70;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71" name="Google Shape;7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72" name="Shape 72"/>
        <p:cNvGrpSpPr/>
        <p:nvPr/>
      </p:nvGrpSpPr>
      <p:grpSpPr>
        <a:xfrm>
          <a:off x="0" y="0"/>
          <a:ext cx="0" cy="0"/>
          <a:chOff x="0" y="0"/>
          <a:chExt cx="0" cy="0"/>
        </a:xfrm>
      </p:grpSpPr>
      <p:sp>
        <p:nvSpPr>
          <p:cNvPr id="73" name="Google Shape;73;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75" name="Google Shape;7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78" name="Shape 78"/>
        <p:cNvGrpSpPr/>
        <p:nvPr/>
      </p:nvGrpSpPr>
      <p:grpSpPr>
        <a:xfrm>
          <a:off x="0" y="0"/>
          <a:ext cx="0" cy="0"/>
          <a:chOff x="0" y="0"/>
          <a:chExt cx="0" cy="0"/>
        </a:xfrm>
      </p:grpSpPr>
      <p:sp>
        <p:nvSpPr>
          <p:cNvPr id="79" name="Google Shape;79;p14"/>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2" name="Google Shape;82;p14"/>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 name="Google Shape;83;p14"/>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4" name="Google Shape;84;p14"/>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5" name="Google Shape;85;p14"/>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6" name="Google Shape;86;p14"/>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87" name="Shape 87"/>
        <p:cNvGrpSpPr/>
        <p:nvPr/>
      </p:nvGrpSpPr>
      <p:grpSpPr>
        <a:xfrm>
          <a:off x="0" y="0"/>
          <a:ext cx="0" cy="0"/>
          <a:chOff x="0" y="0"/>
          <a:chExt cx="0" cy="0"/>
        </a:xfrm>
      </p:grpSpPr>
      <p:sp>
        <p:nvSpPr>
          <p:cNvPr id="88" name="Google Shape;8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15"/>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 name="Google Shape;90;p15"/>
          <p:cNvSpPr/>
          <p:nvPr>
            <p:ph idx="2" type="pic"/>
          </p:nvPr>
        </p:nvSpPr>
        <p:spPr>
          <a:xfrm>
            <a:off x="4992024" y="1152775"/>
            <a:ext cx="3840300" cy="3416400"/>
          </a:xfrm>
          <a:prstGeom prst="rect">
            <a:avLst/>
          </a:prstGeom>
          <a:noFill/>
          <a:ln>
            <a:noFill/>
          </a:ln>
        </p:spPr>
      </p:sp>
      <p:sp>
        <p:nvSpPr>
          <p:cNvPr id="91" name="Google Shape;9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92" name="Shape 92"/>
        <p:cNvGrpSpPr/>
        <p:nvPr/>
      </p:nvGrpSpPr>
      <p:grpSpPr>
        <a:xfrm>
          <a:off x="0" y="0"/>
          <a:ext cx="0" cy="0"/>
          <a:chOff x="0" y="0"/>
          <a:chExt cx="0" cy="0"/>
        </a:xfrm>
      </p:grpSpPr>
      <p:sp>
        <p:nvSpPr>
          <p:cNvPr id="93" name="Google Shape;9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5" name="Google Shape;95;p16"/>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6" name="Google Shape;96;p16"/>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7" name="Google Shape;97;p16"/>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8" name="Google Shape;98;p16"/>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99" name="Shape 99"/>
        <p:cNvGrpSpPr/>
        <p:nvPr/>
      </p:nvGrpSpPr>
      <p:grpSpPr>
        <a:xfrm>
          <a:off x="0" y="0"/>
          <a:ext cx="0" cy="0"/>
          <a:chOff x="0" y="0"/>
          <a:chExt cx="0" cy="0"/>
        </a:xfrm>
      </p:grpSpPr>
      <p:sp>
        <p:nvSpPr>
          <p:cNvPr id="100" name="Google Shape;10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7"/>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2" name="Google Shape;102;p17"/>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3" name="Google Shape;103;p17"/>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4" name="Google Shape;104;p1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5" name="Google Shape;105;p17"/>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6" name="Google Shape;106;p17"/>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7" name="Google Shape;107;p17"/>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18"/>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1" name="Google Shape;111;p18"/>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2" name="Google Shape;112;p18"/>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3" name="Google Shape;113;p18"/>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4" name="Google Shape;114;p18"/>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5" name="Google Shape;115;p18"/>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6" name="Google Shape;116;p18"/>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7" name="Google Shape;117;p18"/>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8" name="Google Shape;118;p18"/>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1" name="Google Shape;12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2" name="Google Shape;122;p1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23" name="Shape 123"/>
        <p:cNvGrpSpPr/>
        <p:nvPr/>
      </p:nvGrpSpPr>
      <p:grpSpPr>
        <a:xfrm>
          <a:off x="0" y="0"/>
          <a:ext cx="0" cy="0"/>
          <a:chOff x="0" y="0"/>
          <a:chExt cx="0" cy="0"/>
        </a:xfrm>
      </p:grpSpPr>
      <p:sp>
        <p:nvSpPr>
          <p:cNvPr id="124" name="Google Shape;124;p20"/>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25" name="Google Shape;125;p20"/>
          <p:cNvSpPr/>
          <p:nvPr>
            <p:ph idx="2" type="pic"/>
          </p:nvPr>
        </p:nvSpPr>
        <p:spPr>
          <a:xfrm>
            <a:off x="4804825" y="1133300"/>
            <a:ext cx="4027500" cy="2392800"/>
          </a:xfrm>
          <a:prstGeom prst="rect">
            <a:avLst/>
          </a:prstGeom>
          <a:noFill/>
          <a:ln>
            <a:noFill/>
          </a:ln>
        </p:spPr>
      </p:sp>
      <p:sp>
        <p:nvSpPr>
          <p:cNvPr id="126" name="Google Shape;126;p20"/>
          <p:cNvSpPr/>
          <p:nvPr>
            <p:ph idx="3" type="pic"/>
          </p:nvPr>
        </p:nvSpPr>
        <p:spPr>
          <a:xfrm>
            <a:off x="311725" y="1133300"/>
            <a:ext cx="4027500" cy="2392800"/>
          </a:xfrm>
          <a:prstGeom prst="rect">
            <a:avLst/>
          </a:prstGeom>
          <a:noFill/>
          <a:ln>
            <a:noFill/>
          </a:ln>
        </p:spPr>
      </p:sp>
      <p:sp>
        <p:nvSpPr>
          <p:cNvPr id="127" name="Google Shape;127;p20"/>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28" name="Google Shape;1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0" name="Google Shape;130;p20"/>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31" name="Google Shape;131;p20"/>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7" name="Shape 37"/>
        <p:cNvGrpSpPr/>
        <p:nvPr/>
      </p:nvGrpSpPr>
      <p:grpSpPr>
        <a:xfrm>
          <a:off x="0" y="0"/>
          <a:ext cx="0" cy="0"/>
          <a:chOff x="0" y="0"/>
          <a:chExt cx="0" cy="0"/>
        </a:xfrm>
      </p:grpSpPr>
      <p:sp>
        <p:nvSpPr>
          <p:cNvPr id="38" name="Google Shape;38;p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 name="Google Shape;39;p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0" name="Google Shape;4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32" name="Shape 132"/>
        <p:cNvGrpSpPr/>
        <p:nvPr/>
      </p:nvGrpSpPr>
      <p:grpSpPr>
        <a:xfrm>
          <a:off x="0" y="0"/>
          <a:ext cx="0" cy="0"/>
          <a:chOff x="0" y="0"/>
          <a:chExt cx="0" cy="0"/>
        </a:xfrm>
      </p:grpSpPr>
      <p:sp>
        <p:nvSpPr>
          <p:cNvPr id="133" name="Google Shape;133;p21"/>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4" name="Google Shape;134;p21"/>
          <p:cNvSpPr/>
          <p:nvPr>
            <p:ph idx="2" type="pic"/>
          </p:nvPr>
        </p:nvSpPr>
        <p:spPr>
          <a:xfrm>
            <a:off x="6205225" y="1128325"/>
            <a:ext cx="2627100" cy="2273100"/>
          </a:xfrm>
          <a:prstGeom prst="rect">
            <a:avLst/>
          </a:prstGeom>
          <a:noFill/>
          <a:ln>
            <a:noFill/>
          </a:ln>
        </p:spPr>
      </p:sp>
      <p:sp>
        <p:nvSpPr>
          <p:cNvPr id="135" name="Google Shape;135;p21"/>
          <p:cNvSpPr/>
          <p:nvPr>
            <p:ph idx="3" type="pic"/>
          </p:nvPr>
        </p:nvSpPr>
        <p:spPr>
          <a:xfrm>
            <a:off x="311725" y="1128325"/>
            <a:ext cx="2627100" cy="2273100"/>
          </a:xfrm>
          <a:prstGeom prst="rect">
            <a:avLst/>
          </a:prstGeom>
          <a:noFill/>
          <a:ln>
            <a:noFill/>
          </a:ln>
        </p:spPr>
      </p:sp>
      <p:sp>
        <p:nvSpPr>
          <p:cNvPr id="136" name="Google Shape;136;p21"/>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7" name="Google Shape;137;p21"/>
          <p:cNvSpPr/>
          <p:nvPr>
            <p:ph idx="5" type="pic"/>
          </p:nvPr>
        </p:nvSpPr>
        <p:spPr>
          <a:xfrm>
            <a:off x="3255250" y="1128325"/>
            <a:ext cx="2627100" cy="2273100"/>
          </a:xfrm>
          <a:prstGeom prst="rect">
            <a:avLst/>
          </a:prstGeom>
          <a:noFill/>
          <a:ln>
            <a:noFill/>
          </a:ln>
        </p:spPr>
      </p:sp>
      <p:sp>
        <p:nvSpPr>
          <p:cNvPr id="138" name="Google Shape;138;p21"/>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9" name="Google Shape;13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1" name="Google Shape;141;p21"/>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2" name="Google Shape;142;p21"/>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3" name="Google Shape;143;p21"/>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44" name="Shape 144"/>
        <p:cNvGrpSpPr/>
        <p:nvPr/>
      </p:nvGrpSpPr>
      <p:grpSpPr>
        <a:xfrm>
          <a:off x="0" y="0"/>
          <a:ext cx="0" cy="0"/>
          <a:chOff x="0" y="0"/>
          <a:chExt cx="0" cy="0"/>
        </a:xfrm>
      </p:grpSpPr>
      <p:sp>
        <p:nvSpPr>
          <p:cNvPr id="145" name="Google Shape;145;p22"/>
          <p:cNvSpPr/>
          <p:nvPr>
            <p:ph idx="2" type="pic"/>
          </p:nvPr>
        </p:nvSpPr>
        <p:spPr>
          <a:xfrm>
            <a:off x="311700" y="445025"/>
            <a:ext cx="8520600" cy="4218300"/>
          </a:xfrm>
          <a:prstGeom prst="rect">
            <a:avLst/>
          </a:prstGeom>
          <a:noFill/>
          <a:ln>
            <a:noFill/>
          </a:ln>
        </p:spPr>
      </p:sp>
      <p:sp>
        <p:nvSpPr>
          <p:cNvPr id="146" name="Google Shape;14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47" name="Shape 147"/>
        <p:cNvGrpSpPr/>
        <p:nvPr/>
      </p:nvGrpSpPr>
      <p:grpSpPr>
        <a:xfrm>
          <a:off x="0" y="0"/>
          <a:ext cx="0" cy="0"/>
          <a:chOff x="0" y="0"/>
          <a:chExt cx="0" cy="0"/>
        </a:xfrm>
      </p:grpSpPr>
      <p:sp>
        <p:nvSpPr>
          <p:cNvPr id="148" name="Google Shape;14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9" name="Google Shape;149;p23"/>
          <p:cNvSpPr/>
          <p:nvPr>
            <p:ph idx="2" type="pic"/>
          </p:nvPr>
        </p:nvSpPr>
        <p:spPr>
          <a:xfrm>
            <a:off x="3389600" y="118913"/>
            <a:ext cx="1643700" cy="1535100"/>
          </a:xfrm>
          <a:prstGeom prst="rect">
            <a:avLst/>
          </a:prstGeom>
          <a:noFill/>
          <a:ln>
            <a:noFill/>
          </a:ln>
        </p:spPr>
      </p:sp>
      <p:sp>
        <p:nvSpPr>
          <p:cNvPr id="150" name="Google Shape;150;p23"/>
          <p:cNvSpPr/>
          <p:nvPr>
            <p:ph idx="3" type="pic"/>
          </p:nvPr>
        </p:nvSpPr>
        <p:spPr>
          <a:xfrm>
            <a:off x="5195935" y="118913"/>
            <a:ext cx="1643700" cy="1535100"/>
          </a:xfrm>
          <a:prstGeom prst="rect">
            <a:avLst/>
          </a:prstGeom>
          <a:noFill/>
          <a:ln>
            <a:noFill/>
          </a:ln>
        </p:spPr>
      </p:sp>
      <p:sp>
        <p:nvSpPr>
          <p:cNvPr id="151" name="Google Shape;151;p23"/>
          <p:cNvSpPr/>
          <p:nvPr>
            <p:ph idx="4" type="pic"/>
          </p:nvPr>
        </p:nvSpPr>
        <p:spPr>
          <a:xfrm>
            <a:off x="7002270" y="118913"/>
            <a:ext cx="1643700" cy="1535100"/>
          </a:xfrm>
          <a:prstGeom prst="rect">
            <a:avLst/>
          </a:prstGeom>
          <a:noFill/>
          <a:ln>
            <a:noFill/>
          </a:ln>
        </p:spPr>
      </p:sp>
      <p:sp>
        <p:nvSpPr>
          <p:cNvPr id="152" name="Google Shape;152;p23"/>
          <p:cNvSpPr/>
          <p:nvPr>
            <p:ph idx="5" type="pic"/>
          </p:nvPr>
        </p:nvSpPr>
        <p:spPr>
          <a:xfrm>
            <a:off x="3389588" y="1804212"/>
            <a:ext cx="1643700" cy="1535100"/>
          </a:xfrm>
          <a:prstGeom prst="rect">
            <a:avLst/>
          </a:prstGeom>
          <a:noFill/>
          <a:ln>
            <a:noFill/>
          </a:ln>
        </p:spPr>
      </p:sp>
      <p:sp>
        <p:nvSpPr>
          <p:cNvPr id="153" name="Google Shape;153;p23"/>
          <p:cNvSpPr/>
          <p:nvPr>
            <p:ph idx="6" type="pic"/>
          </p:nvPr>
        </p:nvSpPr>
        <p:spPr>
          <a:xfrm>
            <a:off x="5195922" y="1804212"/>
            <a:ext cx="1643700" cy="1535100"/>
          </a:xfrm>
          <a:prstGeom prst="rect">
            <a:avLst/>
          </a:prstGeom>
          <a:noFill/>
          <a:ln>
            <a:noFill/>
          </a:ln>
        </p:spPr>
      </p:sp>
      <p:sp>
        <p:nvSpPr>
          <p:cNvPr id="154" name="Google Shape;154;p23"/>
          <p:cNvSpPr/>
          <p:nvPr>
            <p:ph idx="7" type="pic"/>
          </p:nvPr>
        </p:nvSpPr>
        <p:spPr>
          <a:xfrm>
            <a:off x="7002257" y="1804212"/>
            <a:ext cx="1643700" cy="1535100"/>
          </a:xfrm>
          <a:prstGeom prst="rect">
            <a:avLst/>
          </a:prstGeom>
          <a:noFill/>
          <a:ln>
            <a:noFill/>
          </a:ln>
        </p:spPr>
      </p:sp>
      <p:sp>
        <p:nvSpPr>
          <p:cNvPr id="155" name="Google Shape;155;p23"/>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6" name="Google Shape;156;p23"/>
          <p:cNvSpPr/>
          <p:nvPr>
            <p:ph idx="8" type="pic"/>
          </p:nvPr>
        </p:nvSpPr>
        <p:spPr>
          <a:xfrm>
            <a:off x="3389588" y="3489487"/>
            <a:ext cx="1643700" cy="1535100"/>
          </a:xfrm>
          <a:prstGeom prst="rect">
            <a:avLst/>
          </a:prstGeom>
          <a:noFill/>
          <a:ln>
            <a:noFill/>
          </a:ln>
        </p:spPr>
      </p:sp>
      <p:sp>
        <p:nvSpPr>
          <p:cNvPr id="157" name="Google Shape;157;p23"/>
          <p:cNvSpPr/>
          <p:nvPr>
            <p:ph idx="9" type="pic"/>
          </p:nvPr>
        </p:nvSpPr>
        <p:spPr>
          <a:xfrm>
            <a:off x="5195922" y="3489487"/>
            <a:ext cx="1643700" cy="1535100"/>
          </a:xfrm>
          <a:prstGeom prst="rect">
            <a:avLst/>
          </a:prstGeom>
          <a:noFill/>
          <a:ln>
            <a:noFill/>
          </a:ln>
        </p:spPr>
      </p:sp>
      <p:sp>
        <p:nvSpPr>
          <p:cNvPr id="158" name="Google Shape;158;p2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with Image">
  <p:cSld name="TITLE_1_1">
    <p:spTree>
      <p:nvGrpSpPr>
        <p:cNvPr id="159" name="Shape 159"/>
        <p:cNvGrpSpPr/>
        <p:nvPr/>
      </p:nvGrpSpPr>
      <p:grpSpPr>
        <a:xfrm>
          <a:off x="0" y="0"/>
          <a:ext cx="0" cy="0"/>
          <a:chOff x="0" y="0"/>
          <a:chExt cx="0" cy="0"/>
        </a:xfrm>
      </p:grpSpPr>
      <p:cxnSp>
        <p:nvCxnSpPr>
          <p:cNvPr id="160" name="Google Shape;160;p24"/>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61" name="Google Shape;161;p24"/>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24"/>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63" name="Google Shape;163;p2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64" name="Google Shape;164;p24"/>
          <p:cNvSpPr txBox="1"/>
          <p:nvPr>
            <p:ph type="title"/>
          </p:nvPr>
        </p:nvSpPr>
        <p:spPr>
          <a:xfrm>
            <a:off x="146450" y="186951"/>
            <a:ext cx="4506900" cy="25563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165" name="Google Shape;165;p24"/>
          <p:cNvSpPr txBox="1"/>
          <p:nvPr>
            <p:ph idx="3" type="body"/>
          </p:nvPr>
        </p:nvSpPr>
        <p:spPr>
          <a:xfrm>
            <a:off x="5145950" y="230050"/>
            <a:ext cx="34209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166" name="Google Shape;166;p24"/>
          <p:cNvSpPr/>
          <p:nvPr>
            <p:ph idx="4" type="pic"/>
          </p:nvPr>
        </p:nvSpPr>
        <p:spPr>
          <a:xfrm>
            <a:off x="5256200" y="1554480"/>
            <a:ext cx="3200400" cy="4517100"/>
          </a:xfrm>
          <a:prstGeom prst="roundRect">
            <a:avLst>
              <a:gd fmla="val 16667"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1">
  <p:cSld name="TITLE_1_1_1">
    <p:spTree>
      <p:nvGrpSpPr>
        <p:cNvPr id="167" name="Shape 167"/>
        <p:cNvGrpSpPr/>
        <p:nvPr/>
      </p:nvGrpSpPr>
      <p:grpSpPr>
        <a:xfrm>
          <a:off x="0" y="0"/>
          <a:ext cx="0" cy="0"/>
          <a:chOff x="0" y="0"/>
          <a:chExt cx="0" cy="0"/>
        </a:xfrm>
      </p:grpSpPr>
      <p:cxnSp>
        <p:nvCxnSpPr>
          <p:cNvPr id="168" name="Google Shape;168;p25"/>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69" name="Google Shape;169;p25"/>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25"/>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1" name="Google Shape;171;p2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2" name="Google Shape;172;p25"/>
          <p:cNvSpPr txBox="1"/>
          <p:nvPr>
            <p:ph type="title"/>
          </p:nvPr>
        </p:nvSpPr>
        <p:spPr>
          <a:xfrm>
            <a:off x="146450" y="182880"/>
            <a:ext cx="4506900" cy="1133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173" name="Google Shape;173;p25"/>
          <p:cNvSpPr txBox="1"/>
          <p:nvPr>
            <p:ph idx="3" type="body"/>
          </p:nvPr>
        </p:nvSpPr>
        <p:spPr>
          <a:xfrm>
            <a:off x="15713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74" name="Google Shape;174;p25"/>
          <p:cNvSpPr txBox="1"/>
          <p:nvPr>
            <p:ph idx="4" type="body"/>
          </p:nvPr>
        </p:nvSpPr>
        <p:spPr>
          <a:xfrm>
            <a:off x="3280200"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75" name="Google Shape;175;p25"/>
          <p:cNvSpPr txBox="1"/>
          <p:nvPr>
            <p:ph idx="5" type="body"/>
          </p:nvPr>
        </p:nvSpPr>
        <p:spPr>
          <a:xfrm>
            <a:off x="640628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76" name="Google Shape;176;p25"/>
          <p:cNvSpPr txBox="1"/>
          <p:nvPr>
            <p:ph idx="6" type="subTitle"/>
          </p:nvPr>
        </p:nvSpPr>
        <p:spPr>
          <a:xfrm>
            <a:off x="154113" y="3566150"/>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4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4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4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4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4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4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4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177" name="Google Shape;177;p25"/>
          <p:cNvSpPr txBox="1"/>
          <p:nvPr>
            <p:ph idx="7" type="subTitle"/>
          </p:nvPr>
        </p:nvSpPr>
        <p:spPr>
          <a:xfrm>
            <a:off x="3280200"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78" name="Google Shape;178;p25"/>
          <p:cNvSpPr txBox="1"/>
          <p:nvPr>
            <p:ph idx="8" type="subTitle"/>
          </p:nvPr>
        </p:nvSpPr>
        <p:spPr>
          <a:xfrm>
            <a:off x="6406288"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2">
  <p:cSld name="TITLE_1_1_1_1">
    <p:spTree>
      <p:nvGrpSpPr>
        <p:cNvPr id="179" name="Shape 179"/>
        <p:cNvGrpSpPr/>
        <p:nvPr/>
      </p:nvGrpSpPr>
      <p:grpSpPr>
        <a:xfrm>
          <a:off x="0" y="0"/>
          <a:ext cx="0" cy="0"/>
          <a:chOff x="0" y="0"/>
          <a:chExt cx="0" cy="0"/>
        </a:xfrm>
      </p:grpSpPr>
      <p:cxnSp>
        <p:nvCxnSpPr>
          <p:cNvPr id="180" name="Google Shape;180;p26"/>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2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26"/>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83" name="Google Shape;183;p26"/>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84" name="Google Shape;184;p26"/>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5" name="Google Shape;185;p26"/>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186" name="Google Shape;186;p26"/>
          <p:cNvSpPr txBox="1"/>
          <p:nvPr>
            <p:ph idx="4" type="body"/>
          </p:nvPr>
        </p:nvSpPr>
        <p:spPr>
          <a:xfrm>
            <a:off x="411480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87" name="Google Shape;187;p26"/>
          <p:cNvSpPr txBox="1"/>
          <p:nvPr>
            <p:ph idx="5" type="subTitle"/>
          </p:nvPr>
        </p:nvSpPr>
        <p:spPr>
          <a:xfrm>
            <a:off x="411480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88" name="Google Shape;188;p26"/>
          <p:cNvSpPr txBox="1"/>
          <p:nvPr>
            <p:ph idx="6" type="body"/>
          </p:nvPr>
        </p:nvSpPr>
        <p:spPr>
          <a:xfrm>
            <a:off x="649224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89" name="Google Shape;189;p26"/>
          <p:cNvSpPr txBox="1"/>
          <p:nvPr>
            <p:ph idx="7" type="subTitle"/>
          </p:nvPr>
        </p:nvSpPr>
        <p:spPr>
          <a:xfrm>
            <a:off x="649224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90" name="Google Shape;190;p26"/>
          <p:cNvSpPr txBox="1"/>
          <p:nvPr>
            <p:ph idx="8" type="body"/>
          </p:nvPr>
        </p:nvSpPr>
        <p:spPr>
          <a:xfrm>
            <a:off x="411480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91" name="Google Shape;191;p26"/>
          <p:cNvSpPr txBox="1"/>
          <p:nvPr>
            <p:ph idx="9" type="subTitle"/>
          </p:nvPr>
        </p:nvSpPr>
        <p:spPr>
          <a:xfrm>
            <a:off x="411480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92" name="Google Shape;192;p26"/>
          <p:cNvSpPr txBox="1"/>
          <p:nvPr>
            <p:ph idx="13" type="body"/>
          </p:nvPr>
        </p:nvSpPr>
        <p:spPr>
          <a:xfrm>
            <a:off x="649224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93" name="Google Shape;193;p26"/>
          <p:cNvSpPr txBox="1"/>
          <p:nvPr>
            <p:ph idx="14" type="subTitle"/>
          </p:nvPr>
        </p:nvSpPr>
        <p:spPr>
          <a:xfrm>
            <a:off x="649224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Left ">
  <p:cSld name="TITLE_1_1_1_1_1">
    <p:spTree>
      <p:nvGrpSpPr>
        <p:cNvPr id="194" name="Shape 194"/>
        <p:cNvGrpSpPr/>
        <p:nvPr/>
      </p:nvGrpSpPr>
      <p:grpSpPr>
        <a:xfrm>
          <a:off x="0" y="0"/>
          <a:ext cx="0" cy="0"/>
          <a:chOff x="0" y="0"/>
          <a:chExt cx="0" cy="0"/>
        </a:xfrm>
      </p:grpSpPr>
      <p:cxnSp>
        <p:nvCxnSpPr>
          <p:cNvPr id="195" name="Google Shape;195;p27"/>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96" name="Google Shape;196;p2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97" name="Google Shape;197;p27"/>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98" name="Google Shape;198;p2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99" name="Google Shape;199;p27"/>
          <p:cNvSpPr txBox="1"/>
          <p:nvPr>
            <p:ph type="title"/>
          </p:nvPr>
        </p:nvSpPr>
        <p:spPr>
          <a:xfrm>
            <a:off x="7086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0" name="Google Shape;200;p27"/>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Right">
  <p:cSld name="TITLE_1_1_1_1_1_2">
    <p:spTree>
      <p:nvGrpSpPr>
        <p:cNvPr id="201" name="Shape 201"/>
        <p:cNvGrpSpPr/>
        <p:nvPr/>
      </p:nvGrpSpPr>
      <p:grpSpPr>
        <a:xfrm>
          <a:off x="0" y="0"/>
          <a:ext cx="0" cy="0"/>
          <a:chOff x="0" y="0"/>
          <a:chExt cx="0" cy="0"/>
        </a:xfrm>
      </p:grpSpPr>
      <p:cxnSp>
        <p:nvCxnSpPr>
          <p:cNvPr id="202" name="Google Shape;202;p28"/>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03" name="Google Shape;203;p28"/>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28"/>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05" name="Google Shape;205;p28"/>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06" name="Google Shape;206;p28"/>
          <p:cNvSpPr txBox="1"/>
          <p:nvPr>
            <p:ph type="title"/>
          </p:nvPr>
        </p:nvSpPr>
        <p:spPr>
          <a:xfrm>
            <a:off x="53660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7" name="Google Shape;207;p28"/>
          <p:cNvSpPr txBox="1"/>
          <p:nvPr>
            <p:ph idx="3" type="body"/>
          </p:nvPr>
        </p:nvSpPr>
        <p:spPr>
          <a:xfrm>
            <a:off x="53660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TITLE_1_1_1_1_1_2_2">
    <p:spTree>
      <p:nvGrpSpPr>
        <p:cNvPr id="208" name="Shape 208"/>
        <p:cNvGrpSpPr/>
        <p:nvPr/>
      </p:nvGrpSpPr>
      <p:grpSpPr>
        <a:xfrm>
          <a:off x="0" y="0"/>
          <a:ext cx="0" cy="0"/>
          <a:chOff x="0" y="0"/>
          <a:chExt cx="0" cy="0"/>
        </a:xfrm>
      </p:grpSpPr>
      <p:cxnSp>
        <p:nvCxnSpPr>
          <p:cNvPr id="209" name="Google Shape;209;p29"/>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9"/>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29"/>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2" name="Google Shape;212;p29"/>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Top">
  <p:cSld name="TITLE_1_1_1_1_1_2_1">
    <p:spTree>
      <p:nvGrpSpPr>
        <p:cNvPr id="213" name="Shape 213"/>
        <p:cNvGrpSpPr/>
        <p:nvPr/>
      </p:nvGrpSpPr>
      <p:grpSpPr>
        <a:xfrm>
          <a:off x="0" y="0"/>
          <a:ext cx="0" cy="0"/>
          <a:chOff x="0" y="0"/>
          <a:chExt cx="0" cy="0"/>
        </a:xfrm>
      </p:grpSpPr>
      <p:cxnSp>
        <p:nvCxnSpPr>
          <p:cNvPr id="214" name="Google Shape;214;p30"/>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15" name="Google Shape;215;p30"/>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0"/>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7" name="Google Shape;217;p30"/>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8" name="Google Shape;218;p30"/>
          <p:cNvSpPr txBox="1"/>
          <p:nvPr>
            <p:ph type="title"/>
          </p:nvPr>
        </p:nvSpPr>
        <p:spPr>
          <a:xfrm>
            <a:off x="146450" y="186948"/>
            <a:ext cx="4506900" cy="1189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9" name="Google Shape;219;p30"/>
          <p:cNvSpPr txBox="1"/>
          <p:nvPr>
            <p:ph idx="3" type="body"/>
          </p:nvPr>
        </p:nvSpPr>
        <p:spPr>
          <a:xfrm>
            <a:off x="5028550" y="230050"/>
            <a:ext cx="35382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1" name="Shape 41"/>
        <p:cNvGrpSpPr/>
        <p:nvPr/>
      </p:nvGrpSpPr>
      <p:grpSpPr>
        <a:xfrm>
          <a:off x="0" y="0"/>
          <a:ext cx="0" cy="0"/>
          <a:chOff x="0" y="0"/>
          <a:chExt cx="0" cy="0"/>
        </a:xfrm>
      </p:grpSpPr>
      <p:sp>
        <p:nvSpPr>
          <p:cNvPr id="42" name="Google Shape;42;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3" name="Google Shape;4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Q">
  <p:cSld name="TITLE_1_1_1_1_1_2_1_2">
    <p:spTree>
      <p:nvGrpSpPr>
        <p:cNvPr id="220" name="Shape 220"/>
        <p:cNvGrpSpPr/>
        <p:nvPr/>
      </p:nvGrpSpPr>
      <p:grpSpPr>
        <a:xfrm>
          <a:off x="0" y="0"/>
          <a:ext cx="0" cy="0"/>
          <a:chOff x="0" y="0"/>
          <a:chExt cx="0" cy="0"/>
        </a:xfrm>
      </p:grpSpPr>
      <p:sp>
        <p:nvSpPr>
          <p:cNvPr id="221" name="Google Shape;221;p31"/>
          <p:cNvSpPr txBox="1"/>
          <p:nvPr>
            <p:ph idx="1" type="body"/>
          </p:nvPr>
        </p:nvSpPr>
        <p:spPr>
          <a:xfrm>
            <a:off x="5023625" y="657479"/>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222" name="Google Shape;222;p31"/>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23" name="Google Shape;223;p31"/>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24" name="Google Shape;224;p31"/>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5" name="Google Shape;225;p31"/>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6" name="Google Shape;226;p31"/>
          <p:cNvSpPr txBox="1"/>
          <p:nvPr>
            <p:ph type="title"/>
          </p:nvPr>
        </p:nvSpPr>
        <p:spPr>
          <a:xfrm>
            <a:off x="146450" y="186948"/>
            <a:ext cx="4506900" cy="12972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7" name="Google Shape;227;p31"/>
          <p:cNvSpPr txBox="1"/>
          <p:nvPr>
            <p:ph idx="4" type="subTitle"/>
          </p:nvPr>
        </p:nvSpPr>
        <p:spPr>
          <a:xfrm>
            <a:off x="5023625" y="218925"/>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28" name="Google Shape;228;p31"/>
          <p:cNvSpPr txBox="1"/>
          <p:nvPr>
            <p:ph idx="5" type="body"/>
          </p:nvPr>
        </p:nvSpPr>
        <p:spPr>
          <a:xfrm>
            <a:off x="5023625" y="2214467"/>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29" name="Google Shape;229;p31"/>
          <p:cNvSpPr txBox="1"/>
          <p:nvPr>
            <p:ph idx="6" type="subTitle"/>
          </p:nvPr>
        </p:nvSpPr>
        <p:spPr>
          <a:xfrm>
            <a:off x="5023625" y="1775913"/>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30" name="Google Shape;230;p31"/>
          <p:cNvSpPr txBox="1"/>
          <p:nvPr>
            <p:ph idx="7" type="body"/>
          </p:nvPr>
        </p:nvSpPr>
        <p:spPr>
          <a:xfrm>
            <a:off x="5023625" y="3771454"/>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31" name="Google Shape;231;p31"/>
          <p:cNvSpPr txBox="1"/>
          <p:nvPr>
            <p:ph idx="8" type="subTitle"/>
          </p:nvPr>
        </p:nvSpPr>
        <p:spPr>
          <a:xfrm>
            <a:off x="5023625" y="3332900"/>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p:cSld name="TITLE_1_1_1_1_1_2_1_1">
    <p:spTree>
      <p:nvGrpSpPr>
        <p:cNvPr id="232" name="Shape 232"/>
        <p:cNvGrpSpPr/>
        <p:nvPr/>
      </p:nvGrpSpPr>
      <p:grpSpPr>
        <a:xfrm>
          <a:off x="0" y="0"/>
          <a:ext cx="0" cy="0"/>
          <a:chOff x="0" y="0"/>
          <a:chExt cx="0" cy="0"/>
        </a:xfrm>
      </p:grpSpPr>
      <p:cxnSp>
        <p:nvCxnSpPr>
          <p:cNvPr id="233" name="Google Shape;233;p32"/>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34" name="Google Shape;234;p32"/>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32"/>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6" name="Google Shape;236;p32"/>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7" name="Google Shape;237;p32"/>
          <p:cNvSpPr txBox="1"/>
          <p:nvPr>
            <p:ph type="title"/>
          </p:nvPr>
        </p:nvSpPr>
        <p:spPr>
          <a:xfrm>
            <a:off x="146450" y="186949"/>
            <a:ext cx="4506900" cy="7356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8" name="Google Shape;238;p32"/>
          <p:cNvSpPr txBox="1"/>
          <p:nvPr>
            <p:ph idx="3" type="body"/>
          </p:nvPr>
        </p:nvSpPr>
        <p:spPr>
          <a:xfrm>
            <a:off x="14645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39" name="Google Shape;239;p32"/>
          <p:cNvSpPr txBox="1"/>
          <p:nvPr>
            <p:ph idx="4" type="subTitle"/>
          </p:nvPr>
        </p:nvSpPr>
        <p:spPr>
          <a:xfrm>
            <a:off x="14645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40" name="Google Shape;240;p32"/>
          <p:cNvSpPr txBox="1"/>
          <p:nvPr>
            <p:ph idx="5" type="body"/>
          </p:nvPr>
        </p:nvSpPr>
        <p:spPr>
          <a:xfrm>
            <a:off x="14645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41" name="Google Shape;241;p32"/>
          <p:cNvSpPr txBox="1"/>
          <p:nvPr>
            <p:ph idx="6" type="subTitle"/>
          </p:nvPr>
        </p:nvSpPr>
        <p:spPr>
          <a:xfrm>
            <a:off x="14645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42" name="Google Shape;242;p32"/>
          <p:cNvSpPr txBox="1"/>
          <p:nvPr>
            <p:ph idx="7" type="body"/>
          </p:nvPr>
        </p:nvSpPr>
        <p:spPr>
          <a:xfrm>
            <a:off x="387932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43" name="Google Shape;243;p32"/>
          <p:cNvSpPr txBox="1"/>
          <p:nvPr>
            <p:ph idx="8" type="subTitle"/>
          </p:nvPr>
        </p:nvSpPr>
        <p:spPr>
          <a:xfrm>
            <a:off x="387932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44" name="Google Shape;244;p32"/>
          <p:cNvSpPr txBox="1"/>
          <p:nvPr>
            <p:ph idx="9" type="body"/>
          </p:nvPr>
        </p:nvSpPr>
        <p:spPr>
          <a:xfrm>
            <a:off x="387932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45" name="Google Shape;245;p32"/>
          <p:cNvSpPr txBox="1"/>
          <p:nvPr>
            <p:ph idx="13" type="subTitle"/>
          </p:nvPr>
        </p:nvSpPr>
        <p:spPr>
          <a:xfrm>
            <a:off x="387932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TITLE_1_1_1_1_1_1">
    <p:spTree>
      <p:nvGrpSpPr>
        <p:cNvPr id="246" name="Shape 246"/>
        <p:cNvGrpSpPr/>
        <p:nvPr/>
      </p:nvGrpSpPr>
      <p:grpSpPr>
        <a:xfrm>
          <a:off x="0" y="0"/>
          <a:ext cx="0" cy="0"/>
          <a:chOff x="0" y="0"/>
          <a:chExt cx="0" cy="0"/>
        </a:xfrm>
      </p:grpSpPr>
      <p:cxnSp>
        <p:nvCxnSpPr>
          <p:cNvPr id="247" name="Google Shape;247;p33"/>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48" name="Google Shape;248;p33"/>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33"/>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50" name="Google Shape;250;p33"/>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51" name="Google Shape;251;p33"/>
          <p:cNvSpPr txBox="1"/>
          <p:nvPr>
            <p:ph idx="3" type="body"/>
          </p:nvPr>
        </p:nvSpPr>
        <p:spPr>
          <a:xfrm>
            <a:off x="53813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52" name="Google Shape;252;p33"/>
          <p:cNvSpPr txBox="1"/>
          <p:nvPr>
            <p:ph idx="4" type="body"/>
          </p:nvPr>
        </p:nvSpPr>
        <p:spPr>
          <a:xfrm>
            <a:off x="3280200"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53" name="Google Shape;253;p33"/>
          <p:cNvSpPr txBox="1"/>
          <p:nvPr>
            <p:ph idx="5" type="body"/>
          </p:nvPr>
        </p:nvSpPr>
        <p:spPr>
          <a:xfrm>
            <a:off x="602528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54" name="Google Shape;254;p33"/>
          <p:cNvSpPr txBox="1"/>
          <p:nvPr>
            <p:ph idx="6" type="subTitle"/>
          </p:nvPr>
        </p:nvSpPr>
        <p:spPr>
          <a:xfrm>
            <a:off x="535113" y="216218"/>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55" name="Google Shape;255;p33"/>
          <p:cNvSpPr txBox="1"/>
          <p:nvPr>
            <p:ph idx="7" type="subTitle"/>
          </p:nvPr>
        </p:nvSpPr>
        <p:spPr>
          <a:xfrm>
            <a:off x="3280200"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56" name="Google Shape;256;p33"/>
          <p:cNvSpPr txBox="1"/>
          <p:nvPr>
            <p:ph idx="8" type="subTitle"/>
          </p:nvPr>
        </p:nvSpPr>
        <p:spPr>
          <a:xfrm>
            <a:off x="6025288"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Blank">
  <p:cSld name="TITLE_1_1_1_1_1_1_1">
    <p:spTree>
      <p:nvGrpSpPr>
        <p:cNvPr id="257" name="Shape 257"/>
        <p:cNvGrpSpPr/>
        <p:nvPr/>
      </p:nvGrpSpPr>
      <p:grpSpPr>
        <a:xfrm>
          <a:off x="0" y="0"/>
          <a:ext cx="0" cy="0"/>
          <a:chOff x="0" y="0"/>
          <a:chExt cx="0" cy="0"/>
        </a:xfrm>
      </p:grpSpPr>
      <p:sp>
        <p:nvSpPr>
          <p:cNvPr id="258" name="Google Shape;258;p34"/>
          <p:cNvSpPr/>
          <p:nvPr/>
        </p:nvSpPr>
        <p:spPr>
          <a:xfrm>
            <a:off x="4830625" y="579550"/>
            <a:ext cx="3188700" cy="6824700"/>
          </a:xfrm>
          <a:prstGeom prst="roundRect">
            <a:avLst>
              <a:gd fmla="val 16566"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259" name="Google Shape;259;p34"/>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0" name="Google Shape;260;p34"/>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1" name="Google Shape;261;p3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2" name="Google Shape;262;p34"/>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3" name="Google Shape;263;p34"/>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64" name="Google Shape;264;p34"/>
          <p:cNvSpPr/>
          <p:nvPr/>
        </p:nvSpPr>
        <p:spPr>
          <a:xfrm>
            <a:off x="4625575" y="4726725"/>
            <a:ext cx="3598800" cy="4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265" name="Google Shape;265;p34"/>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with Image">
  <p:cSld name="TITLE_1_1_1_1_1_1_1_1">
    <p:spTree>
      <p:nvGrpSpPr>
        <p:cNvPr id="266" name="Shape 266"/>
        <p:cNvGrpSpPr/>
        <p:nvPr/>
      </p:nvGrpSpPr>
      <p:grpSpPr>
        <a:xfrm>
          <a:off x="0" y="0"/>
          <a:ext cx="0" cy="0"/>
          <a:chOff x="0" y="0"/>
          <a:chExt cx="0" cy="0"/>
        </a:xfrm>
      </p:grpSpPr>
      <p:sp>
        <p:nvSpPr>
          <p:cNvPr id="267" name="Google Shape;267;p35"/>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8" name="Google Shape;268;p35"/>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9" name="Google Shape;269;p3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70" name="Google Shape;270;p35"/>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1" name="Google Shape;271;p35"/>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272" name="Google Shape;272;p35"/>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73" name="Google Shape;273;p35"/>
          <p:cNvSpPr/>
          <p:nvPr>
            <p:ph idx="4" type="pic"/>
          </p:nvPr>
        </p:nvSpPr>
        <p:spPr>
          <a:xfrm>
            <a:off x="4839625" y="589800"/>
            <a:ext cx="3169800" cy="6802500"/>
          </a:xfrm>
          <a:prstGeom prst="roundRect">
            <a:avLst>
              <a:gd fmla="val 16574"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p:cSld name="TITLE_1_1_1_1_1_1_1_1_1">
    <p:spTree>
      <p:nvGrpSpPr>
        <p:cNvPr id="274" name="Shape 274"/>
        <p:cNvGrpSpPr/>
        <p:nvPr/>
      </p:nvGrpSpPr>
      <p:grpSpPr>
        <a:xfrm>
          <a:off x="0" y="0"/>
          <a:ext cx="0" cy="0"/>
          <a:chOff x="0" y="0"/>
          <a:chExt cx="0" cy="0"/>
        </a:xfrm>
      </p:grpSpPr>
      <p:sp>
        <p:nvSpPr>
          <p:cNvPr id="275" name="Google Shape;275;p36"/>
          <p:cNvSpPr/>
          <p:nvPr>
            <p:ph idx="2" type="pic"/>
          </p:nvPr>
        </p:nvSpPr>
        <p:spPr>
          <a:xfrm>
            <a:off x="4506725" y="1592725"/>
            <a:ext cx="4389000" cy="2724900"/>
          </a:xfrm>
          <a:prstGeom prst="roundRect">
            <a:avLst>
              <a:gd fmla="val 7298" name="adj"/>
            </a:avLst>
          </a:prstGeom>
          <a:noFill/>
          <a:ln cap="flat" cmpd="sng" w="19050">
            <a:solidFill>
              <a:schemeClr val="dk1"/>
            </a:solidFill>
            <a:prstDash val="solid"/>
            <a:round/>
            <a:headEnd len="sm" w="sm" type="none"/>
            <a:tailEnd len="sm" w="sm" type="none"/>
          </a:ln>
        </p:spPr>
      </p:sp>
      <p:sp>
        <p:nvSpPr>
          <p:cNvPr id="276" name="Google Shape;276;p36"/>
          <p:cNvSpPr/>
          <p:nvPr>
            <p:ph idx="3" type="pic"/>
          </p:nvPr>
        </p:nvSpPr>
        <p:spPr>
          <a:xfrm>
            <a:off x="2058025" y="1592725"/>
            <a:ext cx="1947600" cy="2724900"/>
          </a:xfrm>
          <a:prstGeom prst="roundRect">
            <a:avLst>
              <a:gd fmla="val 8007" name="adj"/>
            </a:avLst>
          </a:prstGeom>
          <a:noFill/>
          <a:ln cap="flat" cmpd="sng" w="19050">
            <a:solidFill>
              <a:schemeClr val="dk1"/>
            </a:solidFill>
            <a:prstDash val="solid"/>
            <a:round/>
            <a:headEnd len="sm" w="sm" type="none"/>
            <a:tailEnd len="sm" w="sm" type="none"/>
          </a:ln>
        </p:spPr>
      </p:sp>
      <p:sp>
        <p:nvSpPr>
          <p:cNvPr id="277" name="Google Shape;277;p36"/>
          <p:cNvSpPr/>
          <p:nvPr>
            <p:ph idx="4" type="pic"/>
          </p:nvPr>
        </p:nvSpPr>
        <p:spPr>
          <a:xfrm>
            <a:off x="244425" y="1592725"/>
            <a:ext cx="1312500" cy="2724900"/>
          </a:xfrm>
          <a:prstGeom prst="roundRect">
            <a:avLst>
              <a:gd fmla="val 16574" name="adj"/>
            </a:avLst>
          </a:prstGeom>
          <a:noFill/>
          <a:ln cap="flat" cmpd="sng" w="19050">
            <a:solidFill>
              <a:schemeClr val="dk1"/>
            </a:solidFill>
            <a:prstDash val="solid"/>
            <a:round/>
            <a:headEnd len="sm" w="sm" type="none"/>
            <a:tailEnd len="sm" w="sm" type="none"/>
          </a:ln>
        </p:spPr>
      </p:sp>
      <p:sp>
        <p:nvSpPr>
          <p:cNvPr id="278" name="Google Shape;278;p36"/>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279" name="Google Shape;279;p36"/>
          <p:cNvSpPr txBox="1"/>
          <p:nvPr/>
        </p:nvSpPr>
        <p:spPr>
          <a:xfrm>
            <a:off x="2047975"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280" name="Google Shape;280;p36"/>
          <p:cNvSpPr txBox="1"/>
          <p:nvPr/>
        </p:nvSpPr>
        <p:spPr>
          <a:xfrm>
            <a:off x="450672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281" name="Google Shape;281;p36"/>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82" name="Google Shape;282;p3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83" name="Google Shape;283;p36"/>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84" name="Google Shape;284;p36"/>
          <p:cNvSpPr txBox="1"/>
          <p:nvPr>
            <p:ph idx="5"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 No Images">
  <p:cSld name="TITLE_1_1_1_1_1_1_1_1_1_1">
    <p:spTree>
      <p:nvGrpSpPr>
        <p:cNvPr id="285" name="Shape 285"/>
        <p:cNvGrpSpPr/>
        <p:nvPr/>
      </p:nvGrpSpPr>
      <p:grpSpPr>
        <a:xfrm>
          <a:off x="0" y="0"/>
          <a:ext cx="0" cy="0"/>
          <a:chOff x="0" y="0"/>
          <a:chExt cx="0" cy="0"/>
        </a:xfrm>
      </p:grpSpPr>
      <p:sp>
        <p:nvSpPr>
          <p:cNvPr id="286" name="Google Shape;286;p37"/>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287" name="Google Shape;287;p37"/>
          <p:cNvSpPr txBox="1"/>
          <p:nvPr/>
        </p:nvSpPr>
        <p:spPr>
          <a:xfrm>
            <a:off x="2047950"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288" name="Google Shape;288;p37"/>
          <p:cNvSpPr txBox="1"/>
          <p:nvPr/>
        </p:nvSpPr>
        <p:spPr>
          <a:xfrm>
            <a:off x="450667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289" name="Google Shape;289;p37"/>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90" name="Google Shape;290;p3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92" name="Google Shape;292;p3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4" name="Shape 44"/>
        <p:cNvGrpSpPr/>
        <p:nvPr/>
      </p:nvGrpSpPr>
      <p:grpSpPr>
        <a:xfrm>
          <a:off x="0" y="0"/>
          <a:ext cx="0" cy="0"/>
          <a:chOff x="0" y="0"/>
          <a:chExt cx="0" cy="0"/>
        </a:xfrm>
      </p:grpSpPr>
      <p:sp>
        <p:nvSpPr>
          <p:cNvPr id="45" name="Google Shape;4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 name="Google Shape;46;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 name="Google Shape;4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8" name="Shape 48"/>
        <p:cNvGrpSpPr/>
        <p:nvPr/>
      </p:nvGrpSpPr>
      <p:grpSpPr>
        <a:xfrm>
          <a:off x="0" y="0"/>
          <a:ext cx="0" cy="0"/>
          <a:chOff x="0" y="0"/>
          <a:chExt cx="0" cy="0"/>
        </a:xfrm>
      </p:grpSpPr>
      <p:sp>
        <p:nvSpPr>
          <p:cNvPr id="49" name="Google Shape;4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0" name="Google Shape;50;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1" name="Google Shape;51;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 name="Google Shape;5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3" name="Shape 53"/>
        <p:cNvGrpSpPr/>
        <p:nvPr/>
      </p:nvGrpSpPr>
      <p:grpSpPr>
        <a:xfrm>
          <a:off x="0" y="0"/>
          <a:ext cx="0" cy="0"/>
          <a:chOff x="0" y="0"/>
          <a:chExt cx="0" cy="0"/>
        </a:xfrm>
      </p:grpSpPr>
      <p:sp>
        <p:nvSpPr>
          <p:cNvPr id="54" name="Google Shape;54;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6" name="Shape 56"/>
        <p:cNvGrpSpPr/>
        <p:nvPr/>
      </p:nvGrpSpPr>
      <p:grpSpPr>
        <a:xfrm>
          <a:off x="0" y="0"/>
          <a:ext cx="0" cy="0"/>
          <a:chOff x="0" y="0"/>
          <a:chExt cx="0" cy="0"/>
        </a:xfrm>
      </p:grpSpPr>
      <p:sp>
        <p:nvSpPr>
          <p:cNvPr id="57" name="Google Shape;57;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8" name="Google Shape;58;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9" name="Google Shape;5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60" name="Shape 60"/>
        <p:cNvGrpSpPr/>
        <p:nvPr/>
      </p:nvGrpSpPr>
      <p:grpSpPr>
        <a:xfrm>
          <a:off x="0" y="0"/>
          <a:ext cx="0" cy="0"/>
          <a:chOff x="0" y="0"/>
          <a:chExt cx="0" cy="0"/>
        </a:xfrm>
      </p:grpSpPr>
      <p:sp>
        <p:nvSpPr>
          <p:cNvPr id="61" name="Google Shape;61;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 name="Google Shape;6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3" name="Shape 63"/>
        <p:cNvGrpSpPr/>
        <p:nvPr/>
      </p:nvGrpSpPr>
      <p:grpSpPr>
        <a:xfrm>
          <a:off x="0" y="0"/>
          <a:ext cx="0" cy="0"/>
          <a:chOff x="0" y="0"/>
          <a:chExt cx="0" cy="0"/>
        </a:xfrm>
      </p:grpSpPr>
      <p:sp>
        <p:nvSpPr>
          <p:cNvPr id="64" name="Google Shape;64;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6" name="Google Shape;66;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8" name="Google Shape;6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9800" y="108525"/>
            <a:ext cx="8806800" cy="22788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7000"/>
              <a:buFont typeface="Lexend Medium"/>
              <a:buNone/>
              <a:defRPr sz="7000">
                <a:solidFill>
                  <a:schemeClr val="dk1"/>
                </a:solidFill>
                <a:latin typeface="Lexend Medium"/>
                <a:ea typeface="Lexend Medium"/>
                <a:cs typeface="Lexend Medium"/>
                <a:sym typeface="Lexend Medium"/>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7" name="Google Shape;7;p1"/>
          <p:cNvSpPr txBox="1"/>
          <p:nvPr>
            <p:ph idx="1" type="body"/>
          </p:nvPr>
        </p:nvSpPr>
        <p:spPr>
          <a:xfrm>
            <a:off x="109800" y="2829950"/>
            <a:ext cx="8520600" cy="19788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
        <p:nvSpPr>
          <p:cNvPr id="8" name="Google Shape;8;p1"/>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hyperlink" Target="https://www.poolplay.io/" TargetMode="External"/><Relationship Id="rId4" Type="http://schemas.openxmlformats.org/officeDocument/2006/relationships/hyperlink" Target="https://bytesizetraveldeals.com/" TargetMode="External"/><Relationship Id="rId5" Type="http://schemas.openxmlformats.org/officeDocument/2006/relationships/hyperlink" Target="https://johnathanoneal.github.io/" TargetMode="External"/><Relationship Id="rId6" Type="http://schemas.openxmlformats.org/officeDocument/2006/relationships/hyperlink" Target="https://github.com/JohnathanOne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hyperlink" Target="https://online.bhcc.edu/course/view.php?id=43643" TargetMode="External"/><Relationship Id="rId4" Type="http://schemas.openxmlformats.org/officeDocument/2006/relationships/hyperlink" Target="mailto:johnathan.oneal@bhcc.ed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 Id="rId3" Type="http://schemas.openxmlformats.org/officeDocument/2006/relationships/hyperlink" Target="https://online.bhcc.edu/course/view.php?id=43643" TargetMode="External"/><Relationship Id="rId4" Type="http://schemas.openxmlformats.org/officeDocument/2006/relationships/hyperlink" Target="https://www.kaggle.com/co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116485" y="2712675"/>
            <a:ext cx="5311200" cy="18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BHCC CSC 125-03 Python Programming</a:t>
            </a:r>
            <a:endParaRPr sz="5000"/>
          </a:p>
        </p:txBody>
      </p:sp>
      <p:sp>
        <p:nvSpPr>
          <p:cNvPr id="298" name="Google Shape;298;p38"/>
          <p:cNvSpPr txBox="1"/>
          <p:nvPr>
            <p:ph idx="1" type="subTitle"/>
          </p:nvPr>
        </p:nvSpPr>
        <p:spPr>
          <a:xfrm>
            <a:off x="152606" y="832000"/>
            <a:ext cx="2434500" cy="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Introduction</a:t>
            </a:r>
            <a:endParaRPr/>
          </a:p>
          <a:p>
            <a:pPr indent="0" lvl="0" marL="0" rtl="0" algn="l">
              <a:spcBef>
                <a:spcPts val="0"/>
              </a:spcBef>
              <a:spcAft>
                <a:spcPts val="0"/>
              </a:spcAft>
              <a:buNone/>
            </a:pPr>
            <a:r>
              <a:rPr lang="en"/>
              <a:t>Week 2: Variables and Data Types</a:t>
            </a:r>
            <a:endParaRPr/>
          </a:p>
        </p:txBody>
      </p:sp>
      <p:sp>
        <p:nvSpPr>
          <p:cNvPr id="299" name="Google Shape;299;p38"/>
          <p:cNvSpPr txBox="1"/>
          <p:nvPr>
            <p:ph idx="2" type="body"/>
          </p:nvPr>
        </p:nvSpPr>
        <p:spPr>
          <a:xfrm>
            <a:off x="3825600" y="4736971"/>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00" name="Google Shape;300;p38"/>
          <p:cNvSpPr txBox="1"/>
          <p:nvPr>
            <p:ph idx="3" type="body"/>
          </p:nvPr>
        </p:nvSpPr>
        <p:spPr>
          <a:xfrm>
            <a:off x="155625" y="4736971"/>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
        <p:nvSpPr>
          <p:cNvPr id="301" name="Google Shape;301;p38"/>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47" title="kagglecode.png"/>
          <p:cNvPicPr preferRelativeResize="0"/>
          <p:nvPr>
            <p:ph idx="2" type="pic"/>
          </p:nvPr>
        </p:nvPicPr>
        <p:blipFill rotWithShape="1">
          <a:blip r:embed="rId3">
            <a:alphaModFix/>
          </a:blip>
          <a:srcRect b="1010" l="0" r="44077" t="-1010"/>
          <a:stretch/>
        </p:blipFill>
        <p:spPr>
          <a:xfrm>
            <a:off x="439100" y="300150"/>
            <a:ext cx="3581100" cy="4242900"/>
          </a:xfrm>
          <a:prstGeom prst="roundRect">
            <a:avLst>
              <a:gd fmla="val 16822" name="adj"/>
            </a:avLst>
          </a:prstGeom>
          <a:noFill/>
          <a:ln cap="flat" cmpd="sng" w="19050">
            <a:solidFill>
              <a:schemeClr val="dk1"/>
            </a:solidFill>
            <a:prstDash val="solid"/>
            <a:round/>
            <a:headEnd len="sm" w="sm" type="none"/>
            <a:tailEnd len="sm" w="sm" type="none"/>
          </a:ln>
        </p:spPr>
      </p:pic>
      <p:sp>
        <p:nvSpPr>
          <p:cNvPr id="531" name="Google Shape;531;p47"/>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2" name="Google Shape;532;p47" title="kaggleimport.png"/>
          <p:cNvPicPr preferRelativeResize="0"/>
          <p:nvPr>
            <p:ph idx="3" type="pic"/>
          </p:nvPr>
        </p:nvPicPr>
        <p:blipFill rotWithShape="1">
          <a:blip r:embed="rId4">
            <a:alphaModFix/>
          </a:blip>
          <a:srcRect b="0" l="922" r="912" t="0"/>
          <a:stretch/>
        </p:blipFill>
        <p:spPr>
          <a:xfrm>
            <a:off x="5150975" y="300150"/>
            <a:ext cx="3581100" cy="4242900"/>
          </a:xfrm>
          <a:prstGeom prst="roundRect">
            <a:avLst>
              <a:gd fmla="val 16822" name="adj"/>
            </a:avLst>
          </a:prstGeom>
          <a:noFill/>
          <a:ln cap="flat" cmpd="sng" w="19050">
            <a:solidFill>
              <a:schemeClr val="dk1"/>
            </a:solidFill>
            <a:prstDash val="solid"/>
            <a:round/>
            <a:headEnd len="sm" w="sm" type="none"/>
            <a:tailEnd len="sm" w="sm" type="none"/>
          </a:ln>
        </p:spPr>
      </p:pic>
      <p:sp>
        <p:nvSpPr>
          <p:cNvPr id="533" name="Google Shape;533;p47"/>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534" name="Google Shape;534;p47"/>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39"/>
          <p:cNvSpPr txBox="1"/>
          <p:nvPr>
            <p:ph type="title"/>
          </p:nvPr>
        </p:nvSpPr>
        <p:spPr>
          <a:xfrm>
            <a:off x="146450" y="186948"/>
            <a:ext cx="4506900" cy="11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Today’s</a:t>
            </a:r>
            <a:endParaRPr/>
          </a:p>
          <a:p>
            <a:pPr indent="0" lvl="0" marL="0" rtl="0" algn="l">
              <a:spcBef>
                <a:spcPts val="0"/>
              </a:spcBef>
              <a:spcAft>
                <a:spcPts val="0"/>
              </a:spcAft>
              <a:buClr>
                <a:schemeClr val="dk1"/>
              </a:buClr>
              <a:buSzPts val="1100"/>
              <a:buFont typeface="Arial"/>
              <a:buNone/>
            </a:pPr>
            <a:r>
              <a:rPr lang="en"/>
              <a:t>Agena</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None/>
            </a:pPr>
            <a:r>
              <a:t/>
            </a:r>
            <a:endParaRPr/>
          </a:p>
        </p:txBody>
      </p:sp>
      <p:sp>
        <p:nvSpPr>
          <p:cNvPr id="308" name="Google Shape;308;p39"/>
          <p:cNvSpPr txBox="1"/>
          <p:nvPr>
            <p:ph idx="3" type="body"/>
          </p:nvPr>
        </p:nvSpPr>
        <p:spPr>
          <a:xfrm>
            <a:off x="5028550" y="230050"/>
            <a:ext cx="3806400" cy="423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Introductions</a:t>
            </a:r>
            <a:endParaRPr sz="2000"/>
          </a:p>
          <a:p>
            <a:pPr indent="-355600" lvl="0" marL="457200" rtl="0" algn="l">
              <a:spcBef>
                <a:spcPts val="0"/>
              </a:spcBef>
              <a:spcAft>
                <a:spcPts val="0"/>
              </a:spcAft>
              <a:buSzPts val="2000"/>
              <a:buChar char="●"/>
            </a:pPr>
            <a:r>
              <a:rPr lang="en" sz="2000"/>
              <a:t>Syllabus</a:t>
            </a:r>
            <a:r>
              <a:rPr lang="en" sz="2000"/>
              <a:t> Review</a:t>
            </a:r>
            <a:endParaRPr sz="2000"/>
          </a:p>
          <a:p>
            <a:pPr indent="-355600" lvl="0" marL="457200" rtl="0" algn="l">
              <a:spcBef>
                <a:spcPts val="0"/>
              </a:spcBef>
              <a:spcAft>
                <a:spcPts val="0"/>
              </a:spcAft>
              <a:buSzPts val="2000"/>
              <a:buChar char="●"/>
            </a:pPr>
            <a:r>
              <a:rPr lang="en" sz="2000"/>
              <a:t>AI Policy Review </a:t>
            </a:r>
            <a:endParaRPr sz="2000"/>
          </a:p>
          <a:p>
            <a:pPr indent="-355600" lvl="0" marL="457200" rtl="0" algn="l">
              <a:spcBef>
                <a:spcPts val="0"/>
              </a:spcBef>
              <a:spcAft>
                <a:spcPts val="0"/>
              </a:spcAft>
              <a:buSzPts val="2000"/>
              <a:buChar char="●"/>
            </a:pPr>
            <a:r>
              <a:rPr lang="en" sz="2000"/>
              <a:t>Kaggle Overview and how to do the homeworks</a:t>
            </a:r>
            <a:endParaRPr sz="2000"/>
          </a:p>
          <a:p>
            <a:pPr indent="-355600" lvl="0" marL="457200" rtl="0" algn="l">
              <a:spcBef>
                <a:spcPts val="0"/>
              </a:spcBef>
              <a:spcAft>
                <a:spcPts val="0"/>
              </a:spcAft>
              <a:buSzPts val="2000"/>
              <a:buChar char="●"/>
            </a:pPr>
            <a:r>
              <a:rPr lang="en" sz="2000"/>
              <a:t>Lecture - Variables as containers concept, </a:t>
            </a:r>
            <a:r>
              <a:rPr lang="en" sz="1900">
                <a:latin typeface="Arial"/>
                <a:ea typeface="Arial"/>
                <a:cs typeface="Arial"/>
                <a:sym typeface="Arial"/>
              </a:rPr>
              <a:t>Four basic data types, Variable naming rules, Type Conversion, input() and print() function</a:t>
            </a:r>
            <a:endParaRPr sz="1900">
              <a:latin typeface="Arial"/>
              <a:ea typeface="Arial"/>
              <a:cs typeface="Arial"/>
              <a:sym typeface="Arial"/>
            </a:endParaRPr>
          </a:p>
        </p:txBody>
      </p:sp>
      <p:sp>
        <p:nvSpPr>
          <p:cNvPr id="309" name="Google Shape;309;p39"/>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10" name="Google Shape;310;p39"/>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40"/>
          <p:cNvSpPr txBox="1"/>
          <p:nvPr>
            <p:ph type="title"/>
          </p:nvPr>
        </p:nvSpPr>
        <p:spPr>
          <a:xfrm>
            <a:off x="146450" y="186950"/>
            <a:ext cx="75615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 - Johnathan Oneal</a:t>
            </a:r>
            <a:endParaRPr/>
          </a:p>
          <a:p>
            <a:pPr indent="0" lvl="0" marL="0" rtl="0" algn="l">
              <a:spcBef>
                <a:spcPts val="0"/>
              </a:spcBef>
              <a:spcAft>
                <a:spcPts val="0"/>
              </a:spcAft>
              <a:buNone/>
            </a:pPr>
            <a:r>
              <a:rPr lang="en"/>
              <a:t>  </a:t>
            </a:r>
            <a:endParaRPr/>
          </a:p>
        </p:txBody>
      </p:sp>
      <p:sp>
        <p:nvSpPr>
          <p:cNvPr id="317" name="Google Shape;317;p40"/>
          <p:cNvSpPr txBox="1"/>
          <p:nvPr>
            <p:ph idx="3" type="body"/>
          </p:nvPr>
        </p:nvSpPr>
        <p:spPr>
          <a:xfrm>
            <a:off x="244425" y="897050"/>
            <a:ext cx="8672400" cy="371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Professional Background:</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Data Engineer at Lightkeeper LLC, Boston MA - building portfolio analytics software for 150+ institutional clients representing over $500 billion in assets under management, designing ETL pipelines, testing solutions, and web applications using Python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Lead developer of Lightkeeper's AI initiatives, including RAG chatbot, embedding search code discovery tool, Zendesk ticket agent, and the Lightkeeper MCP server</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Education:</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Master of Science in Mathematics, Tufts University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Bachelor of Science in Mathematics, Summa Cum Laude, Tufts University</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Teaching Philosophy:</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Learn by doing with hands-on practice using real-world examples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Fully free and bespoke course construction to eliminate barriers and pace the course for maximum success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Curiosity is the number one driver of success in programming</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Personal Projects:</a:t>
            </a:r>
            <a:r>
              <a:rPr lang="en" sz="1100">
                <a:latin typeface="Arial"/>
                <a:ea typeface="Arial"/>
                <a:cs typeface="Arial"/>
                <a:sym typeface="Arial"/>
              </a:rPr>
              <a:t> </a:t>
            </a:r>
            <a:r>
              <a:rPr lang="en" sz="1100" u="sng">
                <a:solidFill>
                  <a:schemeClr val="hlink"/>
                </a:solidFill>
                <a:latin typeface="Arial"/>
                <a:ea typeface="Arial"/>
                <a:cs typeface="Arial"/>
                <a:sym typeface="Arial"/>
                <a:hlinkClick r:id="rId3"/>
              </a:rPr>
              <a:t>https://www.poolplay.io/</a:t>
            </a:r>
            <a:r>
              <a:rPr lang="en" sz="1100">
                <a:latin typeface="Arial"/>
                <a:ea typeface="Arial"/>
                <a:cs typeface="Arial"/>
                <a:sym typeface="Arial"/>
              </a:rPr>
              <a:t>  </a:t>
            </a:r>
            <a:r>
              <a:rPr lang="en" sz="1100" u="sng">
                <a:solidFill>
                  <a:schemeClr val="hlink"/>
                </a:solidFill>
                <a:latin typeface="Arial"/>
                <a:ea typeface="Arial"/>
                <a:cs typeface="Arial"/>
                <a:sym typeface="Arial"/>
                <a:hlinkClick r:id="rId4"/>
              </a:rPr>
              <a:t>https://bytesizetraveldeals.com/</a:t>
            </a:r>
            <a:r>
              <a:rPr lang="en" sz="1100">
                <a:latin typeface="Arial"/>
                <a:ea typeface="Arial"/>
                <a:cs typeface="Arial"/>
                <a:sym typeface="Arial"/>
              </a:rPr>
              <a:t> </a:t>
            </a:r>
            <a:r>
              <a:rPr lang="en" sz="1100" u="sng">
                <a:solidFill>
                  <a:schemeClr val="hlink"/>
                </a:solidFill>
                <a:latin typeface="Arial"/>
                <a:ea typeface="Arial"/>
                <a:cs typeface="Arial"/>
                <a:sym typeface="Arial"/>
                <a:hlinkClick r:id="rId5"/>
              </a:rPr>
              <a:t>https://johnathanoneal.github.io/</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Github:</a:t>
            </a:r>
            <a:r>
              <a:rPr lang="en" sz="1100">
                <a:latin typeface="Arial"/>
                <a:ea typeface="Arial"/>
                <a:cs typeface="Arial"/>
                <a:sym typeface="Arial"/>
              </a:rPr>
              <a:t> </a:t>
            </a:r>
            <a:r>
              <a:rPr lang="en" sz="1100" u="sng">
                <a:solidFill>
                  <a:schemeClr val="hlink"/>
                </a:solidFill>
                <a:latin typeface="Arial"/>
                <a:ea typeface="Arial"/>
                <a:cs typeface="Arial"/>
                <a:sym typeface="Arial"/>
                <a:hlinkClick r:id="rId6"/>
              </a:rPr>
              <a:t>https://github.com/JohnathanOneal</a:t>
            </a:r>
            <a:r>
              <a:rPr lang="en"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None/>
            </a:pPr>
            <a:r>
              <a:t/>
            </a:r>
            <a:endParaRPr/>
          </a:p>
          <a:p>
            <a:pPr indent="0" lvl="0" marL="0" rtl="0" algn="l">
              <a:spcBef>
                <a:spcPts val="1200"/>
              </a:spcBef>
              <a:spcAft>
                <a:spcPts val="1200"/>
              </a:spcAft>
              <a:buNone/>
            </a:pPr>
            <a:r>
              <a:t/>
            </a:r>
            <a:endParaRPr/>
          </a:p>
        </p:txBody>
      </p:sp>
      <p:sp>
        <p:nvSpPr>
          <p:cNvPr id="318" name="Google Shape;318;p40"/>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19" name="Google Shape;319;p40"/>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1"/>
          <p:cNvSpPr txBox="1"/>
          <p:nvPr>
            <p:ph type="title"/>
          </p:nvPr>
        </p:nvSpPr>
        <p:spPr>
          <a:xfrm>
            <a:off x="146450" y="186950"/>
            <a:ext cx="31146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You</a:t>
            </a:r>
            <a:endParaRPr/>
          </a:p>
          <a:p>
            <a:pPr indent="0" lvl="0" marL="0" rtl="0" algn="l">
              <a:spcBef>
                <a:spcPts val="0"/>
              </a:spcBef>
              <a:spcAft>
                <a:spcPts val="0"/>
              </a:spcAft>
              <a:buNone/>
            </a:pPr>
            <a:r>
              <a:rPr lang="en"/>
              <a:t>  </a:t>
            </a:r>
            <a:endParaRPr/>
          </a:p>
        </p:txBody>
      </p:sp>
      <p:sp>
        <p:nvSpPr>
          <p:cNvPr id="326" name="Google Shape;326;p41"/>
          <p:cNvSpPr txBox="1"/>
          <p:nvPr>
            <p:ph idx="3" type="body"/>
          </p:nvPr>
        </p:nvSpPr>
        <p:spPr>
          <a:xfrm>
            <a:off x="244425" y="897050"/>
            <a:ext cx="8672400" cy="371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Please share:</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lang="en" sz="1600">
                <a:latin typeface="Arial"/>
                <a:ea typeface="Arial"/>
                <a:cs typeface="Arial"/>
                <a:sym typeface="Arial"/>
              </a:rPr>
              <a:t>Your name</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Your major or field of study</a:t>
            </a:r>
            <a:endParaRPr sz="16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600">
                <a:latin typeface="Arial"/>
                <a:ea typeface="Arial"/>
                <a:cs typeface="Arial"/>
                <a:sym typeface="Arial"/>
              </a:rPr>
              <a:t>Any additional information from below:</a:t>
            </a:r>
            <a:endParaRPr b="1" sz="1600">
              <a:latin typeface="Arial"/>
              <a:ea typeface="Arial"/>
              <a:cs typeface="Arial"/>
              <a:sym typeface="Arial"/>
            </a:endParaRPr>
          </a:p>
          <a:p>
            <a:pPr indent="-330200" lvl="0" marL="457200" rtl="0" algn="l">
              <a:spcBef>
                <a:spcPts val="1200"/>
              </a:spcBef>
              <a:spcAft>
                <a:spcPts val="0"/>
              </a:spcAft>
              <a:buSzPts val="1600"/>
              <a:buFont typeface="Arial"/>
              <a:buChar char="●"/>
            </a:pPr>
            <a:r>
              <a:rPr lang="en" sz="1600">
                <a:latin typeface="Arial"/>
                <a:ea typeface="Arial"/>
                <a:cs typeface="Arial"/>
                <a:sym typeface="Arial"/>
              </a:rPr>
              <a:t>One specific goal you have for learning Python this semester</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Previous programming experience (if any) - including other languages, courses, or self-teaching</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 sz="1600">
                <a:latin typeface="Arial"/>
                <a:ea typeface="Arial"/>
                <a:cs typeface="Arial"/>
                <a:sym typeface="Arial"/>
              </a:rPr>
              <a:t>What you hope to build or accomplish with programming skills after this course</a:t>
            </a:r>
            <a:endParaRPr sz="1600">
              <a:latin typeface="Arial"/>
              <a:ea typeface="Arial"/>
              <a:cs typeface="Arial"/>
              <a:sym typeface="Arial"/>
            </a:endParaRPr>
          </a:p>
        </p:txBody>
      </p:sp>
      <p:sp>
        <p:nvSpPr>
          <p:cNvPr id="327" name="Google Shape;327;p41"/>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28" name="Google Shape;328;p41"/>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2"/>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Syllabus</a:t>
            </a:r>
            <a:r>
              <a:rPr lang="en"/>
              <a:t> Review</a:t>
            </a:r>
            <a:endParaRPr/>
          </a:p>
        </p:txBody>
      </p:sp>
      <p:sp>
        <p:nvSpPr>
          <p:cNvPr id="335" name="Google Shape;335;p42"/>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Moodle:</a:t>
            </a:r>
            <a:endParaRPr/>
          </a:p>
          <a:p>
            <a:pPr indent="0" lvl="0" marL="0" rtl="0" algn="l">
              <a:spcBef>
                <a:spcPts val="1200"/>
              </a:spcBef>
              <a:spcAft>
                <a:spcPts val="1200"/>
              </a:spcAft>
              <a:buNone/>
            </a:pPr>
            <a:r>
              <a:rPr lang="en" u="sng">
                <a:solidFill>
                  <a:schemeClr val="hlink"/>
                </a:solidFill>
                <a:hlinkClick r:id="rId3"/>
              </a:rPr>
              <a:t>https://online.bhcc.edu/course/view.php?id=43643</a:t>
            </a:r>
            <a:r>
              <a:rPr lang="en"/>
              <a:t> </a:t>
            </a:r>
            <a:endParaRPr/>
          </a:p>
        </p:txBody>
      </p:sp>
      <p:sp>
        <p:nvSpPr>
          <p:cNvPr id="336" name="Google Shape;336;p42"/>
          <p:cNvSpPr txBox="1"/>
          <p:nvPr>
            <p:ph idx="5" type="subTitle"/>
          </p:nvPr>
        </p:nvSpPr>
        <p:spPr>
          <a:xfrm>
            <a:off x="4114800" y="1397125"/>
            <a:ext cx="2243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Course Structure</a:t>
            </a:r>
            <a:endParaRPr/>
          </a:p>
        </p:txBody>
      </p:sp>
      <p:sp>
        <p:nvSpPr>
          <p:cNvPr id="337" name="Google Shape;337;p42"/>
          <p:cNvSpPr txBox="1"/>
          <p:nvPr>
            <p:ph idx="7" type="subTitle"/>
          </p:nvPr>
        </p:nvSpPr>
        <p:spPr>
          <a:xfrm>
            <a:off x="6492250" y="1397125"/>
            <a:ext cx="2243700" cy="575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Grading </a:t>
            </a:r>
            <a:r>
              <a:rPr lang="en"/>
              <a:t>Scheme</a:t>
            </a:r>
            <a:endParaRPr/>
          </a:p>
        </p:txBody>
      </p:sp>
      <p:sp>
        <p:nvSpPr>
          <p:cNvPr id="338" name="Google Shape;338;p42"/>
          <p:cNvSpPr txBox="1"/>
          <p:nvPr>
            <p:ph idx="8" type="body"/>
          </p:nvPr>
        </p:nvSpPr>
        <p:spPr>
          <a:xfrm>
            <a:off x="4116000" y="3763029"/>
            <a:ext cx="22413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u="sng">
                <a:solidFill>
                  <a:schemeClr val="hlink"/>
                </a:solidFill>
                <a:hlinkClick r:id="rId4"/>
              </a:rPr>
              <a:t>johnathan.oneal@bhcc.edu</a:t>
            </a:r>
            <a:endParaRPr/>
          </a:p>
        </p:txBody>
      </p:sp>
      <p:sp>
        <p:nvSpPr>
          <p:cNvPr id="339" name="Google Shape;339;p42"/>
          <p:cNvSpPr txBox="1"/>
          <p:nvPr>
            <p:ph idx="9" type="subTitle"/>
          </p:nvPr>
        </p:nvSpPr>
        <p:spPr>
          <a:xfrm>
            <a:off x="4114800" y="3488700"/>
            <a:ext cx="2243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Communication</a:t>
            </a:r>
            <a:endParaRPr/>
          </a:p>
        </p:txBody>
      </p:sp>
      <p:sp>
        <p:nvSpPr>
          <p:cNvPr id="340" name="Google Shape;340;p42"/>
          <p:cNvSpPr txBox="1"/>
          <p:nvPr>
            <p:ph idx="14" type="subTitle"/>
          </p:nvPr>
        </p:nvSpPr>
        <p:spPr>
          <a:xfrm>
            <a:off x="6492240" y="3488700"/>
            <a:ext cx="22437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Course Policies</a:t>
            </a:r>
            <a:endParaRPr/>
          </a:p>
        </p:txBody>
      </p:sp>
      <p:grpSp>
        <p:nvGrpSpPr>
          <p:cNvPr id="341" name="Google Shape;341;p42"/>
          <p:cNvGrpSpPr/>
          <p:nvPr/>
        </p:nvGrpSpPr>
        <p:grpSpPr>
          <a:xfrm>
            <a:off x="7144213" y="263514"/>
            <a:ext cx="939750" cy="871774"/>
            <a:chOff x="2545513" y="2082614"/>
            <a:chExt cx="939750" cy="871774"/>
          </a:xfrm>
        </p:grpSpPr>
        <p:grpSp>
          <p:nvGrpSpPr>
            <p:cNvPr id="342" name="Google Shape;342;p42"/>
            <p:cNvGrpSpPr/>
            <p:nvPr/>
          </p:nvGrpSpPr>
          <p:grpSpPr>
            <a:xfrm>
              <a:off x="2545513" y="2354613"/>
              <a:ext cx="939750" cy="599775"/>
              <a:chOff x="2545513" y="2354613"/>
              <a:chExt cx="939750" cy="599775"/>
            </a:xfrm>
          </p:grpSpPr>
          <p:sp>
            <p:nvSpPr>
              <p:cNvPr id="343" name="Google Shape;343;p42"/>
              <p:cNvSpPr/>
              <p:nvPr/>
            </p:nvSpPr>
            <p:spPr>
              <a:xfrm>
                <a:off x="2545513" y="2757288"/>
                <a:ext cx="196800" cy="19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4" name="Google Shape;344;p42"/>
              <p:cNvSpPr/>
              <p:nvPr/>
            </p:nvSpPr>
            <p:spPr>
              <a:xfrm>
                <a:off x="2793175" y="2575351"/>
                <a:ext cx="196800" cy="37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5" name="Google Shape;345;p42"/>
              <p:cNvSpPr/>
              <p:nvPr/>
            </p:nvSpPr>
            <p:spPr>
              <a:xfrm>
                <a:off x="3040813" y="2490813"/>
                <a:ext cx="196800" cy="46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6" name="Google Shape;346;p42"/>
              <p:cNvSpPr/>
              <p:nvPr/>
            </p:nvSpPr>
            <p:spPr>
              <a:xfrm>
                <a:off x="3288463" y="2354613"/>
                <a:ext cx="196800" cy="599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347" name="Google Shape;347;p42"/>
            <p:cNvGrpSpPr/>
            <p:nvPr/>
          </p:nvGrpSpPr>
          <p:grpSpPr>
            <a:xfrm>
              <a:off x="2615263" y="2082614"/>
              <a:ext cx="800263" cy="460438"/>
              <a:chOff x="2615263" y="2206150"/>
              <a:chExt cx="800263" cy="460438"/>
            </a:xfrm>
          </p:grpSpPr>
          <p:sp>
            <p:nvSpPr>
              <p:cNvPr id="348" name="Google Shape;348;p42"/>
              <p:cNvSpPr/>
              <p:nvPr/>
            </p:nvSpPr>
            <p:spPr>
              <a:xfrm>
                <a:off x="2615263" y="2609288"/>
                <a:ext cx="57300" cy="57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9" name="Google Shape;349;p42"/>
              <p:cNvSpPr/>
              <p:nvPr/>
            </p:nvSpPr>
            <p:spPr>
              <a:xfrm>
                <a:off x="2862925" y="2386675"/>
                <a:ext cx="57300" cy="57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0" name="Google Shape;350;p42"/>
              <p:cNvSpPr/>
              <p:nvPr/>
            </p:nvSpPr>
            <p:spPr>
              <a:xfrm>
                <a:off x="3110575" y="2386663"/>
                <a:ext cx="57300" cy="57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1" name="Google Shape;351;p42"/>
              <p:cNvSpPr/>
              <p:nvPr/>
            </p:nvSpPr>
            <p:spPr>
              <a:xfrm>
                <a:off x="3358225" y="2206150"/>
                <a:ext cx="57300" cy="57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352" name="Google Shape;352;p42"/>
              <p:cNvCxnSpPr/>
              <p:nvPr/>
            </p:nvCxnSpPr>
            <p:spPr>
              <a:xfrm flipH="1" rot="10800000">
                <a:off x="2642416" y="2414884"/>
                <a:ext cx="250800" cy="222000"/>
              </a:xfrm>
              <a:prstGeom prst="straightConnector1">
                <a:avLst/>
              </a:prstGeom>
              <a:noFill/>
              <a:ln cap="flat" cmpd="sng" w="19050">
                <a:solidFill>
                  <a:schemeClr val="dk1"/>
                </a:solidFill>
                <a:prstDash val="solid"/>
                <a:round/>
                <a:headEnd len="med" w="med" type="none"/>
                <a:tailEnd len="med" w="med" type="none"/>
              </a:ln>
            </p:spPr>
          </p:cxnSp>
          <p:cxnSp>
            <p:nvCxnSpPr>
              <p:cNvPr id="353" name="Google Shape;353;p42"/>
              <p:cNvCxnSpPr/>
              <p:nvPr/>
            </p:nvCxnSpPr>
            <p:spPr>
              <a:xfrm>
                <a:off x="2891275" y="2415613"/>
                <a:ext cx="249000" cy="0"/>
              </a:xfrm>
              <a:prstGeom prst="straightConnector1">
                <a:avLst/>
              </a:prstGeom>
              <a:noFill/>
              <a:ln cap="flat" cmpd="sng" w="19050">
                <a:solidFill>
                  <a:schemeClr val="dk1"/>
                </a:solidFill>
                <a:prstDash val="solid"/>
                <a:round/>
                <a:headEnd len="med" w="med" type="none"/>
                <a:tailEnd len="med" w="med" type="none"/>
              </a:ln>
            </p:spPr>
          </p:cxnSp>
          <p:cxnSp>
            <p:nvCxnSpPr>
              <p:cNvPr id="354" name="Google Shape;354;p42"/>
              <p:cNvCxnSpPr/>
              <p:nvPr/>
            </p:nvCxnSpPr>
            <p:spPr>
              <a:xfrm flipH="1" rot="10800000">
                <a:off x="3140375" y="2233825"/>
                <a:ext cx="255000" cy="184500"/>
              </a:xfrm>
              <a:prstGeom prst="straightConnector1">
                <a:avLst/>
              </a:prstGeom>
              <a:noFill/>
              <a:ln cap="flat" cmpd="sng" w="19050">
                <a:solidFill>
                  <a:schemeClr val="dk1"/>
                </a:solidFill>
                <a:prstDash val="solid"/>
                <a:round/>
                <a:headEnd len="med" w="med" type="none"/>
                <a:tailEnd len="med" w="med" type="none"/>
              </a:ln>
            </p:spPr>
          </p:cxnSp>
        </p:grpSp>
      </p:grpSp>
      <p:grpSp>
        <p:nvGrpSpPr>
          <p:cNvPr id="355" name="Google Shape;355;p42"/>
          <p:cNvGrpSpPr/>
          <p:nvPr/>
        </p:nvGrpSpPr>
        <p:grpSpPr>
          <a:xfrm>
            <a:off x="4647575" y="2652423"/>
            <a:ext cx="1178150" cy="656596"/>
            <a:chOff x="7416125" y="3551942"/>
            <a:chExt cx="1178150" cy="656596"/>
          </a:xfrm>
        </p:grpSpPr>
        <p:sp>
          <p:nvSpPr>
            <p:cNvPr id="356" name="Google Shape;356;p42"/>
            <p:cNvSpPr/>
            <p:nvPr/>
          </p:nvSpPr>
          <p:spPr>
            <a:xfrm>
              <a:off x="7416125" y="3649638"/>
              <a:ext cx="718200" cy="558900"/>
            </a:xfrm>
            <a:prstGeom prst="wedgeEllipseCallout">
              <a:avLst>
                <a:gd fmla="val -20833" name="adj1"/>
                <a:gd fmla="val 62500"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7" name="Google Shape;357;p42"/>
            <p:cNvSpPr/>
            <p:nvPr/>
          </p:nvSpPr>
          <p:spPr>
            <a:xfrm flipH="1">
              <a:off x="7972075" y="3551942"/>
              <a:ext cx="622200" cy="447000"/>
            </a:xfrm>
            <a:prstGeom prst="wedgeEllipseCallout">
              <a:avLst>
                <a:gd fmla="val -20833" name="adj1"/>
                <a:gd fmla="val 625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358" name="Google Shape;358;p42"/>
          <p:cNvGrpSpPr/>
          <p:nvPr/>
        </p:nvGrpSpPr>
        <p:grpSpPr>
          <a:xfrm>
            <a:off x="4802006" y="351903"/>
            <a:ext cx="869304" cy="912009"/>
            <a:chOff x="5778650" y="825188"/>
            <a:chExt cx="745800" cy="782438"/>
          </a:xfrm>
        </p:grpSpPr>
        <p:grpSp>
          <p:nvGrpSpPr>
            <p:cNvPr id="359" name="Google Shape;359;p42"/>
            <p:cNvGrpSpPr/>
            <p:nvPr/>
          </p:nvGrpSpPr>
          <p:grpSpPr>
            <a:xfrm>
              <a:off x="5778650" y="825188"/>
              <a:ext cx="745800" cy="782438"/>
              <a:chOff x="5778650" y="825188"/>
              <a:chExt cx="745800" cy="782438"/>
            </a:xfrm>
          </p:grpSpPr>
          <p:sp>
            <p:nvSpPr>
              <p:cNvPr id="360" name="Google Shape;360;p42"/>
              <p:cNvSpPr/>
              <p:nvPr/>
            </p:nvSpPr>
            <p:spPr>
              <a:xfrm>
                <a:off x="5784200" y="872925"/>
                <a:ext cx="734700" cy="734700"/>
              </a:xfrm>
              <a:prstGeom prst="rect">
                <a:avLst/>
              </a:prstGeom>
              <a:noFill/>
              <a:ln cap="flat" cmpd="sng" w="32375">
                <a:solidFill>
                  <a:schemeClr val="dk1"/>
                </a:solidFill>
                <a:prstDash val="solid"/>
                <a:round/>
                <a:headEnd len="sm" w="sm" type="none"/>
                <a:tailEnd len="sm" w="sm" type="none"/>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cxnSp>
            <p:nvCxnSpPr>
              <p:cNvPr id="361" name="Google Shape;361;p42"/>
              <p:cNvCxnSpPr/>
              <p:nvPr/>
            </p:nvCxnSpPr>
            <p:spPr>
              <a:xfrm>
                <a:off x="5778650" y="1027424"/>
                <a:ext cx="745800" cy="0"/>
              </a:xfrm>
              <a:prstGeom prst="straightConnector1">
                <a:avLst/>
              </a:prstGeom>
              <a:noFill/>
              <a:ln cap="flat" cmpd="sng" w="32375">
                <a:solidFill>
                  <a:schemeClr val="dk1"/>
                </a:solidFill>
                <a:prstDash val="solid"/>
                <a:round/>
                <a:headEnd len="med" w="med" type="none"/>
                <a:tailEnd len="med" w="med" type="none"/>
              </a:ln>
            </p:spPr>
          </p:cxnSp>
          <p:grpSp>
            <p:nvGrpSpPr>
              <p:cNvPr id="362" name="Google Shape;362;p42"/>
              <p:cNvGrpSpPr/>
              <p:nvPr/>
            </p:nvGrpSpPr>
            <p:grpSpPr>
              <a:xfrm>
                <a:off x="5917500" y="825188"/>
                <a:ext cx="468100" cy="98700"/>
                <a:chOff x="5919275" y="825188"/>
                <a:chExt cx="468100" cy="98700"/>
              </a:xfrm>
            </p:grpSpPr>
            <p:cxnSp>
              <p:nvCxnSpPr>
                <p:cNvPr id="363" name="Google Shape;363;p42"/>
                <p:cNvCxnSpPr/>
                <p:nvPr/>
              </p:nvCxnSpPr>
              <p:spPr>
                <a:xfrm>
                  <a:off x="6036300" y="825188"/>
                  <a:ext cx="0" cy="98700"/>
                </a:xfrm>
                <a:prstGeom prst="straightConnector1">
                  <a:avLst/>
                </a:prstGeom>
                <a:noFill/>
                <a:ln cap="flat" cmpd="sng" w="32375">
                  <a:solidFill>
                    <a:schemeClr val="dk1"/>
                  </a:solidFill>
                  <a:prstDash val="solid"/>
                  <a:round/>
                  <a:headEnd len="med" w="med" type="none"/>
                  <a:tailEnd len="med" w="med" type="none"/>
                </a:ln>
              </p:spPr>
            </p:cxnSp>
            <p:cxnSp>
              <p:nvCxnSpPr>
                <p:cNvPr id="364" name="Google Shape;364;p42"/>
                <p:cNvCxnSpPr/>
                <p:nvPr/>
              </p:nvCxnSpPr>
              <p:spPr>
                <a:xfrm>
                  <a:off x="6153325" y="825188"/>
                  <a:ext cx="0" cy="98700"/>
                </a:xfrm>
                <a:prstGeom prst="straightConnector1">
                  <a:avLst/>
                </a:prstGeom>
                <a:noFill/>
                <a:ln cap="flat" cmpd="sng" w="32375">
                  <a:solidFill>
                    <a:schemeClr val="dk1"/>
                  </a:solidFill>
                  <a:prstDash val="solid"/>
                  <a:round/>
                  <a:headEnd len="med" w="med" type="none"/>
                  <a:tailEnd len="med" w="med" type="none"/>
                </a:ln>
              </p:spPr>
            </p:cxnSp>
            <p:cxnSp>
              <p:nvCxnSpPr>
                <p:cNvPr id="365" name="Google Shape;365;p42"/>
                <p:cNvCxnSpPr/>
                <p:nvPr/>
              </p:nvCxnSpPr>
              <p:spPr>
                <a:xfrm>
                  <a:off x="6270350" y="825188"/>
                  <a:ext cx="0" cy="98700"/>
                </a:xfrm>
                <a:prstGeom prst="straightConnector1">
                  <a:avLst/>
                </a:prstGeom>
                <a:noFill/>
                <a:ln cap="flat" cmpd="sng" w="32375">
                  <a:solidFill>
                    <a:schemeClr val="dk1"/>
                  </a:solidFill>
                  <a:prstDash val="solid"/>
                  <a:round/>
                  <a:headEnd len="med" w="med" type="none"/>
                  <a:tailEnd len="med" w="med" type="none"/>
                </a:ln>
              </p:spPr>
            </p:cxnSp>
            <p:cxnSp>
              <p:nvCxnSpPr>
                <p:cNvPr id="366" name="Google Shape;366;p42"/>
                <p:cNvCxnSpPr/>
                <p:nvPr/>
              </p:nvCxnSpPr>
              <p:spPr>
                <a:xfrm>
                  <a:off x="6387375" y="825188"/>
                  <a:ext cx="0" cy="98700"/>
                </a:xfrm>
                <a:prstGeom prst="straightConnector1">
                  <a:avLst/>
                </a:prstGeom>
                <a:noFill/>
                <a:ln cap="flat" cmpd="sng" w="32375">
                  <a:solidFill>
                    <a:schemeClr val="dk1"/>
                  </a:solidFill>
                  <a:prstDash val="solid"/>
                  <a:round/>
                  <a:headEnd len="med" w="med" type="none"/>
                  <a:tailEnd len="med" w="med" type="none"/>
                </a:ln>
              </p:spPr>
            </p:cxnSp>
            <p:cxnSp>
              <p:nvCxnSpPr>
                <p:cNvPr id="367" name="Google Shape;367;p42"/>
                <p:cNvCxnSpPr/>
                <p:nvPr/>
              </p:nvCxnSpPr>
              <p:spPr>
                <a:xfrm>
                  <a:off x="5919275" y="825188"/>
                  <a:ext cx="0" cy="98700"/>
                </a:xfrm>
                <a:prstGeom prst="straightConnector1">
                  <a:avLst/>
                </a:prstGeom>
                <a:noFill/>
                <a:ln cap="flat" cmpd="sng" w="32375">
                  <a:solidFill>
                    <a:schemeClr val="dk1"/>
                  </a:solidFill>
                  <a:prstDash val="solid"/>
                  <a:round/>
                  <a:headEnd len="med" w="med" type="none"/>
                  <a:tailEnd len="med" w="med" type="none"/>
                </a:ln>
              </p:spPr>
            </p:cxnSp>
          </p:grpSp>
        </p:grpSp>
        <p:grpSp>
          <p:nvGrpSpPr>
            <p:cNvPr id="368" name="Google Shape;368;p42"/>
            <p:cNvGrpSpPr/>
            <p:nvPr/>
          </p:nvGrpSpPr>
          <p:grpSpPr>
            <a:xfrm>
              <a:off x="5872069" y="1111600"/>
              <a:ext cx="558962" cy="395668"/>
              <a:chOff x="5870947" y="1111600"/>
              <a:chExt cx="558962" cy="395668"/>
            </a:xfrm>
          </p:grpSpPr>
          <p:sp>
            <p:nvSpPr>
              <p:cNvPr id="369" name="Google Shape;369;p42"/>
              <p:cNvSpPr/>
              <p:nvPr/>
            </p:nvSpPr>
            <p:spPr>
              <a:xfrm>
                <a:off x="5870947" y="1111600"/>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0" name="Google Shape;370;p42"/>
              <p:cNvSpPr/>
              <p:nvPr/>
            </p:nvSpPr>
            <p:spPr>
              <a:xfrm>
                <a:off x="6019568" y="1111600"/>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1" name="Google Shape;371;p42"/>
              <p:cNvSpPr/>
              <p:nvPr/>
            </p:nvSpPr>
            <p:spPr>
              <a:xfrm>
                <a:off x="6168189" y="1111600"/>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2" name="Google Shape;372;p42"/>
              <p:cNvSpPr/>
              <p:nvPr/>
            </p:nvSpPr>
            <p:spPr>
              <a:xfrm>
                <a:off x="6316809" y="1111600"/>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3" name="Google Shape;373;p42"/>
              <p:cNvSpPr/>
              <p:nvPr/>
            </p:nvSpPr>
            <p:spPr>
              <a:xfrm>
                <a:off x="5870947" y="1252887"/>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4" name="Google Shape;374;p42"/>
              <p:cNvSpPr/>
              <p:nvPr/>
            </p:nvSpPr>
            <p:spPr>
              <a:xfrm>
                <a:off x="6019568" y="1252887"/>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5" name="Google Shape;375;p42"/>
              <p:cNvSpPr/>
              <p:nvPr/>
            </p:nvSpPr>
            <p:spPr>
              <a:xfrm>
                <a:off x="6168189" y="1252887"/>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6" name="Google Shape;376;p42"/>
              <p:cNvSpPr/>
              <p:nvPr/>
            </p:nvSpPr>
            <p:spPr>
              <a:xfrm>
                <a:off x="6316809" y="1252887"/>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7" name="Google Shape;377;p42"/>
              <p:cNvSpPr/>
              <p:nvPr/>
            </p:nvSpPr>
            <p:spPr>
              <a:xfrm>
                <a:off x="5870947" y="1394168"/>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8" name="Google Shape;378;p42"/>
              <p:cNvSpPr/>
              <p:nvPr/>
            </p:nvSpPr>
            <p:spPr>
              <a:xfrm>
                <a:off x="6019572" y="1394168"/>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sp>
            <p:nvSpPr>
              <p:cNvPr id="379" name="Google Shape;379;p42"/>
              <p:cNvSpPr/>
              <p:nvPr/>
            </p:nvSpPr>
            <p:spPr>
              <a:xfrm>
                <a:off x="6168196" y="1394168"/>
                <a:ext cx="113100" cy="113100"/>
              </a:xfrm>
              <a:prstGeom prst="rect">
                <a:avLst/>
              </a:prstGeom>
              <a:solidFill>
                <a:schemeClr val="lt2"/>
              </a:solidFill>
              <a:ln>
                <a:noFill/>
              </a:ln>
            </p:spPr>
            <p:txBody>
              <a:bodyPr anchorCtr="0" anchor="ctr" bIns="155375" lIns="155375" spcFirstLastPara="1" rIns="155375" wrap="square" tIns="155375">
                <a:noAutofit/>
              </a:bodyPr>
              <a:lstStyle/>
              <a:p>
                <a:pPr indent="0" lvl="0" marL="0" rtl="0" algn="ctr">
                  <a:spcBef>
                    <a:spcPts val="0"/>
                  </a:spcBef>
                  <a:spcAft>
                    <a:spcPts val="0"/>
                  </a:spcAft>
                  <a:buNone/>
                </a:pPr>
                <a:r>
                  <a:t/>
                </a:r>
                <a:endParaRPr sz="2379">
                  <a:solidFill>
                    <a:schemeClr val="dk1"/>
                  </a:solidFill>
                </a:endParaRPr>
              </a:p>
            </p:txBody>
          </p:sp>
        </p:grpSp>
      </p:grpSp>
      <p:grpSp>
        <p:nvGrpSpPr>
          <p:cNvPr id="380" name="Google Shape;380;p42"/>
          <p:cNvGrpSpPr/>
          <p:nvPr/>
        </p:nvGrpSpPr>
        <p:grpSpPr>
          <a:xfrm>
            <a:off x="7179450" y="2454286"/>
            <a:ext cx="869307" cy="1052868"/>
            <a:chOff x="7558725" y="2127799"/>
            <a:chExt cx="696225" cy="843239"/>
          </a:xfrm>
        </p:grpSpPr>
        <p:grpSp>
          <p:nvGrpSpPr>
            <p:cNvPr id="381" name="Google Shape;381;p42"/>
            <p:cNvGrpSpPr/>
            <p:nvPr/>
          </p:nvGrpSpPr>
          <p:grpSpPr>
            <a:xfrm>
              <a:off x="7558725" y="2222838"/>
              <a:ext cx="599700" cy="748200"/>
              <a:chOff x="7558725" y="2222838"/>
              <a:chExt cx="599700" cy="748200"/>
            </a:xfrm>
          </p:grpSpPr>
          <p:sp>
            <p:nvSpPr>
              <p:cNvPr id="382" name="Google Shape;382;p42"/>
              <p:cNvSpPr/>
              <p:nvPr/>
            </p:nvSpPr>
            <p:spPr>
              <a:xfrm>
                <a:off x="7558725" y="2222838"/>
                <a:ext cx="599700" cy="748200"/>
              </a:xfrm>
              <a:prstGeom prst="rect">
                <a:avLst/>
              </a:prstGeom>
              <a:solidFill>
                <a:schemeClr val="lt2"/>
              </a:solidFill>
              <a:ln>
                <a:noFill/>
              </a:ln>
            </p:spPr>
            <p:txBody>
              <a:bodyPr anchorCtr="0" anchor="ctr" bIns="175975" lIns="175975" spcFirstLastPara="1" rIns="175975" wrap="square" tIns="175975">
                <a:noAutofit/>
              </a:bodyPr>
              <a:lstStyle/>
              <a:p>
                <a:pPr indent="0" lvl="0" marL="0" rtl="0" algn="ctr">
                  <a:spcBef>
                    <a:spcPts val="0"/>
                  </a:spcBef>
                  <a:spcAft>
                    <a:spcPts val="0"/>
                  </a:spcAft>
                  <a:buNone/>
                </a:pPr>
                <a:r>
                  <a:t/>
                </a:r>
                <a:endParaRPr sz="2694">
                  <a:solidFill>
                    <a:schemeClr val="dk1"/>
                  </a:solidFill>
                </a:endParaRPr>
              </a:p>
            </p:txBody>
          </p:sp>
          <p:grpSp>
            <p:nvGrpSpPr>
              <p:cNvPr id="383" name="Google Shape;383;p42"/>
              <p:cNvGrpSpPr/>
              <p:nvPr/>
            </p:nvGrpSpPr>
            <p:grpSpPr>
              <a:xfrm>
                <a:off x="7635375" y="2384363"/>
                <a:ext cx="446400" cy="301800"/>
                <a:chOff x="7635375" y="2384363"/>
                <a:chExt cx="446400" cy="301800"/>
              </a:xfrm>
            </p:grpSpPr>
            <p:cxnSp>
              <p:nvCxnSpPr>
                <p:cNvPr id="384" name="Google Shape;384;p42"/>
                <p:cNvCxnSpPr/>
                <p:nvPr/>
              </p:nvCxnSpPr>
              <p:spPr>
                <a:xfrm>
                  <a:off x="7635375" y="2484963"/>
                  <a:ext cx="446400" cy="0"/>
                </a:xfrm>
                <a:prstGeom prst="straightConnector1">
                  <a:avLst/>
                </a:prstGeom>
                <a:noFill/>
                <a:ln cap="flat" cmpd="sng" w="36675">
                  <a:solidFill>
                    <a:schemeClr val="dk1"/>
                  </a:solidFill>
                  <a:prstDash val="solid"/>
                  <a:round/>
                  <a:headEnd len="med" w="med" type="none"/>
                  <a:tailEnd len="med" w="med" type="none"/>
                </a:ln>
              </p:spPr>
            </p:cxnSp>
            <p:cxnSp>
              <p:nvCxnSpPr>
                <p:cNvPr id="385" name="Google Shape;385;p42"/>
                <p:cNvCxnSpPr/>
                <p:nvPr/>
              </p:nvCxnSpPr>
              <p:spPr>
                <a:xfrm>
                  <a:off x="7635375" y="2585563"/>
                  <a:ext cx="446400" cy="0"/>
                </a:xfrm>
                <a:prstGeom prst="straightConnector1">
                  <a:avLst/>
                </a:prstGeom>
                <a:noFill/>
                <a:ln cap="flat" cmpd="sng" w="36675">
                  <a:solidFill>
                    <a:schemeClr val="dk1"/>
                  </a:solidFill>
                  <a:prstDash val="solid"/>
                  <a:round/>
                  <a:headEnd len="med" w="med" type="none"/>
                  <a:tailEnd len="med" w="med" type="none"/>
                </a:ln>
              </p:spPr>
            </p:cxnSp>
            <p:cxnSp>
              <p:nvCxnSpPr>
                <p:cNvPr id="386" name="Google Shape;386;p42"/>
                <p:cNvCxnSpPr/>
                <p:nvPr/>
              </p:nvCxnSpPr>
              <p:spPr>
                <a:xfrm>
                  <a:off x="7635375" y="2686163"/>
                  <a:ext cx="293400" cy="0"/>
                </a:xfrm>
                <a:prstGeom prst="straightConnector1">
                  <a:avLst/>
                </a:prstGeom>
                <a:noFill/>
                <a:ln cap="flat" cmpd="sng" w="36675">
                  <a:solidFill>
                    <a:schemeClr val="dk1"/>
                  </a:solidFill>
                  <a:prstDash val="solid"/>
                  <a:round/>
                  <a:headEnd len="med" w="med" type="none"/>
                  <a:tailEnd len="med" w="med" type="none"/>
                </a:ln>
              </p:spPr>
            </p:cxnSp>
            <p:cxnSp>
              <p:nvCxnSpPr>
                <p:cNvPr id="387" name="Google Shape;387;p42"/>
                <p:cNvCxnSpPr/>
                <p:nvPr/>
              </p:nvCxnSpPr>
              <p:spPr>
                <a:xfrm>
                  <a:off x="7635375" y="2384363"/>
                  <a:ext cx="446400" cy="0"/>
                </a:xfrm>
                <a:prstGeom prst="straightConnector1">
                  <a:avLst/>
                </a:prstGeom>
                <a:noFill/>
                <a:ln cap="flat" cmpd="sng" w="36675">
                  <a:solidFill>
                    <a:schemeClr val="dk1"/>
                  </a:solidFill>
                  <a:prstDash val="solid"/>
                  <a:round/>
                  <a:headEnd len="med" w="med" type="none"/>
                  <a:tailEnd len="med" w="med" type="none"/>
                </a:ln>
              </p:spPr>
            </p:cxnSp>
          </p:grpSp>
        </p:grpSp>
        <p:grpSp>
          <p:nvGrpSpPr>
            <p:cNvPr id="388" name="Google Shape;388;p42"/>
            <p:cNvGrpSpPr/>
            <p:nvPr/>
          </p:nvGrpSpPr>
          <p:grpSpPr>
            <a:xfrm>
              <a:off x="7661833" y="2172667"/>
              <a:ext cx="546300" cy="695100"/>
              <a:chOff x="7635375" y="2199125"/>
              <a:chExt cx="546300" cy="695100"/>
            </a:xfrm>
          </p:grpSpPr>
          <p:cxnSp>
            <p:nvCxnSpPr>
              <p:cNvPr id="389" name="Google Shape;389;p42"/>
              <p:cNvCxnSpPr/>
              <p:nvPr/>
            </p:nvCxnSpPr>
            <p:spPr>
              <a:xfrm>
                <a:off x="7635375" y="2213511"/>
                <a:ext cx="546300" cy="0"/>
              </a:xfrm>
              <a:prstGeom prst="straightConnector1">
                <a:avLst/>
              </a:prstGeom>
              <a:noFill/>
              <a:ln cap="flat" cmpd="sng" w="36675">
                <a:solidFill>
                  <a:schemeClr val="dk1"/>
                </a:solidFill>
                <a:prstDash val="solid"/>
                <a:round/>
                <a:headEnd len="med" w="med" type="none"/>
                <a:tailEnd len="med" w="med" type="none"/>
              </a:ln>
            </p:spPr>
          </p:cxnSp>
          <p:cxnSp>
            <p:nvCxnSpPr>
              <p:cNvPr id="390" name="Google Shape;390;p42"/>
              <p:cNvCxnSpPr/>
              <p:nvPr/>
            </p:nvCxnSpPr>
            <p:spPr>
              <a:xfrm rot="10800000">
                <a:off x="8167575" y="2199125"/>
                <a:ext cx="0" cy="695100"/>
              </a:xfrm>
              <a:prstGeom prst="straightConnector1">
                <a:avLst/>
              </a:prstGeom>
              <a:noFill/>
              <a:ln cap="flat" cmpd="sng" w="36675">
                <a:solidFill>
                  <a:schemeClr val="dk1"/>
                </a:solidFill>
                <a:prstDash val="solid"/>
                <a:round/>
                <a:headEnd len="med" w="med" type="none"/>
                <a:tailEnd len="med" w="med" type="none"/>
              </a:ln>
            </p:spPr>
          </p:cxnSp>
        </p:grpSp>
        <p:grpSp>
          <p:nvGrpSpPr>
            <p:cNvPr id="391" name="Google Shape;391;p42"/>
            <p:cNvGrpSpPr/>
            <p:nvPr/>
          </p:nvGrpSpPr>
          <p:grpSpPr>
            <a:xfrm>
              <a:off x="7687050" y="2127799"/>
              <a:ext cx="567900" cy="695100"/>
              <a:chOff x="7614086" y="2199125"/>
              <a:chExt cx="567900" cy="695100"/>
            </a:xfrm>
          </p:grpSpPr>
          <p:cxnSp>
            <p:nvCxnSpPr>
              <p:cNvPr id="392" name="Google Shape;392;p42"/>
              <p:cNvCxnSpPr/>
              <p:nvPr/>
            </p:nvCxnSpPr>
            <p:spPr>
              <a:xfrm>
                <a:off x="7614086" y="2213501"/>
                <a:ext cx="567900" cy="0"/>
              </a:xfrm>
              <a:prstGeom prst="straightConnector1">
                <a:avLst/>
              </a:prstGeom>
              <a:noFill/>
              <a:ln cap="flat" cmpd="sng" w="36675">
                <a:solidFill>
                  <a:schemeClr val="dk1"/>
                </a:solidFill>
                <a:prstDash val="solid"/>
                <a:round/>
                <a:headEnd len="med" w="med" type="none"/>
                <a:tailEnd len="med" w="med" type="none"/>
              </a:ln>
            </p:spPr>
          </p:cxnSp>
          <p:cxnSp>
            <p:nvCxnSpPr>
              <p:cNvPr id="393" name="Google Shape;393;p42"/>
              <p:cNvCxnSpPr/>
              <p:nvPr/>
            </p:nvCxnSpPr>
            <p:spPr>
              <a:xfrm rot="10800000">
                <a:off x="8167575" y="2199125"/>
                <a:ext cx="0" cy="695100"/>
              </a:xfrm>
              <a:prstGeom prst="straightConnector1">
                <a:avLst/>
              </a:prstGeom>
              <a:noFill/>
              <a:ln cap="flat" cmpd="sng" w="36675">
                <a:solidFill>
                  <a:schemeClr val="dk1"/>
                </a:solidFill>
                <a:prstDash val="solid"/>
                <a:round/>
                <a:headEnd len="med" w="med" type="none"/>
                <a:tailEnd len="med" w="med" type="none"/>
              </a:ln>
            </p:spPr>
          </p:cxnSp>
        </p:grpSp>
      </p:grpSp>
      <p:sp>
        <p:nvSpPr>
          <p:cNvPr id="394" name="Google Shape;394;p42"/>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95" name="Google Shape;395;p42"/>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3"/>
          <p:cNvSpPr/>
          <p:nvPr/>
        </p:nvSpPr>
        <p:spPr>
          <a:xfrm>
            <a:off x="2111975" y="683400"/>
            <a:ext cx="2928600" cy="3597000"/>
          </a:xfrm>
          <a:prstGeom prst="roundRect">
            <a:avLst>
              <a:gd fmla="val 6828" name="adj"/>
            </a:avLst>
          </a:prstGeom>
          <a:solidFill>
            <a:schemeClr val="accent1"/>
          </a:solidFill>
          <a:ln cap="flat" cmpd="sng" w="19050">
            <a:solidFill>
              <a:schemeClr val="dk1"/>
            </a:solidFill>
            <a:prstDash val="solid"/>
            <a:round/>
            <a:headEnd len="sm" w="sm" type="none"/>
            <a:tailEnd len="sm" w="sm" type="none"/>
          </a:ln>
          <a:effectLst>
            <a:outerShdw blurRad="57150" rotWithShape="0" algn="bl" dir="2280000" dist="57150">
              <a:schemeClr val="dk1">
                <a:alpha val="24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1" name="Google Shape;401;p43"/>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43"/>
          <p:cNvSpPr txBox="1"/>
          <p:nvPr>
            <p:ph idx="3" type="body"/>
          </p:nvPr>
        </p:nvSpPr>
        <p:spPr>
          <a:xfrm>
            <a:off x="5318400" y="1616400"/>
            <a:ext cx="3366300" cy="1731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This course is meant to give you the tools you need to succeed while keeping the workload manageable. Quizzes are designed only to review material from the homework, so you won’t be tested on anything outside of what you’ve already practiced.</a:t>
            </a:r>
            <a:endParaRPr/>
          </a:p>
        </p:txBody>
      </p:sp>
      <p:cxnSp>
        <p:nvCxnSpPr>
          <p:cNvPr id="403" name="Google Shape;403;p43"/>
          <p:cNvCxnSpPr/>
          <p:nvPr/>
        </p:nvCxnSpPr>
        <p:spPr>
          <a:xfrm>
            <a:off x="2112593" y="1319819"/>
            <a:ext cx="2928600" cy="0"/>
          </a:xfrm>
          <a:prstGeom prst="straightConnector1">
            <a:avLst/>
          </a:prstGeom>
          <a:noFill/>
          <a:ln cap="flat" cmpd="sng" w="9525">
            <a:solidFill>
              <a:schemeClr val="dk1"/>
            </a:solidFill>
            <a:prstDash val="solid"/>
            <a:round/>
            <a:headEnd len="med" w="med" type="none"/>
            <a:tailEnd len="med" w="med" type="none"/>
          </a:ln>
        </p:spPr>
      </p:cxnSp>
      <p:sp>
        <p:nvSpPr>
          <p:cNvPr id="404" name="Google Shape;404;p43"/>
          <p:cNvSpPr/>
          <p:nvPr/>
        </p:nvSpPr>
        <p:spPr>
          <a:xfrm>
            <a:off x="2112600" y="1319700"/>
            <a:ext cx="711000" cy="6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dk1"/>
                </a:solidFill>
                <a:latin typeface="Lexend Light"/>
                <a:ea typeface="Lexend Light"/>
                <a:cs typeface="Lexend Light"/>
                <a:sym typeface="Lexend Light"/>
              </a:rPr>
              <a:t>1</a:t>
            </a:r>
            <a:endParaRPr sz="700">
              <a:solidFill>
                <a:schemeClr val="dk1"/>
              </a:solidFill>
              <a:latin typeface="Lexend SemiBold"/>
              <a:ea typeface="Lexend SemiBold"/>
              <a:cs typeface="Lexend SemiBold"/>
              <a:sym typeface="Lexend SemiBold"/>
            </a:endParaRPr>
          </a:p>
        </p:txBody>
      </p:sp>
      <p:sp>
        <p:nvSpPr>
          <p:cNvPr id="405" name="Google Shape;405;p43"/>
          <p:cNvSpPr/>
          <p:nvPr/>
        </p:nvSpPr>
        <p:spPr>
          <a:xfrm>
            <a:off x="2823600" y="1319700"/>
            <a:ext cx="2217600" cy="74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Monday</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Lecture (</a:t>
            </a:r>
            <a:r>
              <a:rPr b="1" lang="en" sz="1000">
                <a:solidFill>
                  <a:schemeClr val="dk1"/>
                </a:solidFill>
                <a:latin typeface="Lexend"/>
                <a:ea typeface="Lexend"/>
                <a:cs typeface="Lexend"/>
                <a:sym typeface="Lexend"/>
              </a:rPr>
              <a:t>occasional</a:t>
            </a:r>
            <a:r>
              <a:rPr b="1" lang="en" sz="1000">
                <a:solidFill>
                  <a:schemeClr val="dk1"/>
                </a:solidFill>
                <a:latin typeface="Lexend"/>
                <a:ea typeface="Lexend"/>
                <a:cs typeface="Lexend"/>
                <a:sym typeface="Lexend"/>
              </a:rPr>
              <a:t> quiz)</a:t>
            </a:r>
            <a:endParaRPr b="1" sz="1000">
              <a:solidFill>
                <a:schemeClr val="dk1"/>
              </a:solidFill>
              <a:latin typeface="Lexend"/>
              <a:ea typeface="Lexend"/>
              <a:cs typeface="Lexend"/>
              <a:sym typeface="Lexend"/>
            </a:endParaRPr>
          </a:p>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10:00 - 11:15am</a:t>
            </a:r>
            <a:endParaRPr sz="1000">
              <a:solidFill>
                <a:schemeClr val="dk1"/>
              </a:solidFill>
              <a:latin typeface="Lexend Light"/>
              <a:ea typeface="Lexend Light"/>
              <a:cs typeface="Lexend Light"/>
              <a:sym typeface="Lexend Light"/>
            </a:endParaRPr>
          </a:p>
        </p:txBody>
      </p:sp>
      <p:sp>
        <p:nvSpPr>
          <p:cNvPr id="406" name="Google Shape;406;p43"/>
          <p:cNvSpPr/>
          <p:nvPr/>
        </p:nvSpPr>
        <p:spPr>
          <a:xfrm>
            <a:off x="2112600" y="2059650"/>
            <a:ext cx="711000" cy="6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Lexend Light"/>
                <a:ea typeface="Lexend Light"/>
                <a:cs typeface="Lexend Light"/>
                <a:sym typeface="Lexend Light"/>
              </a:rPr>
              <a:t>2</a:t>
            </a:r>
            <a:endParaRPr sz="700">
              <a:solidFill>
                <a:schemeClr val="dk1"/>
              </a:solidFill>
              <a:latin typeface="Lexend SemiBold"/>
              <a:ea typeface="Lexend SemiBold"/>
              <a:cs typeface="Lexend SemiBold"/>
              <a:sym typeface="Lexend SemiBold"/>
            </a:endParaRPr>
          </a:p>
        </p:txBody>
      </p:sp>
      <p:sp>
        <p:nvSpPr>
          <p:cNvPr id="407" name="Google Shape;407;p43"/>
          <p:cNvSpPr/>
          <p:nvPr/>
        </p:nvSpPr>
        <p:spPr>
          <a:xfrm>
            <a:off x="2112600" y="2799750"/>
            <a:ext cx="711000" cy="6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Lexend Light"/>
                <a:ea typeface="Lexend Light"/>
                <a:cs typeface="Lexend Light"/>
                <a:sym typeface="Lexend Light"/>
              </a:rPr>
              <a:t>3</a:t>
            </a:r>
            <a:endParaRPr sz="3000">
              <a:solidFill>
                <a:schemeClr val="dk1"/>
              </a:solidFill>
              <a:latin typeface="Lexend Light"/>
              <a:ea typeface="Lexend Light"/>
              <a:cs typeface="Lexend Light"/>
              <a:sym typeface="Lexend Light"/>
            </a:endParaRPr>
          </a:p>
        </p:txBody>
      </p:sp>
      <p:sp>
        <p:nvSpPr>
          <p:cNvPr id="408" name="Google Shape;408;p43"/>
          <p:cNvSpPr/>
          <p:nvPr/>
        </p:nvSpPr>
        <p:spPr>
          <a:xfrm>
            <a:off x="2112600" y="3539575"/>
            <a:ext cx="711000" cy="6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latin typeface="Lexend SemiBold"/>
              <a:ea typeface="Lexend SemiBold"/>
              <a:cs typeface="Lexend SemiBold"/>
              <a:sym typeface="Lexend SemiBold"/>
            </a:endParaRPr>
          </a:p>
        </p:txBody>
      </p:sp>
      <p:sp>
        <p:nvSpPr>
          <p:cNvPr id="409" name="Google Shape;409;p43"/>
          <p:cNvSpPr/>
          <p:nvPr/>
        </p:nvSpPr>
        <p:spPr>
          <a:xfrm>
            <a:off x="2111975" y="846900"/>
            <a:ext cx="29286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exend SemiBold"/>
                <a:ea typeface="Lexend SemiBold"/>
                <a:cs typeface="Lexend SemiBold"/>
                <a:sym typeface="Lexend SemiBold"/>
              </a:rPr>
              <a:t>General Weekly Calendar</a:t>
            </a:r>
            <a:endParaRPr sz="1600">
              <a:solidFill>
                <a:schemeClr val="dk1"/>
              </a:solidFill>
              <a:latin typeface="Lexend SemiBold"/>
              <a:ea typeface="Lexend SemiBold"/>
              <a:cs typeface="Lexend SemiBold"/>
              <a:sym typeface="Lexend SemiBold"/>
            </a:endParaRPr>
          </a:p>
        </p:txBody>
      </p:sp>
      <p:cxnSp>
        <p:nvCxnSpPr>
          <p:cNvPr id="410" name="Google Shape;410;p43"/>
          <p:cNvCxnSpPr/>
          <p:nvPr/>
        </p:nvCxnSpPr>
        <p:spPr>
          <a:xfrm>
            <a:off x="2112593" y="2060169"/>
            <a:ext cx="2928600" cy="0"/>
          </a:xfrm>
          <a:prstGeom prst="straightConnector1">
            <a:avLst/>
          </a:prstGeom>
          <a:noFill/>
          <a:ln cap="flat" cmpd="sng" w="9525">
            <a:solidFill>
              <a:schemeClr val="dk1"/>
            </a:solidFill>
            <a:prstDash val="solid"/>
            <a:round/>
            <a:headEnd len="med" w="med" type="none"/>
            <a:tailEnd len="med" w="med" type="none"/>
          </a:ln>
        </p:spPr>
      </p:cxnSp>
      <p:sp>
        <p:nvSpPr>
          <p:cNvPr id="411" name="Google Shape;411;p43"/>
          <p:cNvSpPr/>
          <p:nvPr/>
        </p:nvSpPr>
        <p:spPr>
          <a:xfrm>
            <a:off x="2823600" y="2059466"/>
            <a:ext cx="2217600" cy="74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Midweek</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Async Materials</a:t>
            </a:r>
            <a:endParaRPr sz="1000">
              <a:solidFill>
                <a:schemeClr val="dk1"/>
              </a:solidFill>
              <a:latin typeface="Lexend Light"/>
              <a:ea typeface="Lexend Light"/>
              <a:cs typeface="Lexend Light"/>
              <a:sym typeface="Lexend Light"/>
            </a:endParaRPr>
          </a:p>
        </p:txBody>
      </p:sp>
      <p:cxnSp>
        <p:nvCxnSpPr>
          <p:cNvPr id="412" name="Google Shape;412;p43"/>
          <p:cNvCxnSpPr/>
          <p:nvPr/>
        </p:nvCxnSpPr>
        <p:spPr>
          <a:xfrm>
            <a:off x="2112593" y="2799932"/>
            <a:ext cx="2928600" cy="0"/>
          </a:xfrm>
          <a:prstGeom prst="straightConnector1">
            <a:avLst/>
          </a:prstGeom>
          <a:noFill/>
          <a:ln cap="flat" cmpd="sng" w="9525">
            <a:solidFill>
              <a:schemeClr val="dk1"/>
            </a:solidFill>
            <a:prstDash val="solid"/>
            <a:round/>
            <a:headEnd len="med" w="med" type="none"/>
            <a:tailEnd len="med" w="med" type="none"/>
          </a:ln>
        </p:spPr>
      </p:cxnSp>
      <p:sp>
        <p:nvSpPr>
          <p:cNvPr id="413" name="Google Shape;413;p43"/>
          <p:cNvSpPr/>
          <p:nvPr/>
        </p:nvSpPr>
        <p:spPr>
          <a:xfrm>
            <a:off x="2823600" y="2799594"/>
            <a:ext cx="2217600" cy="74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Friday</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Homework Due</a:t>
            </a:r>
            <a:endParaRPr sz="1000">
              <a:solidFill>
                <a:schemeClr val="dk1"/>
              </a:solidFill>
              <a:latin typeface="Lexend Light"/>
              <a:ea typeface="Lexend Light"/>
              <a:cs typeface="Lexend Light"/>
              <a:sym typeface="Lexend Light"/>
            </a:endParaRPr>
          </a:p>
        </p:txBody>
      </p:sp>
      <p:cxnSp>
        <p:nvCxnSpPr>
          <p:cNvPr id="414" name="Google Shape;414;p43"/>
          <p:cNvCxnSpPr/>
          <p:nvPr/>
        </p:nvCxnSpPr>
        <p:spPr>
          <a:xfrm>
            <a:off x="2112593" y="3540057"/>
            <a:ext cx="2928600" cy="0"/>
          </a:xfrm>
          <a:prstGeom prst="straightConnector1">
            <a:avLst/>
          </a:prstGeom>
          <a:noFill/>
          <a:ln cap="flat" cmpd="sng" w="9525">
            <a:solidFill>
              <a:schemeClr val="dk1"/>
            </a:solidFill>
            <a:prstDash val="solid"/>
            <a:round/>
            <a:headEnd len="med" w="med" type="none"/>
            <a:tailEnd len="med" w="med" type="none"/>
          </a:ln>
        </p:spPr>
      </p:cxnSp>
      <p:sp>
        <p:nvSpPr>
          <p:cNvPr id="415" name="Google Shape;415;p43"/>
          <p:cNvSpPr/>
          <p:nvPr/>
        </p:nvSpPr>
        <p:spPr>
          <a:xfrm>
            <a:off x="2823600" y="3540075"/>
            <a:ext cx="2217600" cy="74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Weekend</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No work (hopefully)</a:t>
            </a:r>
            <a:endParaRPr sz="1000">
              <a:solidFill>
                <a:schemeClr val="dk1"/>
              </a:solidFill>
              <a:latin typeface="Lexend Light"/>
              <a:ea typeface="Lexend Light"/>
              <a:cs typeface="Lexend Light"/>
              <a:sym typeface="Lexend Light"/>
            </a:endParaRPr>
          </a:p>
        </p:txBody>
      </p:sp>
      <p:sp>
        <p:nvSpPr>
          <p:cNvPr id="416" name="Google Shape;416;p43"/>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417" name="Google Shape;417;p43"/>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4"/>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44"/>
          <p:cNvSpPr txBox="1"/>
          <p:nvPr>
            <p:ph type="title"/>
          </p:nvPr>
        </p:nvSpPr>
        <p:spPr>
          <a:xfrm>
            <a:off x="146450" y="182875"/>
            <a:ext cx="5901600" cy="11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(and Learning) in the Age of AI</a:t>
            </a:r>
            <a:endParaRPr/>
          </a:p>
        </p:txBody>
      </p:sp>
      <p:sp>
        <p:nvSpPr>
          <p:cNvPr id="424" name="Google Shape;424;p44"/>
          <p:cNvSpPr txBox="1"/>
          <p:nvPr>
            <p:ph idx="3" type="body"/>
          </p:nvPr>
        </p:nvSpPr>
        <p:spPr>
          <a:xfrm>
            <a:off x="157138" y="3840480"/>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are responsible for writing and understanding all the code you submit</a:t>
            </a:r>
            <a:endParaRPr/>
          </a:p>
          <a:p>
            <a:pPr indent="0" lvl="0" marL="0" rtl="0" algn="ctr">
              <a:spcBef>
                <a:spcPts val="1200"/>
              </a:spcBef>
              <a:spcAft>
                <a:spcPts val="1200"/>
              </a:spcAft>
              <a:buNone/>
            </a:pPr>
            <a:r>
              <a:t/>
            </a:r>
            <a:endParaRPr/>
          </a:p>
        </p:txBody>
      </p:sp>
      <p:sp>
        <p:nvSpPr>
          <p:cNvPr id="425" name="Google Shape;425;p44"/>
          <p:cNvSpPr txBox="1"/>
          <p:nvPr>
            <p:ph idx="4" type="body"/>
          </p:nvPr>
        </p:nvSpPr>
        <p:spPr>
          <a:xfrm>
            <a:off x="3280200" y="3840480"/>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 cannot understand AI coding </a:t>
            </a:r>
            <a:r>
              <a:rPr lang="en"/>
              <a:t>output</a:t>
            </a:r>
            <a:r>
              <a:rPr lang="en"/>
              <a:t> until you learn coding, but you cannot learn coding if relying on AI </a:t>
            </a:r>
            <a:r>
              <a:rPr lang="en"/>
              <a:t>output</a:t>
            </a:r>
            <a:endParaRPr/>
          </a:p>
          <a:p>
            <a:pPr indent="0" lvl="0" marL="0" rtl="0" algn="ctr">
              <a:spcBef>
                <a:spcPts val="1200"/>
              </a:spcBef>
              <a:spcAft>
                <a:spcPts val="1200"/>
              </a:spcAft>
              <a:buNone/>
            </a:pPr>
            <a:r>
              <a:t/>
            </a:r>
            <a:endParaRPr/>
          </a:p>
        </p:txBody>
      </p:sp>
      <p:sp>
        <p:nvSpPr>
          <p:cNvPr id="426" name="Google Shape;426;p44"/>
          <p:cNvSpPr txBox="1"/>
          <p:nvPr>
            <p:ph idx="5" type="body"/>
          </p:nvPr>
        </p:nvSpPr>
        <p:spPr>
          <a:xfrm>
            <a:off x="6406288" y="3840480"/>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Despite some headlines there is no better time than now to learn coding</a:t>
            </a:r>
            <a:endParaRPr/>
          </a:p>
          <a:p>
            <a:pPr indent="0" lvl="0" marL="0" rtl="0" algn="ctr">
              <a:spcBef>
                <a:spcPts val="1200"/>
              </a:spcBef>
              <a:spcAft>
                <a:spcPts val="1200"/>
              </a:spcAft>
              <a:buNone/>
            </a:pPr>
            <a:r>
              <a:t/>
            </a:r>
            <a:endParaRPr/>
          </a:p>
        </p:txBody>
      </p:sp>
      <p:sp>
        <p:nvSpPr>
          <p:cNvPr id="427" name="Google Shape;427;p44"/>
          <p:cNvSpPr txBox="1"/>
          <p:nvPr>
            <p:ph idx="6" type="subTitle"/>
          </p:nvPr>
        </p:nvSpPr>
        <p:spPr>
          <a:xfrm>
            <a:off x="154113" y="3566150"/>
            <a:ext cx="2586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Course Policy</a:t>
            </a:r>
            <a:endParaRPr/>
          </a:p>
        </p:txBody>
      </p:sp>
      <p:sp>
        <p:nvSpPr>
          <p:cNvPr id="428" name="Google Shape;428;p44"/>
          <p:cNvSpPr txBox="1"/>
          <p:nvPr>
            <p:ph idx="7" type="subTitle"/>
          </p:nvPr>
        </p:nvSpPr>
        <p:spPr>
          <a:xfrm>
            <a:off x="3280200" y="3566149"/>
            <a:ext cx="26259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Personal Growth</a:t>
            </a:r>
            <a:endParaRPr/>
          </a:p>
          <a:p>
            <a:pPr indent="0" lvl="0" marL="0" rtl="0" algn="ctr">
              <a:spcBef>
                <a:spcPts val="1200"/>
              </a:spcBef>
              <a:spcAft>
                <a:spcPts val="1200"/>
              </a:spcAft>
              <a:buNone/>
            </a:pPr>
            <a:r>
              <a:t/>
            </a:r>
            <a:endParaRPr/>
          </a:p>
        </p:txBody>
      </p:sp>
      <p:sp>
        <p:nvSpPr>
          <p:cNvPr id="429" name="Google Shape;429;p44"/>
          <p:cNvSpPr txBox="1"/>
          <p:nvPr>
            <p:ph idx="8" type="subTitle"/>
          </p:nvPr>
        </p:nvSpPr>
        <p:spPr>
          <a:xfrm>
            <a:off x="6406288" y="3566160"/>
            <a:ext cx="25836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Evolution of Jobs</a:t>
            </a:r>
            <a:endParaRPr/>
          </a:p>
        </p:txBody>
      </p:sp>
      <p:grpSp>
        <p:nvGrpSpPr>
          <p:cNvPr id="430" name="Google Shape;430;p44"/>
          <p:cNvGrpSpPr/>
          <p:nvPr/>
        </p:nvGrpSpPr>
        <p:grpSpPr>
          <a:xfrm>
            <a:off x="6710564" y="2300444"/>
            <a:ext cx="1975061" cy="1194502"/>
            <a:chOff x="405875" y="2363109"/>
            <a:chExt cx="1537850" cy="928129"/>
          </a:xfrm>
        </p:grpSpPr>
        <p:grpSp>
          <p:nvGrpSpPr>
            <p:cNvPr id="431" name="Google Shape;431;p44"/>
            <p:cNvGrpSpPr/>
            <p:nvPr/>
          </p:nvGrpSpPr>
          <p:grpSpPr>
            <a:xfrm>
              <a:off x="955650" y="2458163"/>
              <a:ext cx="438300" cy="305325"/>
              <a:chOff x="964525" y="2458163"/>
              <a:chExt cx="438300" cy="305325"/>
            </a:xfrm>
          </p:grpSpPr>
          <p:grpSp>
            <p:nvGrpSpPr>
              <p:cNvPr id="432" name="Google Shape;432;p44"/>
              <p:cNvGrpSpPr/>
              <p:nvPr/>
            </p:nvGrpSpPr>
            <p:grpSpPr>
              <a:xfrm>
                <a:off x="964525" y="2458163"/>
                <a:ext cx="438300" cy="154200"/>
                <a:chOff x="964525" y="2458163"/>
                <a:chExt cx="438300" cy="154200"/>
              </a:xfrm>
            </p:grpSpPr>
            <p:cxnSp>
              <p:nvCxnSpPr>
                <p:cNvPr id="433" name="Google Shape;433;p44"/>
                <p:cNvCxnSpPr/>
                <p:nvPr/>
              </p:nvCxnSpPr>
              <p:spPr>
                <a:xfrm>
                  <a:off x="964525" y="2535263"/>
                  <a:ext cx="304800" cy="0"/>
                </a:xfrm>
                <a:prstGeom prst="straightConnector1">
                  <a:avLst/>
                </a:prstGeom>
                <a:noFill/>
                <a:ln cap="flat" cmpd="sng" w="19050">
                  <a:solidFill>
                    <a:schemeClr val="dk1"/>
                  </a:solidFill>
                  <a:prstDash val="solid"/>
                  <a:round/>
                  <a:headEnd len="med" w="med" type="none"/>
                  <a:tailEnd len="med" w="med" type="none"/>
                </a:ln>
              </p:spPr>
            </p:cxnSp>
            <p:sp>
              <p:nvSpPr>
                <p:cNvPr id="434" name="Google Shape;434;p44"/>
                <p:cNvSpPr/>
                <p:nvPr/>
              </p:nvSpPr>
              <p:spPr>
                <a:xfrm rot="5400000">
                  <a:off x="1258975" y="2468513"/>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435" name="Google Shape;435;p44"/>
              <p:cNvGrpSpPr/>
              <p:nvPr/>
            </p:nvGrpSpPr>
            <p:grpSpPr>
              <a:xfrm>
                <a:off x="964525" y="2609288"/>
                <a:ext cx="438300" cy="154200"/>
                <a:chOff x="964525" y="2609288"/>
                <a:chExt cx="438300" cy="154200"/>
              </a:xfrm>
            </p:grpSpPr>
            <p:cxnSp>
              <p:nvCxnSpPr>
                <p:cNvPr id="436" name="Google Shape;436;p44"/>
                <p:cNvCxnSpPr/>
                <p:nvPr/>
              </p:nvCxnSpPr>
              <p:spPr>
                <a:xfrm rot="10800000">
                  <a:off x="1098025" y="2686388"/>
                  <a:ext cx="304800" cy="0"/>
                </a:xfrm>
                <a:prstGeom prst="straightConnector1">
                  <a:avLst/>
                </a:prstGeom>
                <a:noFill/>
                <a:ln cap="flat" cmpd="sng" w="19050">
                  <a:solidFill>
                    <a:schemeClr val="dk1"/>
                  </a:solidFill>
                  <a:prstDash val="solid"/>
                  <a:round/>
                  <a:headEnd len="med" w="med" type="none"/>
                  <a:tailEnd len="med" w="med" type="none"/>
                </a:ln>
              </p:spPr>
            </p:cxnSp>
            <p:sp>
              <p:nvSpPr>
                <p:cNvPr id="437" name="Google Shape;437;p44"/>
                <p:cNvSpPr/>
                <p:nvPr/>
              </p:nvSpPr>
              <p:spPr>
                <a:xfrm rot="-5400000">
                  <a:off x="954175" y="2619638"/>
                  <a:ext cx="154200" cy="1335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438" name="Google Shape;438;p44"/>
            <p:cNvGrpSpPr/>
            <p:nvPr/>
          </p:nvGrpSpPr>
          <p:grpSpPr>
            <a:xfrm>
              <a:off x="405875" y="2363109"/>
              <a:ext cx="622200" cy="928129"/>
              <a:chOff x="7350525" y="918771"/>
              <a:chExt cx="622200" cy="928129"/>
            </a:xfrm>
          </p:grpSpPr>
          <p:sp>
            <p:nvSpPr>
              <p:cNvPr id="439" name="Google Shape;439;p44"/>
              <p:cNvSpPr/>
              <p:nvPr/>
            </p:nvSpPr>
            <p:spPr>
              <a:xfrm rot="5400000">
                <a:off x="7350525" y="1224700"/>
                <a:ext cx="622200" cy="622200"/>
              </a:xfrm>
              <a:prstGeom prst="pie">
                <a:avLst>
                  <a:gd fmla="val 5399541"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40" name="Google Shape;440;p44"/>
              <p:cNvSpPr/>
              <p:nvPr/>
            </p:nvSpPr>
            <p:spPr>
              <a:xfrm>
                <a:off x="7527375" y="918771"/>
                <a:ext cx="268500" cy="26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441" name="Google Shape;441;p44"/>
            <p:cNvGrpSpPr/>
            <p:nvPr/>
          </p:nvGrpSpPr>
          <p:grpSpPr>
            <a:xfrm>
              <a:off x="1321525" y="2363109"/>
              <a:ext cx="622200" cy="928129"/>
              <a:chOff x="7350525" y="918771"/>
              <a:chExt cx="622200" cy="928129"/>
            </a:xfrm>
          </p:grpSpPr>
          <p:sp>
            <p:nvSpPr>
              <p:cNvPr id="442" name="Google Shape;442;p44"/>
              <p:cNvSpPr/>
              <p:nvPr/>
            </p:nvSpPr>
            <p:spPr>
              <a:xfrm rot="5400000">
                <a:off x="7350525" y="1224700"/>
                <a:ext cx="622200" cy="622200"/>
              </a:xfrm>
              <a:prstGeom prst="pie">
                <a:avLst>
                  <a:gd fmla="val 5399541"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43" name="Google Shape;443;p44"/>
              <p:cNvSpPr/>
              <p:nvPr/>
            </p:nvSpPr>
            <p:spPr>
              <a:xfrm>
                <a:off x="7527375" y="918771"/>
                <a:ext cx="268500" cy="26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444" name="Google Shape;444;p44"/>
          <p:cNvGrpSpPr/>
          <p:nvPr/>
        </p:nvGrpSpPr>
        <p:grpSpPr>
          <a:xfrm>
            <a:off x="771936" y="1934239"/>
            <a:ext cx="1350970" cy="1288707"/>
            <a:chOff x="639966" y="634086"/>
            <a:chExt cx="1086513" cy="1036438"/>
          </a:xfrm>
        </p:grpSpPr>
        <p:grpSp>
          <p:nvGrpSpPr>
            <p:cNvPr id="445" name="Google Shape;445;p44"/>
            <p:cNvGrpSpPr/>
            <p:nvPr/>
          </p:nvGrpSpPr>
          <p:grpSpPr>
            <a:xfrm>
              <a:off x="1041875" y="745249"/>
              <a:ext cx="196857" cy="197018"/>
              <a:chOff x="1297200" y="1758650"/>
              <a:chExt cx="366450" cy="366750"/>
            </a:xfrm>
          </p:grpSpPr>
          <p:cxnSp>
            <p:nvCxnSpPr>
              <p:cNvPr id="446" name="Google Shape;446;p44"/>
              <p:cNvCxnSpPr/>
              <p:nvPr/>
            </p:nvCxnSpPr>
            <p:spPr>
              <a:xfrm>
                <a:off x="1476250" y="175865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447" name="Google Shape;447;p44"/>
              <p:cNvCxnSpPr/>
              <p:nvPr/>
            </p:nvCxnSpPr>
            <p:spPr>
              <a:xfrm>
                <a:off x="1476250" y="197990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448" name="Google Shape;448;p44"/>
              <p:cNvCxnSpPr/>
              <p:nvPr/>
            </p:nvCxnSpPr>
            <p:spPr>
              <a:xfrm>
                <a:off x="1591050" y="1869428"/>
                <a:ext cx="0" cy="145200"/>
              </a:xfrm>
              <a:prstGeom prst="straightConnector1">
                <a:avLst/>
              </a:prstGeom>
              <a:noFill/>
              <a:ln cap="flat" cmpd="sng" w="19050">
                <a:solidFill>
                  <a:schemeClr val="dk1"/>
                </a:solidFill>
                <a:prstDash val="solid"/>
                <a:round/>
                <a:headEnd len="med" w="med" type="none"/>
                <a:tailEnd len="med" w="med" type="none"/>
              </a:ln>
            </p:spPr>
          </p:cxnSp>
          <p:cxnSp>
            <p:nvCxnSpPr>
              <p:cNvPr id="449" name="Google Shape;449;p44"/>
              <p:cNvCxnSpPr/>
              <p:nvPr/>
            </p:nvCxnSpPr>
            <p:spPr>
              <a:xfrm>
                <a:off x="1369800" y="1869428"/>
                <a:ext cx="0" cy="145200"/>
              </a:xfrm>
              <a:prstGeom prst="straightConnector1">
                <a:avLst/>
              </a:prstGeom>
              <a:noFill/>
              <a:ln cap="flat" cmpd="sng" w="19050">
                <a:solidFill>
                  <a:schemeClr val="dk1"/>
                </a:solidFill>
                <a:prstDash val="solid"/>
                <a:round/>
                <a:headEnd len="med" w="med" type="none"/>
                <a:tailEnd len="med" w="med" type="none"/>
              </a:ln>
            </p:spPr>
          </p:cxnSp>
        </p:grpSp>
        <p:grpSp>
          <p:nvGrpSpPr>
            <p:cNvPr id="450" name="Google Shape;450;p44"/>
            <p:cNvGrpSpPr/>
            <p:nvPr/>
          </p:nvGrpSpPr>
          <p:grpSpPr>
            <a:xfrm>
              <a:off x="1238713" y="634086"/>
              <a:ext cx="159223" cy="159353"/>
              <a:chOff x="1297200" y="1758650"/>
              <a:chExt cx="366450" cy="366750"/>
            </a:xfrm>
          </p:grpSpPr>
          <p:cxnSp>
            <p:nvCxnSpPr>
              <p:cNvPr id="451" name="Google Shape;451;p44"/>
              <p:cNvCxnSpPr/>
              <p:nvPr/>
            </p:nvCxnSpPr>
            <p:spPr>
              <a:xfrm>
                <a:off x="1476250" y="175865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44"/>
              <p:cNvCxnSpPr/>
              <p:nvPr/>
            </p:nvCxnSpPr>
            <p:spPr>
              <a:xfrm>
                <a:off x="1476250" y="1979900"/>
                <a:ext cx="0" cy="145500"/>
              </a:xfrm>
              <a:prstGeom prst="straightConnector1">
                <a:avLst/>
              </a:prstGeom>
              <a:noFill/>
              <a:ln cap="flat" cmpd="sng" w="19050">
                <a:solidFill>
                  <a:schemeClr val="dk1"/>
                </a:solidFill>
                <a:prstDash val="solid"/>
                <a:round/>
                <a:headEnd len="med" w="med" type="none"/>
                <a:tailEnd len="med" w="med" type="none"/>
              </a:ln>
            </p:spPr>
          </p:cxnSp>
          <p:cxnSp>
            <p:nvCxnSpPr>
              <p:cNvPr id="453" name="Google Shape;453;p44"/>
              <p:cNvCxnSpPr/>
              <p:nvPr/>
            </p:nvCxnSpPr>
            <p:spPr>
              <a:xfrm>
                <a:off x="1591050" y="1869428"/>
                <a:ext cx="0" cy="145200"/>
              </a:xfrm>
              <a:prstGeom prst="straightConnector1">
                <a:avLst/>
              </a:prstGeom>
              <a:noFill/>
              <a:ln cap="flat" cmpd="sng" w="19050">
                <a:solidFill>
                  <a:schemeClr val="dk1"/>
                </a:solidFill>
                <a:prstDash val="solid"/>
                <a:round/>
                <a:headEnd len="med" w="med" type="none"/>
                <a:tailEnd len="med" w="med" type="none"/>
              </a:ln>
            </p:spPr>
          </p:cxnSp>
          <p:cxnSp>
            <p:nvCxnSpPr>
              <p:cNvPr id="454" name="Google Shape;454;p44"/>
              <p:cNvCxnSpPr/>
              <p:nvPr/>
            </p:nvCxnSpPr>
            <p:spPr>
              <a:xfrm>
                <a:off x="1369800" y="1869428"/>
                <a:ext cx="0" cy="145200"/>
              </a:xfrm>
              <a:prstGeom prst="straightConnector1">
                <a:avLst/>
              </a:prstGeom>
              <a:noFill/>
              <a:ln cap="flat" cmpd="sng" w="19050">
                <a:solidFill>
                  <a:schemeClr val="dk1"/>
                </a:solidFill>
                <a:prstDash val="solid"/>
                <a:round/>
                <a:headEnd len="med" w="med" type="none"/>
                <a:tailEnd len="med" w="med" type="none"/>
              </a:ln>
            </p:spPr>
          </p:cxnSp>
        </p:grpSp>
        <p:grpSp>
          <p:nvGrpSpPr>
            <p:cNvPr id="455" name="Google Shape;455;p44"/>
            <p:cNvGrpSpPr/>
            <p:nvPr/>
          </p:nvGrpSpPr>
          <p:grpSpPr>
            <a:xfrm>
              <a:off x="639966" y="935823"/>
              <a:ext cx="1086513" cy="734700"/>
              <a:chOff x="639966" y="935823"/>
              <a:chExt cx="1086513" cy="734700"/>
            </a:xfrm>
          </p:grpSpPr>
          <p:sp>
            <p:nvSpPr>
              <p:cNvPr id="456" name="Google Shape;456;p44"/>
              <p:cNvSpPr/>
              <p:nvPr/>
            </p:nvSpPr>
            <p:spPr>
              <a:xfrm rot="-901661">
                <a:off x="1257191" y="975339"/>
                <a:ext cx="391074" cy="655668"/>
              </a:xfrm>
              <a:prstGeom prst="roundRect">
                <a:avLst>
                  <a:gd fmla="val 804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57" name="Google Shape;457;p44"/>
              <p:cNvSpPr/>
              <p:nvPr/>
            </p:nvSpPr>
            <p:spPr>
              <a:xfrm flipH="1" rot="901661">
                <a:off x="718178" y="975339"/>
                <a:ext cx="391074" cy="655668"/>
              </a:xfrm>
              <a:prstGeom prst="roundRect">
                <a:avLst>
                  <a:gd fmla="val 8047"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458" name="Google Shape;458;p44"/>
          <p:cNvGrpSpPr/>
          <p:nvPr/>
        </p:nvGrpSpPr>
        <p:grpSpPr>
          <a:xfrm>
            <a:off x="3621807" y="2157026"/>
            <a:ext cx="1900404" cy="1288710"/>
            <a:chOff x="5590938" y="2085463"/>
            <a:chExt cx="1356850" cy="920113"/>
          </a:xfrm>
        </p:grpSpPr>
        <p:sp>
          <p:nvSpPr>
            <p:cNvPr id="459" name="Google Shape;459;p44"/>
            <p:cNvSpPr/>
            <p:nvPr/>
          </p:nvSpPr>
          <p:spPr>
            <a:xfrm>
              <a:off x="5958275" y="2446975"/>
              <a:ext cx="622200" cy="558600"/>
            </a:xfrm>
            <a:prstGeom prst="rect">
              <a:avLst/>
            </a:prstGeom>
            <a:solidFill>
              <a:schemeClr val="accent1"/>
            </a:solidFill>
            <a:ln>
              <a:noFill/>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grpSp>
          <p:nvGrpSpPr>
            <p:cNvPr id="460" name="Google Shape;460;p44"/>
            <p:cNvGrpSpPr/>
            <p:nvPr/>
          </p:nvGrpSpPr>
          <p:grpSpPr>
            <a:xfrm>
              <a:off x="6501388" y="2586163"/>
              <a:ext cx="446400" cy="419400"/>
              <a:chOff x="6501400" y="2586163"/>
              <a:chExt cx="446400" cy="419400"/>
            </a:xfrm>
          </p:grpSpPr>
          <p:sp>
            <p:nvSpPr>
              <p:cNvPr id="461" name="Google Shape;461;p44"/>
              <p:cNvSpPr/>
              <p:nvPr/>
            </p:nvSpPr>
            <p:spPr>
              <a:xfrm>
                <a:off x="6501400" y="2586163"/>
                <a:ext cx="446400" cy="419400"/>
              </a:xfrm>
              <a:prstGeom prst="rect">
                <a:avLst/>
              </a:prstGeom>
              <a:solidFill>
                <a:schemeClr val="accent1"/>
              </a:solidFill>
              <a:ln>
                <a:noFill/>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grpSp>
            <p:nvGrpSpPr>
              <p:cNvPr id="462" name="Google Shape;462;p44"/>
              <p:cNvGrpSpPr/>
              <p:nvPr/>
            </p:nvGrpSpPr>
            <p:grpSpPr>
              <a:xfrm>
                <a:off x="6567446" y="2638868"/>
                <a:ext cx="314307" cy="313989"/>
                <a:chOff x="6569600" y="2641288"/>
                <a:chExt cx="314307" cy="313989"/>
              </a:xfrm>
            </p:grpSpPr>
            <p:sp>
              <p:nvSpPr>
                <p:cNvPr id="463" name="Google Shape;463;p44"/>
                <p:cNvSpPr/>
                <p:nvPr/>
              </p:nvSpPr>
              <p:spPr>
                <a:xfrm>
                  <a:off x="6569600" y="2641288"/>
                  <a:ext cx="133500" cy="133500"/>
                </a:xfrm>
                <a:prstGeom prst="rect">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sp>
              <p:nvSpPr>
                <p:cNvPr id="464" name="Google Shape;464;p44"/>
                <p:cNvSpPr/>
                <p:nvPr/>
              </p:nvSpPr>
              <p:spPr>
                <a:xfrm>
                  <a:off x="6750407" y="2641288"/>
                  <a:ext cx="133500" cy="133500"/>
                </a:xfrm>
                <a:prstGeom prst="rect">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sp>
              <p:nvSpPr>
                <p:cNvPr id="465" name="Google Shape;465;p44"/>
                <p:cNvSpPr/>
                <p:nvPr/>
              </p:nvSpPr>
              <p:spPr>
                <a:xfrm>
                  <a:off x="6569600" y="2821777"/>
                  <a:ext cx="133500" cy="133500"/>
                </a:xfrm>
                <a:prstGeom prst="rect">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sp>
              <p:nvSpPr>
                <p:cNvPr id="466" name="Google Shape;466;p44"/>
                <p:cNvSpPr/>
                <p:nvPr/>
              </p:nvSpPr>
              <p:spPr>
                <a:xfrm>
                  <a:off x="6750407" y="2821777"/>
                  <a:ext cx="133500" cy="133500"/>
                </a:xfrm>
                <a:prstGeom prst="rect">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grpSp>
        </p:grpSp>
        <p:sp>
          <p:nvSpPr>
            <p:cNvPr id="467" name="Google Shape;467;p44"/>
            <p:cNvSpPr/>
            <p:nvPr/>
          </p:nvSpPr>
          <p:spPr>
            <a:xfrm rot="-5400000">
              <a:off x="6102875" y="2621409"/>
              <a:ext cx="333000" cy="333000"/>
            </a:xfrm>
            <a:prstGeom prst="flowChartDelay">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grpSp>
          <p:nvGrpSpPr>
            <p:cNvPr id="468" name="Google Shape;468;p44"/>
            <p:cNvGrpSpPr/>
            <p:nvPr/>
          </p:nvGrpSpPr>
          <p:grpSpPr>
            <a:xfrm>
              <a:off x="5958275" y="2085463"/>
              <a:ext cx="622200" cy="622200"/>
              <a:chOff x="5958275" y="2085463"/>
              <a:chExt cx="622200" cy="622200"/>
            </a:xfrm>
          </p:grpSpPr>
          <p:sp>
            <p:nvSpPr>
              <p:cNvPr id="469" name="Google Shape;469;p44"/>
              <p:cNvSpPr/>
              <p:nvPr/>
            </p:nvSpPr>
            <p:spPr>
              <a:xfrm rot="8100000">
                <a:off x="6049394" y="2176582"/>
                <a:ext cx="439962" cy="439962"/>
              </a:xfrm>
              <a:prstGeom prst="rtTriangle">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sp>
            <p:nvSpPr>
              <p:cNvPr id="470" name="Google Shape;470;p44"/>
              <p:cNvSpPr/>
              <p:nvPr/>
            </p:nvSpPr>
            <p:spPr>
              <a:xfrm>
                <a:off x="6195018" y="2196714"/>
                <a:ext cx="148800" cy="148800"/>
              </a:xfrm>
              <a:prstGeom prst="ellipse">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grpSp>
        <p:grpSp>
          <p:nvGrpSpPr>
            <p:cNvPr id="471" name="Google Shape;471;p44"/>
            <p:cNvGrpSpPr/>
            <p:nvPr/>
          </p:nvGrpSpPr>
          <p:grpSpPr>
            <a:xfrm>
              <a:off x="5590938" y="2586163"/>
              <a:ext cx="446400" cy="419400"/>
              <a:chOff x="6501400" y="2586163"/>
              <a:chExt cx="446400" cy="419400"/>
            </a:xfrm>
          </p:grpSpPr>
          <p:sp>
            <p:nvSpPr>
              <p:cNvPr id="472" name="Google Shape;472;p44"/>
              <p:cNvSpPr/>
              <p:nvPr/>
            </p:nvSpPr>
            <p:spPr>
              <a:xfrm>
                <a:off x="6501400" y="2586163"/>
                <a:ext cx="446400" cy="419400"/>
              </a:xfrm>
              <a:prstGeom prst="rect">
                <a:avLst/>
              </a:prstGeom>
              <a:solidFill>
                <a:schemeClr val="accent1"/>
              </a:solidFill>
              <a:ln>
                <a:noFill/>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grpSp>
            <p:nvGrpSpPr>
              <p:cNvPr id="473" name="Google Shape;473;p44"/>
              <p:cNvGrpSpPr/>
              <p:nvPr/>
            </p:nvGrpSpPr>
            <p:grpSpPr>
              <a:xfrm>
                <a:off x="6567446" y="2638868"/>
                <a:ext cx="314307" cy="313989"/>
                <a:chOff x="6569600" y="2641288"/>
                <a:chExt cx="314307" cy="313989"/>
              </a:xfrm>
            </p:grpSpPr>
            <p:sp>
              <p:nvSpPr>
                <p:cNvPr id="474" name="Google Shape;474;p44"/>
                <p:cNvSpPr/>
                <p:nvPr/>
              </p:nvSpPr>
              <p:spPr>
                <a:xfrm>
                  <a:off x="6569600" y="2641288"/>
                  <a:ext cx="133500" cy="133500"/>
                </a:xfrm>
                <a:prstGeom prst="rect">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sp>
              <p:nvSpPr>
                <p:cNvPr id="475" name="Google Shape;475;p44"/>
                <p:cNvSpPr/>
                <p:nvPr/>
              </p:nvSpPr>
              <p:spPr>
                <a:xfrm>
                  <a:off x="6750407" y="2641288"/>
                  <a:ext cx="133500" cy="133500"/>
                </a:xfrm>
                <a:prstGeom prst="rect">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sp>
              <p:nvSpPr>
                <p:cNvPr id="476" name="Google Shape;476;p44"/>
                <p:cNvSpPr/>
                <p:nvPr/>
              </p:nvSpPr>
              <p:spPr>
                <a:xfrm>
                  <a:off x="6569600" y="2821777"/>
                  <a:ext cx="133500" cy="133500"/>
                </a:xfrm>
                <a:prstGeom prst="rect">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sp>
              <p:nvSpPr>
                <p:cNvPr id="477" name="Google Shape;477;p44"/>
                <p:cNvSpPr/>
                <p:nvPr/>
              </p:nvSpPr>
              <p:spPr>
                <a:xfrm>
                  <a:off x="6750407" y="2821777"/>
                  <a:ext cx="133500" cy="133500"/>
                </a:xfrm>
                <a:prstGeom prst="rect">
                  <a:avLst/>
                </a:prstGeom>
                <a:noFill/>
                <a:ln cap="flat" cmpd="sng" w="26675">
                  <a:solidFill>
                    <a:schemeClr val="dk1"/>
                  </a:solidFill>
                  <a:prstDash val="solid"/>
                  <a:round/>
                  <a:headEnd len="sm" w="sm" type="none"/>
                  <a:tailEnd len="sm" w="sm" type="none"/>
                </a:ln>
              </p:spPr>
              <p:txBody>
                <a:bodyPr anchorCtr="0" anchor="ctr" bIns="128050" lIns="128050" spcFirstLastPara="1" rIns="128050" wrap="square" tIns="128050">
                  <a:noAutofit/>
                </a:bodyPr>
                <a:lstStyle/>
                <a:p>
                  <a:pPr indent="0" lvl="0" marL="0" rtl="0" algn="ctr">
                    <a:spcBef>
                      <a:spcPts val="0"/>
                    </a:spcBef>
                    <a:spcAft>
                      <a:spcPts val="0"/>
                    </a:spcAft>
                    <a:buNone/>
                  </a:pPr>
                  <a:r>
                    <a:t/>
                  </a:r>
                  <a:endParaRPr sz="1960">
                    <a:solidFill>
                      <a:schemeClr val="dk1"/>
                    </a:solidFill>
                  </a:endParaRPr>
                </a:p>
              </p:txBody>
            </p:sp>
          </p:grpSp>
        </p:grpSp>
      </p:grpSp>
      <p:sp>
        <p:nvSpPr>
          <p:cNvPr id="478" name="Google Shape;478;p44"/>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479" name="Google Shape;479;p44"/>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5"/>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45"/>
          <p:cNvSpPr txBox="1"/>
          <p:nvPr>
            <p:ph idx="3" type="body"/>
          </p:nvPr>
        </p:nvSpPr>
        <p:spPr>
          <a:xfrm>
            <a:off x="535100" y="236576"/>
            <a:ext cx="2583600" cy="90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AI code can be okay when it is starting from scratch but updating or maintaining a </a:t>
            </a:r>
            <a:r>
              <a:rPr lang="en"/>
              <a:t>project</a:t>
            </a:r>
            <a:r>
              <a:rPr lang="en"/>
              <a:t> is a nightmare</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
        <p:nvSpPr>
          <p:cNvPr id="486" name="Google Shape;486;p45"/>
          <p:cNvSpPr txBox="1"/>
          <p:nvPr>
            <p:ph idx="4" type="body"/>
          </p:nvPr>
        </p:nvSpPr>
        <p:spPr>
          <a:xfrm>
            <a:off x="3280200" y="320273"/>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AI cannot fully understand the context and </a:t>
            </a:r>
            <a:r>
              <a:rPr lang="en"/>
              <a:t>consequences</a:t>
            </a:r>
            <a:r>
              <a:rPr lang="en"/>
              <a:t> of actions</a:t>
            </a:r>
            <a:endParaRPr/>
          </a:p>
        </p:txBody>
      </p:sp>
      <p:sp>
        <p:nvSpPr>
          <p:cNvPr id="487" name="Google Shape;487;p45"/>
          <p:cNvSpPr txBox="1"/>
          <p:nvPr>
            <p:ph idx="5" type="body"/>
          </p:nvPr>
        </p:nvSpPr>
        <p:spPr>
          <a:xfrm>
            <a:off x="6025288" y="320273"/>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Debugging and understanding programming becomes the most valuable skill</a:t>
            </a:r>
            <a:endParaRPr/>
          </a:p>
          <a:p>
            <a:pPr indent="0" lvl="0" marL="0" rtl="0" algn="ctr">
              <a:spcBef>
                <a:spcPts val="1200"/>
              </a:spcBef>
              <a:spcAft>
                <a:spcPts val="1200"/>
              </a:spcAft>
              <a:buNone/>
            </a:pPr>
            <a:r>
              <a:t/>
            </a:r>
            <a:endParaRPr/>
          </a:p>
        </p:txBody>
      </p:sp>
      <p:pic>
        <p:nvPicPr>
          <p:cNvPr id="488" name="Google Shape;488;p45" title="vibe_coding_debug.png"/>
          <p:cNvPicPr preferRelativeResize="0"/>
          <p:nvPr>
            <p:ph idx="2" type="pic"/>
          </p:nvPr>
        </p:nvPicPr>
        <p:blipFill rotWithShape="1">
          <a:blip r:embed="rId3">
            <a:alphaModFix/>
          </a:blip>
          <a:srcRect b="0" l="-1564" r="0" t="0"/>
          <a:stretch/>
        </p:blipFill>
        <p:spPr>
          <a:xfrm>
            <a:off x="1006900" y="1316175"/>
            <a:ext cx="1579500" cy="3162300"/>
          </a:xfrm>
          <a:prstGeom prst="roundRect">
            <a:avLst>
              <a:gd fmla="val 15893" name="adj"/>
            </a:avLst>
          </a:prstGeom>
          <a:noFill/>
          <a:ln cap="flat" cmpd="sng" w="19050">
            <a:solidFill>
              <a:schemeClr val="dk1"/>
            </a:solidFill>
            <a:prstDash val="solid"/>
            <a:round/>
            <a:headEnd len="sm" w="sm" type="none"/>
            <a:tailEnd len="sm" w="sm" type="none"/>
          </a:ln>
        </p:spPr>
      </p:pic>
      <p:pic>
        <p:nvPicPr>
          <p:cNvPr id="489" name="Google Shape;489;p45" title="dbdelete.jfif"/>
          <p:cNvPicPr preferRelativeResize="0"/>
          <p:nvPr>
            <p:ph idx="3" type="pic"/>
          </p:nvPr>
        </p:nvPicPr>
        <p:blipFill rotWithShape="1">
          <a:blip r:embed="rId4">
            <a:alphaModFix/>
          </a:blip>
          <a:srcRect b="872" l="-743" r="-2466" t="0"/>
          <a:stretch/>
        </p:blipFill>
        <p:spPr>
          <a:xfrm>
            <a:off x="3814663" y="1316163"/>
            <a:ext cx="1516200" cy="3162300"/>
          </a:xfrm>
          <a:prstGeom prst="roundRect">
            <a:avLst>
              <a:gd fmla="val 15893" name="adj"/>
            </a:avLst>
          </a:prstGeom>
          <a:noFill/>
          <a:ln cap="flat" cmpd="sng" w="19050">
            <a:solidFill>
              <a:schemeClr val="dk1"/>
            </a:solidFill>
            <a:prstDash val="solid"/>
            <a:round/>
            <a:headEnd len="sm" w="sm" type="none"/>
            <a:tailEnd len="sm" w="sm" type="none"/>
          </a:ln>
        </p:spPr>
      </p:pic>
      <p:pic>
        <p:nvPicPr>
          <p:cNvPr id="490" name="Google Shape;490;p45" title="debug.png"/>
          <p:cNvPicPr preferRelativeResize="0"/>
          <p:nvPr>
            <p:ph idx="4" type="pic"/>
          </p:nvPr>
        </p:nvPicPr>
        <p:blipFill rotWithShape="1">
          <a:blip r:embed="rId5">
            <a:alphaModFix/>
          </a:blip>
          <a:srcRect b="-1605" l="0" r="0" t="0"/>
          <a:stretch/>
        </p:blipFill>
        <p:spPr>
          <a:xfrm>
            <a:off x="6558988" y="1316163"/>
            <a:ext cx="1516200" cy="3162300"/>
          </a:xfrm>
          <a:prstGeom prst="roundRect">
            <a:avLst>
              <a:gd fmla="val 15893" name="adj"/>
            </a:avLst>
          </a:prstGeom>
          <a:noFill/>
          <a:ln cap="flat" cmpd="sng" w="19050">
            <a:solidFill>
              <a:schemeClr val="dk1"/>
            </a:solidFill>
            <a:prstDash val="solid"/>
            <a:round/>
            <a:headEnd len="sm" w="sm" type="none"/>
            <a:tailEnd len="sm" w="sm" type="none"/>
          </a:ln>
        </p:spPr>
      </p:pic>
      <p:sp>
        <p:nvSpPr>
          <p:cNvPr id="491" name="Google Shape;491;p45"/>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492" name="Google Shape;492;p45"/>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6"/>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46"/>
          <p:cNvSpPr txBox="1"/>
          <p:nvPr>
            <p:ph type="title"/>
          </p:nvPr>
        </p:nvSpPr>
        <p:spPr>
          <a:xfrm>
            <a:off x="146450" y="186950"/>
            <a:ext cx="56556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Introduction</a:t>
            </a:r>
            <a:endParaRPr/>
          </a:p>
          <a:p>
            <a:pPr indent="0" lvl="0" marL="0" rtl="0" algn="l">
              <a:spcBef>
                <a:spcPts val="0"/>
              </a:spcBef>
              <a:spcAft>
                <a:spcPts val="0"/>
              </a:spcAft>
              <a:buNone/>
            </a:pPr>
            <a:r>
              <a:t/>
            </a:r>
            <a:endParaRPr/>
          </a:p>
        </p:txBody>
      </p:sp>
      <p:sp>
        <p:nvSpPr>
          <p:cNvPr id="499" name="Google Shape;499;p46"/>
          <p:cNvSpPr txBox="1"/>
          <p:nvPr>
            <p:ph idx="3" type="body"/>
          </p:nvPr>
        </p:nvSpPr>
        <p:spPr>
          <a:xfrm>
            <a:off x="146450" y="2054029"/>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Go to the course moodle and find the homework for the week: </a:t>
            </a:r>
            <a:r>
              <a:rPr lang="en" u="sng">
                <a:solidFill>
                  <a:schemeClr val="hlink"/>
                </a:solidFill>
                <a:hlinkClick r:id="rId3"/>
              </a:rPr>
              <a:t>https://online.bhcc.edu/course/view.php?id=43643</a:t>
            </a:r>
            <a:r>
              <a:rPr lang="en"/>
              <a:t> </a:t>
            </a:r>
            <a:endParaRPr/>
          </a:p>
        </p:txBody>
      </p:sp>
      <p:sp>
        <p:nvSpPr>
          <p:cNvPr id="500" name="Google Shape;500;p46"/>
          <p:cNvSpPr txBox="1"/>
          <p:nvPr>
            <p:ph idx="4" type="subTitle"/>
          </p:nvPr>
        </p:nvSpPr>
        <p:spPr>
          <a:xfrm>
            <a:off x="146450" y="1615475"/>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Download the homework</a:t>
            </a:r>
            <a:endParaRPr/>
          </a:p>
        </p:txBody>
      </p:sp>
      <p:sp>
        <p:nvSpPr>
          <p:cNvPr id="501" name="Google Shape;501;p46"/>
          <p:cNvSpPr txBox="1"/>
          <p:nvPr>
            <p:ph idx="5" type="body"/>
          </p:nvPr>
        </p:nvSpPr>
        <p:spPr>
          <a:xfrm>
            <a:off x="146450" y="3418408"/>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Go to </a:t>
            </a:r>
            <a:r>
              <a:rPr lang="en" u="sng">
                <a:solidFill>
                  <a:schemeClr val="hlink"/>
                </a:solidFill>
                <a:hlinkClick r:id="rId4"/>
              </a:rPr>
              <a:t>https://www.kaggle.com/code</a:t>
            </a:r>
            <a:r>
              <a:rPr lang="en"/>
              <a:t> and select </a:t>
            </a:r>
            <a:r>
              <a:rPr b="1" i="1" lang="en"/>
              <a:t>new notebook</a:t>
            </a:r>
            <a:r>
              <a:rPr lang="en"/>
              <a:t>, then file &gt; import notebook</a:t>
            </a:r>
            <a:endParaRPr/>
          </a:p>
        </p:txBody>
      </p:sp>
      <p:sp>
        <p:nvSpPr>
          <p:cNvPr id="502" name="Google Shape;502;p46"/>
          <p:cNvSpPr txBox="1"/>
          <p:nvPr>
            <p:ph idx="6" type="subTitle"/>
          </p:nvPr>
        </p:nvSpPr>
        <p:spPr>
          <a:xfrm>
            <a:off x="146450" y="2979854"/>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Import to Kaggle</a:t>
            </a:r>
            <a:endParaRPr/>
          </a:p>
        </p:txBody>
      </p:sp>
      <p:sp>
        <p:nvSpPr>
          <p:cNvPr id="503" name="Google Shape;503;p46"/>
          <p:cNvSpPr txBox="1"/>
          <p:nvPr>
            <p:ph idx="7" type="body"/>
          </p:nvPr>
        </p:nvSpPr>
        <p:spPr>
          <a:xfrm>
            <a:off x="3879320" y="2054029"/>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not need to add new cells, cells can be run by hitting the play icon or using shift + enter</a:t>
            </a:r>
            <a:endParaRPr/>
          </a:p>
          <a:p>
            <a:pPr indent="0" lvl="0" marL="0" rtl="0" algn="l">
              <a:spcBef>
                <a:spcPts val="1200"/>
              </a:spcBef>
              <a:spcAft>
                <a:spcPts val="1200"/>
              </a:spcAft>
              <a:buNone/>
            </a:pPr>
            <a:r>
              <a:t/>
            </a:r>
            <a:endParaRPr/>
          </a:p>
        </p:txBody>
      </p:sp>
      <p:sp>
        <p:nvSpPr>
          <p:cNvPr id="504" name="Google Shape;504;p46"/>
          <p:cNvSpPr txBox="1"/>
          <p:nvPr>
            <p:ph idx="8" type="subTitle"/>
          </p:nvPr>
        </p:nvSpPr>
        <p:spPr>
          <a:xfrm>
            <a:off x="3879320" y="1615475"/>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Edit and run the provided cells</a:t>
            </a:r>
            <a:endParaRPr/>
          </a:p>
        </p:txBody>
      </p:sp>
      <p:sp>
        <p:nvSpPr>
          <p:cNvPr id="505" name="Google Shape;505;p46"/>
          <p:cNvSpPr txBox="1"/>
          <p:nvPr>
            <p:ph idx="9" type="body"/>
          </p:nvPr>
        </p:nvSpPr>
        <p:spPr>
          <a:xfrm>
            <a:off x="3879320" y="3418408"/>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Make sure the cells are run and the output is showing. Go to file &gt; </a:t>
            </a:r>
            <a:r>
              <a:rPr lang="en"/>
              <a:t>download notebook then submit to the moodle</a:t>
            </a:r>
            <a:endParaRPr/>
          </a:p>
        </p:txBody>
      </p:sp>
      <p:sp>
        <p:nvSpPr>
          <p:cNvPr id="506" name="Google Shape;506;p46"/>
          <p:cNvSpPr txBox="1"/>
          <p:nvPr>
            <p:ph idx="13" type="subTitle"/>
          </p:nvPr>
        </p:nvSpPr>
        <p:spPr>
          <a:xfrm>
            <a:off x="3879320" y="2979854"/>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Download and submit to moodle</a:t>
            </a:r>
            <a:endParaRPr/>
          </a:p>
        </p:txBody>
      </p:sp>
      <p:sp>
        <p:nvSpPr>
          <p:cNvPr id="507" name="Google Shape;507;p46"/>
          <p:cNvSpPr/>
          <p:nvPr/>
        </p:nvSpPr>
        <p:spPr>
          <a:xfrm rot="2256736">
            <a:off x="6874094" y="474334"/>
            <a:ext cx="263962" cy="263962"/>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8" name="Google Shape;508;p46"/>
          <p:cNvSpPr/>
          <p:nvPr/>
        </p:nvSpPr>
        <p:spPr>
          <a:xfrm>
            <a:off x="7147097" y="964029"/>
            <a:ext cx="178500" cy="17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9" name="Google Shape;509;p46"/>
          <p:cNvSpPr/>
          <p:nvPr/>
        </p:nvSpPr>
        <p:spPr>
          <a:xfrm>
            <a:off x="8680617" y="688155"/>
            <a:ext cx="178500" cy="178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0" name="Google Shape;510;p46"/>
          <p:cNvSpPr/>
          <p:nvPr/>
        </p:nvSpPr>
        <p:spPr>
          <a:xfrm rot="-238458">
            <a:off x="8637863" y="1406396"/>
            <a:ext cx="264035" cy="264035"/>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511" name="Google Shape;511;p46"/>
          <p:cNvGrpSpPr/>
          <p:nvPr/>
        </p:nvGrpSpPr>
        <p:grpSpPr>
          <a:xfrm rot="1199926">
            <a:off x="7463185" y="411307"/>
            <a:ext cx="967500" cy="1331646"/>
            <a:chOff x="5467965" y="599366"/>
            <a:chExt cx="967500" cy="1331646"/>
          </a:xfrm>
        </p:grpSpPr>
        <p:sp>
          <p:nvSpPr>
            <p:cNvPr id="512" name="Google Shape;512;p46"/>
            <p:cNvSpPr/>
            <p:nvPr/>
          </p:nvSpPr>
          <p:spPr>
            <a:xfrm>
              <a:off x="5467965" y="724412"/>
              <a:ext cx="967500" cy="120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3" name="Google Shape;513;p46"/>
            <p:cNvSpPr/>
            <p:nvPr/>
          </p:nvSpPr>
          <p:spPr>
            <a:xfrm rot="3677">
              <a:off x="5671215" y="599666"/>
              <a:ext cx="561000" cy="173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514" name="Google Shape;514;p46"/>
            <p:cNvGrpSpPr/>
            <p:nvPr/>
          </p:nvGrpSpPr>
          <p:grpSpPr>
            <a:xfrm>
              <a:off x="5572786" y="894839"/>
              <a:ext cx="757859" cy="865745"/>
              <a:chOff x="5556250" y="851150"/>
              <a:chExt cx="757859" cy="865745"/>
            </a:xfrm>
          </p:grpSpPr>
          <p:cxnSp>
            <p:nvCxnSpPr>
              <p:cNvPr id="515" name="Google Shape;515;p46"/>
              <p:cNvCxnSpPr/>
              <p:nvPr/>
            </p:nvCxnSpPr>
            <p:spPr>
              <a:xfrm rot="-29499">
                <a:off x="5786080" y="1211141"/>
                <a:ext cx="524419" cy="0"/>
              </a:xfrm>
              <a:prstGeom prst="straightConnector1">
                <a:avLst/>
              </a:prstGeom>
              <a:noFill/>
              <a:ln cap="flat" cmpd="sng" w="19050">
                <a:solidFill>
                  <a:schemeClr val="dk1"/>
                </a:solidFill>
                <a:prstDash val="solid"/>
                <a:round/>
                <a:headEnd len="med" w="med" type="none"/>
                <a:tailEnd len="med" w="med" type="none"/>
              </a:ln>
            </p:spPr>
          </p:cxnSp>
          <p:cxnSp>
            <p:nvCxnSpPr>
              <p:cNvPr id="516" name="Google Shape;516;p46"/>
              <p:cNvCxnSpPr/>
              <p:nvPr/>
            </p:nvCxnSpPr>
            <p:spPr>
              <a:xfrm rot="-29499">
                <a:off x="5787867" y="1438320"/>
                <a:ext cx="524419" cy="0"/>
              </a:xfrm>
              <a:prstGeom prst="straightConnector1">
                <a:avLst/>
              </a:prstGeom>
              <a:noFill/>
              <a:ln cap="flat" cmpd="sng" w="19050">
                <a:solidFill>
                  <a:schemeClr val="dk1"/>
                </a:solidFill>
                <a:prstDash val="solid"/>
                <a:round/>
                <a:headEnd len="med" w="med" type="none"/>
                <a:tailEnd len="med" w="med" type="none"/>
              </a:ln>
            </p:spPr>
          </p:cxnSp>
          <p:cxnSp>
            <p:nvCxnSpPr>
              <p:cNvPr id="517" name="Google Shape;517;p46"/>
              <p:cNvCxnSpPr/>
              <p:nvPr/>
            </p:nvCxnSpPr>
            <p:spPr>
              <a:xfrm rot="-29499">
                <a:off x="5789699" y="1665500"/>
                <a:ext cx="524419" cy="0"/>
              </a:xfrm>
              <a:prstGeom prst="straightConnector1">
                <a:avLst/>
              </a:prstGeom>
              <a:noFill/>
              <a:ln cap="flat" cmpd="sng" w="19050">
                <a:solidFill>
                  <a:schemeClr val="dk1"/>
                </a:solidFill>
                <a:prstDash val="solid"/>
                <a:round/>
                <a:headEnd len="med" w="med" type="none"/>
                <a:tailEnd len="med" w="med" type="none"/>
              </a:ln>
            </p:spPr>
          </p:cxnSp>
          <p:sp>
            <p:nvSpPr>
              <p:cNvPr id="518" name="Google Shape;518;p46"/>
              <p:cNvSpPr/>
              <p:nvPr/>
            </p:nvSpPr>
            <p:spPr>
              <a:xfrm rot="-20163">
                <a:off x="5584255" y="1159935"/>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9" name="Google Shape;519;p46"/>
              <p:cNvSpPr/>
              <p:nvPr/>
            </p:nvSpPr>
            <p:spPr>
              <a:xfrm rot="-20163">
                <a:off x="5586071" y="1387114"/>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0" name="Google Shape;520;p46"/>
              <p:cNvSpPr/>
              <p:nvPr/>
            </p:nvSpPr>
            <p:spPr>
              <a:xfrm rot="-20163">
                <a:off x="5587887" y="1614294"/>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1" name="Google Shape;521;p46"/>
              <p:cNvSpPr/>
              <p:nvPr/>
            </p:nvSpPr>
            <p:spPr>
              <a:xfrm>
                <a:off x="5556250" y="851150"/>
                <a:ext cx="189275" cy="183175"/>
              </a:xfrm>
              <a:custGeom>
                <a:rect b="b" l="l" r="r" t="t"/>
                <a:pathLst>
                  <a:path extrusionOk="0" h="7327" w="7571">
                    <a:moveTo>
                      <a:pt x="0" y="3789"/>
                    </a:moveTo>
                    <a:lnTo>
                      <a:pt x="3245" y="7327"/>
                    </a:lnTo>
                    <a:lnTo>
                      <a:pt x="7571" y="0"/>
                    </a:lnTo>
                  </a:path>
                </a:pathLst>
              </a:custGeom>
              <a:noFill/>
              <a:ln cap="flat" cmpd="sng" w="19050">
                <a:solidFill>
                  <a:schemeClr val="dk1"/>
                </a:solidFill>
                <a:prstDash val="solid"/>
                <a:round/>
                <a:headEnd len="med" w="med" type="none"/>
                <a:tailEnd len="med" w="med" type="none"/>
              </a:ln>
            </p:spPr>
          </p:sp>
          <p:cxnSp>
            <p:nvCxnSpPr>
              <p:cNvPr id="522" name="Google Shape;522;p46"/>
              <p:cNvCxnSpPr/>
              <p:nvPr/>
            </p:nvCxnSpPr>
            <p:spPr>
              <a:xfrm rot="-29499">
                <a:off x="5786080" y="983941"/>
                <a:ext cx="524419" cy="0"/>
              </a:xfrm>
              <a:prstGeom prst="straightConnector1">
                <a:avLst/>
              </a:prstGeom>
              <a:noFill/>
              <a:ln cap="flat" cmpd="sng" w="19050">
                <a:solidFill>
                  <a:schemeClr val="dk1"/>
                </a:solidFill>
                <a:prstDash val="solid"/>
                <a:round/>
                <a:headEnd len="med" w="med" type="none"/>
                <a:tailEnd len="med" w="med" type="none"/>
              </a:ln>
            </p:spPr>
          </p:cxnSp>
        </p:grpSp>
      </p:grpSp>
      <p:sp>
        <p:nvSpPr>
          <p:cNvPr id="523" name="Google Shape;523;p46"/>
          <p:cNvSpPr txBox="1"/>
          <p:nvPr>
            <p:ph idx="4" type="subTitle"/>
          </p:nvPr>
        </p:nvSpPr>
        <p:spPr>
          <a:xfrm>
            <a:off x="244425" y="922498"/>
            <a:ext cx="6500100" cy="563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800"/>
              <a:t>Kaggle is the world's largest data science community and competition platform, used by millions of data scientists and machine learning engineers at companies like Google, Netflix, and Microsoft. We'll use Kaggle's free cloud-based notebook environment that runs Python directly in your web browser with no software installation required, eliminating technical barriers so you can focus on learning programming instead of troubleshooting setup issues.</a:t>
            </a:r>
            <a:endParaRPr sz="800"/>
          </a:p>
        </p:txBody>
      </p:sp>
      <p:sp>
        <p:nvSpPr>
          <p:cNvPr id="524" name="Google Shape;524;p46"/>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525" name="Google Shape;525;p46"/>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8th, 2025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fessional Development #2">
  <a:themeElements>
    <a:clrScheme name="Simple Light">
      <a:dk1>
        <a:srgbClr val="000000"/>
      </a:dk1>
      <a:lt1>
        <a:srgbClr val="FCEFE5"/>
      </a:lt1>
      <a:dk2>
        <a:srgbClr val="A47FA7"/>
      </a:dk2>
      <a:lt2>
        <a:srgbClr val="2170F2"/>
      </a:lt2>
      <a:accent1>
        <a:srgbClr val="FFD966"/>
      </a:accent1>
      <a:accent2>
        <a:srgbClr val="CC0000"/>
      </a:accent2>
      <a:accent3>
        <a:srgbClr val="646464"/>
      </a:accent3>
      <a:accent4>
        <a:srgbClr val="FFFFFF"/>
      </a:accent4>
      <a:accent5>
        <a:srgbClr val="3D0B37"/>
      </a:accent5>
      <a:accent6>
        <a:srgbClr val="63264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