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Lexend SemiBold"/>
      <p:regular r:id="rId14"/>
      <p:bold r:id="rId15"/>
    </p:embeddedFont>
    <p:embeddedFont>
      <p:font typeface="Lexend Light"/>
      <p:regular r:id="rId16"/>
      <p:bold r:id="rId17"/>
    </p:embeddedFont>
    <p:embeddedFont>
      <p:font typeface="Lexend Medium"/>
      <p:regular r:id="rId18"/>
      <p:bold r:id="rId19"/>
    </p:embeddedFont>
    <p:embeddedFont>
      <p:font typeface="DM Sans SemiBold"/>
      <p:regular r:id="rId20"/>
      <p:bold r:id="rId21"/>
      <p:italic r:id="rId22"/>
      <p:boldItalic r:id="rId23"/>
    </p:embeddedFont>
    <p:embeddedFont>
      <p:font typeface="Lexend"/>
      <p:regular r:id="rId24"/>
      <p:bold r:id="rId25"/>
    </p:embeddedFont>
    <p:embeddedFont>
      <p:font typeface="DM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SemiBold-regular.fntdata"/><Relationship Id="rId22" Type="http://schemas.openxmlformats.org/officeDocument/2006/relationships/font" Target="fonts/DMSansSemiBold-italic.fntdata"/><Relationship Id="rId21" Type="http://schemas.openxmlformats.org/officeDocument/2006/relationships/font" Target="fonts/DMSansSemiBold-bold.fntdata"/><Relationship Id="rId24" Type="http://schemas.openxmlformats.org/officeDocument/2006/relationships/font" Target="fonts/Lexend-regular.fntdata"/><Relationship Id="rId23" Type="http://schemas.openxmlformats.org/officeDocument/2006/relationships/font" Target="fonts/DMSans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regular.fntdata"/><Relationship Id="rId25" Type="http://schemas.openxmlformats.org/officeDocument/2006/relationships/font" Target="fonts/Lexend-bold.fntdata"/><Relationship Id="rId28" Type="http://schemas.openxmlformats.org/officeDocument/2006/relationships/font" Target="fonts/DMSans-italic.fntdata"/><Relationship Id="rId27"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exendSemiBold-bold.fntdata"/><Relationship Id="rId14" Type="http://schemas.openxmlformats.org/officeDocument/2006/relationships/font" Target="fonts/LexendSemiBold-regular.fntdata"/><Relationship Id="rId17" Type="http://schemas.openxmlformats.org/officeDocument/2006/relationships/font" Target="fonts/LexendLight-bold.fntdata"/><Relationship Id="rId16" Type="http://schemas.openxmlformats.org/officeDocument/2006/relationships/font" Target="fonts/LexendLight-regular.fntdata"/><Relationship Id="rId19" Type="http://schemas.openxmlformats.org/officeDocument/2006/relationships/font" Target="fonts/LexendMedium-bold.fntdata"/><Relationship Id="rId18" Type="http://schemas.openxmlformats.org/officeDocument/2006/relationships/font" Target="fonts/Lexen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655877d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655877d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55877da0e_0_1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655877da0e_0_1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655877da0e_0_1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655877da0e_0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655877da0e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655877da0e_0_9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Engineered end-to-end solutions for multiple Jupyter web applications enhancing internal workflows, including CLI/API toolkit for client services, automated data validation, Zendesk analytics dashboard, log analysis tools, and earnings event tracking.</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Developed and deployed two AI solutions: a RAG chatbot using Llama CPP, Llama Index, Postgres with PGVector, and Gradio interface; and an embedding-based vector similarity search for undocumented code search and discovery.</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Designed comprehensive testing framework with advanced coverage analytics, implemented scalable pytest fixture ecosystem, and optimized data storage methodology, resulting in 10%+ increase in overall code coverage.</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DM Sans"/>
              <a:ea typeface="DM Sans"/>
              <a:cs typeface="DM Sans"/>
              <a:sym typeface="DM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655877da0e_0_1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655877da0e_0_1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7f0a150a8e_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7f0a150a8e_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Engineered end-to-end solutions for multiple Jupyter web applications enhancing internal workflows, including CLI/API toolkit for client services, automated data validation, Zendesk analytics dashboard, log analysis tools, and earnings event tracking.</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Clr>
                <a:schemeClr val="dk1"/>
              </a:buClr>
              <a:buSzPts val="1100"/>
              <a:buFont typeface="Arial"/>
              <a:buNone/>
            </a:pPr>
            <a:r>
              <a:rPr lang="en" sz="1200">
                <a:solidFill>
                  <a:schemeClr val="dk1"/>
                </a:solidFill>
                <a:latin typeface="DM Sans"/>
                <a:ea typeface="DM Sans"/>
                <a:cs typeface="DM Sans"/>
                <a:sym typeface="DM Sans"/>
              </a:rPr>
              <a:t>Developed and deployed two AI solutions: a RAG chatbot using Llama CPP, Llama Index, Postgres with PGVector, and Gradio interface; and an embedding-based vector similarity search for undocumented code search and discovery.</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0"/>
              </a:spcAft>
              <a:buNone/>
            </a:pPr>
            <a:r>
              <a:rPr lang="en" sz="1200">
                <a:solidFill>
                  <a:schemeClr val="dk1"/>
                </a:solidFill>
                <a:latin typeface="DM Sans"/>
                <a:ea typeface="DM Sans"/>
                <a:cs typeface="DM Sans"/>
                <a:sym typeface="DM Sans"/>
              </a:rPr>
              <a:t>Designed comprehensive testing framework with advanced coverage analytics, implemented scalable pytest fixture ecosystem, and optimized data storage methodology, resulting in 10%+ increase in overall code coverage.</a:t>
            </a:r>
            <a:endParaRPr sz="1200">
              <a:solidFill>
                <a:schemeClr val="dk1"/>
              </a:solidFill>
              <a:latin typeface="DM Sans"/>
              <a:ea typeface="DM Sans"/>
              <a:cs typeface="DM Sans"/>
              <a:sym typeface="DM Sans"/>
            </a:endParaRPr>
          </a:p>
          <a:p>
            <a:pPr indent="0" lvl="0" marL="0" rtl="0" algn="l">
              <a:lnSpc>
                <a:spcPct val="115000"/>
              </a:lnSpc>
              <a:spcBef>
                <a:spcPts val="1200"/>
              </a:spcBef>
              <a:spcAft>
                <a:spcPts val="1200"/>
              </a:spcAft>
              <a:buClr>
                <a:schemeClr val="dk1"/>
              </a:buClr>
              <a:buSzPts val="1100"/>
              <a:buFont typeface="Arial"/>
              <a:buNone/>
            </a:pPr>
            <a:r>
              <a:t/>
            </a:r>
            <a:endParaRPr sz="1200">
              <a:solidFill>
                <a:schemeClr val="dk1"/>
              </a:solidFill>
              <a:latin typeface="DM Sans"/>
              <a:ea typeface="DM Sans"/>
              <a:cs typeface="DM Sans"/>
              <a:sym typeface="DM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655877da0e_0_1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655877da0e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655877da0e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655877da0e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 name="Google Shape;11;p2"/>
          <p:cNvSpPr txBox="1"/>
          <p:nvPr>
            <p:ph idx="1" type="subTitle"/>
          </p:nvPr>
        </p:nvSpPr>
        <p:spPr>
          <a:xfrm>
            <a:off x="152606" y="832000"/>
            <a:ext cx="2434500" cy="6558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 name="Google Shape;12;p2"/>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grpSp>
        <p:nvGrpSpPr>
          <p:cNvPr id="13" name="Google Shape;13;p2"/>
          <p:cNvGrpSpPr/>
          <p:nvPr/>
        </p:nvGrpSpPr>
        <p:grpSpPr>
          <a:xfrm>
            <a:off x="5866315" y="66973"/>
            <a:ext cx="2954947" cy="4587953"/>
            <a:chOff x="5866315" y="130139"/>
            <a:chExt cx="2954947" cy="4587953"/>
          </a:xfrm>
        </p:grpSpPr>
        <p:grpSp>
          <p:nvGrpSpPr>
            <p:cNvPr id="14" name="Google Shape;14;p2"/>
            <p:cNvGrpSpPr/>
            <p:nvPr/>
          </p:nvGrpSpPr>
          <p:grpSpPr>
            <a:xfrm rot="1800044">
              <a:off x="7145788" y="375652"/>
              <a:ext cx="1341270" cy="1340671"/>
              <a:chOff x="2441905" y="1248288"/>
              <a:chExt cx="1341300" cy="1340700"/>
            </a:xfrm>
          </p:grpSpPr>
          <p:sp>
            <p:nvSpPr>
              <p:cNvPr id="15" name="Google Shape;15;p2"/>
              <p:cNvSpPr/>
              <p:nvPr/>
            </p:nvSpPr>
            <p:spPr>
              <a:xfrm>
                <a:off x="2442055" y="1248288"/>
                <a:ext cx="1341000" cy="134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 name="Google Shape;16;p2"/>
              <p:cNvSpPr/>
              <p:nvPr/>
            </p:nvSpPr>
            <p:spPr>
              <a:xfrm rot="-945">
                <a:off x="2567155" y="1373238"/>
                <a:ext cx="1090800" cy="10908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7" name="Google Shape;17;p2"/>
            <p:cNvGrpSpPr/>
            <p:nvPr/>
          </p:nvGrpSpPr>
          <p:grpSpPr>
            <a:xfrm rot="2400131">
              <a:off x="7078016" y="3672082"/>
              <a:ext cx="868477" cy="868477"/>
              <a:chOff x="5015268" y="2960846"/>
              <a:chExt cx="868500" cy="868500"/>
            </a:xfrm>
          </p:grpSpPr>
          <p:sp>
            <p:nvSpPr>
              <p:cNvPr id="18" name="Google Shape;18;p2"/>
              <p:cNvSpPr/>
              <p:nvPr/>
            </p:nvSpPr>
            <p:spPr>
              <a:xfrm>
                <a:off x="5015268" y="2960846"/>
                <a:ext cx="868500" cy="868500"/>
              </a:xfrm>
              <a:prstGeom prst="roundRect">
                <a:avLst>
                  <a:gd fmla="val 14552"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9" name="Google Shape;19;p2"/>
              <p:cNvGrpSpPr/>
              <p:nvPr/>
            </p:nvGrpSpPr>
            <p:grpSpPr>
              <a:xfrm>
                <a:off x="5133918" y="3105078"/>
                <a:ext cx="631200" cy="580035"/>
                <a:chOff x="5133582" y="3105408"/>
                <a:chExt cx="631200" cy="580035"/>
              </a:xfrm>
            </p:grpSpPr>
            <p:sp>
              <p:nvSpPr>
                <p:cNvPr id="20" name="Google Shape;20;p2"/>
                <p:cNvSpPr/>
                <p:nvPr/>
              </p:nvSpPr>
              <p:spPr>
                <a:xfrm rot="-4902">
                  <a:off x="5133582" y="3105858"/>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1" name="Google Shape;21;p2"/>
                <p:cNvSpPr/>
                <p:nvPr/>
              </p:nvSpPr>
              <p:spPr>
                <a:xfrm rot="-4902">
                  <a:off x="5133582" y="3300756"/>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2" name="Google Shape;22;p2"/>
                <p:cNvSpPr/>
                <p:nvPr/>
              </p:nvSpPr>
              <p:spPr>
                <a:xfrm rot="-4902">
                  <a:off x="5133582" y="3492693"/>
                  <a:ext cx="631201" cy="192300"/>
                </a:xfrm>
                <a:prstGeom prst="flowChartConnec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grpSp>
          <p:nvGrpSpPr>
            <p:cNvPr id="23" name="Google Shape;23;p2"/>
            <p:cNvGrpSpPr/>
            <p:nvPr/>
          </p:nvGrpSpPr>
          <p:grpSpPr>
            <a:xfrm rot="-600240">
              <a:off x="5979971" y="2008184"/>
              <a:ext cx="2727635" cy="1547250"/>
              <a:chOff x="6121180" y="1963945"/>
              <a:chExt cx="2727900" cy="1547400"/>
            </a:xfrm>
          </p:grpSpPr>
          <p:sp>
            <p:nvSpPr>
              <p:cNvPr id="24" name="Google Shape;24;p2"/>
              <p:cNvSpPr/>
              <p:nvPr/>
            </p:nvSpPr>
            <p:spPr>
              <a:xfrm rot="756">
                <a:off x="6121180" y="1964245"/>
                <a:ext cx="2727900" cy="1546800"/>
              </a:xfrm>
              <a:prstGeom prst="roundRect">
                <a:avLst>
                  <a:gd fmla="val 8047"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5" name="Google Shape;25;p2"/>
              <p:cNvSpPr/>
              <p:nvPr/>
            </p:nvSpPr>
            <p:spPr>
              <a:xfrm rot="5398209">
                <a:off x="7302225" y="2489024"/>
                <a:ext cx="575700" cy="4974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26" name="Google Shape;26;p2"/>
            <p:cNvGrpSpPr/>
            <p:nvPr/>
          </p:nvGrpSpPr>
          <p:grpSpPr>
            <a:xfrm rot="-839923">
              <a:off x="6099076" y="520245"/>
              <a:ext cx="889199" cy="1584298"/>
              <a:chOff x="3614175" y="406175"/>
              <a:chExt cx="889200" cy="1584300"/>
            </a:xfrm>
          </p:grpSpPr>
          <p:sp>
            <p:nvSpPr>
              <p:cNvPr id="27" name="Google Shape;27;p2"/>
              <p:cNvSpPr/>
              <p:nvPr/>
            </p:nvSpPr>
            <p:spPr>
              <a:xfrm rot="4652">
                <a:off x="3615375" y="406774"/>
                <a:ext cx="886801" cy="1583102"/>
              </a:xfrm>
              <a:prstGeom prst="roundRect">
                <a:avLst>
                  <a:gd fmla="val 113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8" name="Google Shape;28;p2"/>
              <p:cNvSpPr/>
              <p:nvPr/>
            </p:nvSpPr>
            <p:spPr>
              <a:xfrm rot="4290">
                <a:off x="3698175" y="488088"/>
                <a:ext cx="721201" cy="1100701"/>
              </a:xfrm>
              <a:prstGeom prst="roundRect">
                <a:avLst>
                  <a:gd fmla="val 8619"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29" name="Google Shape;29;p2"/>
              <p:cNvSpPr/>
              <p:nvPr/>
            </p:nvSpPr>
            <p:spPr>
              <a:xfrm rot="5431">
                <a:off x="3682773" y="1655743"/>
                <a:ext cx="752005" cy="252558"/>
              </a:xfrm>
              <a:prstGeom prst="flowChartTerminator">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0" name="Google Shape;30;p2"/>
            <p:cNvSpPr/>
            <p:nvPr/>
          </p:nvSpPr>
          <p:spPr>
            <a:xfrm>
              <a:off x="6830386" y="186612"/>
              <a:ext cx="464700" cy="402300"/>
            </a:xfrm>
            <a:prstGeom prst="triangle">
              <a:avLst>
                <a:gd fmla="val 5000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 name="Google Shape;31;p2"/>
            <p:cNvSpPr/>
            <p:nvPr/>
          </p:nvSpPr>
          <p:spPr>
            <a:xfrm>
              <a:off x="7742824" y="3481655"/>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2" name="Google Shape;32;p2"/>
            <p:cNvSpPr/>
            <p:nvPr/>
          </p:nvSpPr>
          <p:spPr>
            <a:xfrm>
              <a:off x="8288974" y="1467844"/>
              <a:ext cx="325200" cy="325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3" name="Google Shape;33;p2"/>
            <p:cNvSpPr/>
            <p:nvPr/>
          </p:nvSpPr>
          <p:spPr>
            <a:xfrm rot="2400046">
              <a:off x="6545745" y="3772294"/>
              <a:ext cx="428439" cy="428439"/>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34" name="Google Shape;34;p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2"/>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36" name="Google Shape;36;p2"/>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69" name="Shape 69"/>
        <p:cNvGrpSpPr/>
        <p:nvPr/>
      </p:nvGrpSpPr>
      <p:grpSpPr>
        <a:xfrm>
          <a:off x="0" y="0"/>
          <a:ext cx="0" cy="0"/>
          <a:chOff x="0" y="0"/>
          <a:chExt cx="0" cy="0"/>
        </a:xfrm>
      </p:grpSpPr>
      <p:sp>
        <p:nvSpPr>
          <p:cNvPr id="70" name="Google Shape;70;p11"/>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
        <p:nvSpPr>
          <p:cNvPr id="71" name="Google Shape;7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72" name="Shape 72"/>
        <p:cNvGrpSpPr/>
        <p:nvPr/>
      </p:nvGrpSpPr>
      <p:grpSpPr>
        <a:xfrm>
          <a:off x="0" y="0"/>
          <a:ext cx="0" cy="0"/>
          <a:chOff x="0" y="0"/>
          <a:chExt cx="0" cy="0"/>
        </a:xfrm>
      </p:grpSpPr>
      <p:sp>
        <p:nvSpPr>
          <p:cNvPr id="73" name="Google Shape;73;p12"/>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4" name="Google Shape;74;p12"/>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75" name="Google Shape;75;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78" name="Shape 78"/>
        <p:cNvGrpSpPr/>
        <p:nvPr/>
      </p:nvGrpSpPr>
      <p:grpSpPr>
        <a:xfrm>
          <a:off x="0" y="0"/>
          <a:ext cx="0" cy="0"/>
          <a:chOff x="0" y="0"/>
          <a:chExt cx="0" cy="0"/>
        </a:xfrm>
      </p:grpSpPr>
      <p:sp>
        <p:nvSpPr>
          <p:cNvPr id="79" name="Google Shape;79;p14"/>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2" name="Google Shape;82;p1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3" name="Google Shape;83;p1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4" name="Google Shape;84;p1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5" name="Google Shape;85;p1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6" name="Google Shape;86;p1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87" name="Shape 87"/>
        <p:cNvGrpSpPr/>
        <p:nvPr/>
      </p:nvGrpSpPr>
      <p:grpSpPr>
        <a:xfrm>
          <a:off x="0" y="0"/>
          <a:ext cx="0" cy="0"/>
          <a:chOff x="0" y="0"/>
          <a:chExt cx="0" cy="0"/>
        </a:xfrm>
      </p:grpSpPr>
      <p:sp>
        <p:nvSpPr>
          <p:cNvPr id="88" name="Google Shape;8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15"/>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 name="Google Shape;90;p15"/>
          <p:cNvSpPr/>
          <p:nvPr>
            <p:ph idx="2" type="pic"/>
          </p:nvPr>
        </p:nvSpPr>
        <p:spPr>
          <a:xfrm>
            <a:off x="4992024" y="1152775"/>
            <a:ext cx="3840300" cy="3416400"/>
          </a:xfrm>
          <a:prstGeom prst="rect">
            <a:avLst/>
          </a:prstGeom>
          <a:noFill/>
          <a:ln>
            <a:noFill/>
          </a:ln>
        </p:spPr>
      </p:sp>
      <p:sp>
        <p:nvSpPr>
          <p:cNvPr id="91" name="Google Shape;9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92" name="Shape 92"/>
        <p:cNvGrpSpPr/>
        <p:nvPr/>
      </p:nvGrpSpPr>
      <p:grpSpPr>
        <a:xfrm>
          <a:off x="0" y="0"/>
          <a:ext cx="0" cy="0"/>
          <a:chOff x="0" y="0"/>
          <a:chExt cx="0" cy="0"/>
        </a:xfrm>
      </p:grpSpPr>
      <p:sp>
        <p:nvSpPr>
          <p:cNvPr id="93" name="Google Shape;9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95" name="Google Shape;95;p16"/>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6"/>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7" name="Google Shape;97;p1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8" name="Google Shape;98;p1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99" name="Shape 99"/>
        <p:cNvGrpSpPr/>
        <p:nvPr/>
      </p:nvGrpSpPr>
      <p:grpSpPr>
        <a:xfrm>
          <a:off x="0" y="0"/>
          <a:ext cx="0" cy="0"/>
          <a:chOff x="0" y="0"/>
          <a:chExt cx="0" cy="0"/>
        </a:xfrm>
      </p:grpSpPr>
      <p:sp>
        <p:nvSpPr>
          <p:cNvPr id="100" name="Google Shape;10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7"/>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17"/>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3" name="Google Shape;103;p17"/>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4" name="Google Shape;104;p1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5" name="Google Shape;105;p1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6" name="Google Shape;106;p1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7" name="Google Shape;107;p1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10" name="Google Shape;110;p18"/>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1" name="Google Shape;111;p18"/>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2" name="Google Shape;112;p18"/>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8"/>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8"/>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5" name="Google Shape;115;p1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6" name="Google Shape;116;p1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7" name="Google Shape;117;p1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8" name="Google Shape;118;p1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1" name="Google Shape;12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2" name="Google Shape;122;p19"/>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23" name="Shape 123"/>
        <p:cNvGrpSpPr/>
        <p:nvPr/>
      </p:nvGrpSpPr>
      <p:grpSpPr>
        <a:xfrm>
          <a:off x="0" y="0"/>
          <a:ext cx="0" cy="0"/>
          <a:chOff x="0" y="0"/>
          <a:chExt cx="0" cy="0"/>
        </a:xfrm>
      </p:grpSpPr>
      <p:sp>
        <p:nvSpPr>
          <p:cNvPr id="124" name="Google Shape;124;p20"/>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5" name="Google Shape;125;p20"/>
          <p:cNvSpPr/>
          <p:nvPr>
            <p:ph idx="2" type="pic"/>
          </p:nvPr>
        </p:nvSpPr>
        <p:spPr>
          <a:xfrm>
            <a:off x="4804825" y="1133300"/>
            <a:ext cx="4027500" cy="2392800"/>
          </a:xfrm>
          <a:prstGeom prst="rect">
            <a:avLst/>
          </a:prstGeom>
          <a:noFill/>
          <a:ln>
            <a:noFill/>
          </a:ln>
        </p:spPr>
      </p:sp>
      <p:sp>
        <p:nvSpPr>
          <p:cNvPr id="126" name="Google Shape;126;p20"/>
          <p:cNvSpPr/>
          <p:nvPr>
            <p:ph idx="3" type="pic"/>
          </p:nvPr>
        </p:nvSpPr>
        <p:spPr>
          <a:xfrm>
            <a:off x="311725" y="1133300"/>
            <a:ext cx="4027500" cy="2392800"/>
          </a:xfrm>
          <a:prstGeom prst="rect">
            <a:avLst/>
          </a:prstGeom>
          <a:noFill/>
          <a:ln>
            <a:noFill/>
          </a:ln>
        </p:spPr>
      </p:sp>
      <p:sp>
        <p:nvSpPr>
          <p:cNvPr id="127" name="Google Shape;127;p20"/>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28" name="Google Shape;12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29" name="Google Shape;12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0" name="Google Shape;130;p20"/>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31" name="Google Shape;131;p20"/>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37" name="Shape 37"/>
        <p:cNvGrpSpPr/>
        <p:nvPr/>
      </p:nvGrpSpPr>
      <p:grpSpPr>
        <a:xfrm>
          <a:off x="0" y="0"/>
          <a:ext cx="0" cy="0"/>
          <a:chOff x="0" y="0"/>
          <a:chExt cx="0" cy="0"/>
        </a:xfrm>
      </p:grpSpPr>
      <p:sp>
        <p:nvSpPr>
          <p:cNvPr id="38" name="Google Shape;38;p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9" name="Google Shape;39;p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 name="Google Shape;4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32" name="Shape 132"/>
        <p:cNvGrpSpPr/>
        <p:nvPr/>
      </p:nvGrpSpPr>
      <p:grpSpPr>
        <a:xfrm>
          <a:off x="0" y="0"/>
          <a:ext cx="0" cy="0"/>
          <a:chOff x="0" y="0"/>
          <a:chExt cx="0" cy="0"/>
        </a:xfrm>
      </p:grpSpPr>
      <p:sp>
        <p:nvSpPr>
          <p:cNvPr id="133" name="Google Shape;133;p21"/>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4" name="Google Shape;134;p21"/>
          <p:cNvSpPr/>
          <p:nvPr>
            <p:ph idx="2" type="pic"/>
          </p:nvPr>
        </p:nvSpPr>
        <p:spPr>
          <a:xfrm>
            <a:off x="6205225" y="1128325"/>
            <a:ext cx="2627100" cy="2273100"/>
          </a:xfrm>
          <a:prstGeom prst="rect">
            <a:avLst/>
          </a:prstGeom>
          <a:noFill/>
          <a:ln>
            <a:noFill/>
          </a:ln>
        </p:spPr>
      </p:sp>
      <p:sp>
        <p:nvSpPr>
          <p:cNvPr id="135" name="Google Shape;135;p21"/>
          <p:cNvSpPr/>
          <p:nvPr>
            <p:ph idx="3" type="pic"/>
          </p:nvPr>
        </p:nvSpPr>
        <p:spPr>
          <a:xfrm>
            <a:off x="311725" y="1128325"/>
            <a:ext cx="2627100" cy="2273100"/>
          </a:xfrm>
          <a:prstGeom prst="rect">
            <a:avLst/>
          </a:prstGeom>
          <a:noFill/>
          <a:ln>
            <a:noFill/>
          </a:ln>
        </p:spPr>
      </p:sp>
      <p:sp>
        <p:nvSpPr>
          <p:cNvPr id="136" name="Google Shape;136;p21"/>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7" name="Google Shape;137;p21"/>
          <p:cNvSpPr/>
          <p:nvPr>
            <p:ph idx="5" type="pic"/>
          </p:nvPr>
        </p:nvSpPr>
        <p:spPr>
          <a:xfrm>
            <a:off x="3255250" y="1128325"/>
            <a:ext cx="2627100" cy="2273100"/>
          </a:xfrm>
          <a:prstGeom prst="rect">
            <a:avLst/>
          </a:prstGeom>
          <a:noFill/>
          <a:ln>
            <a:noFill/>
          </a:ln>
        </p:spPr>
      </p:sp>
      <p:sp>
        <p:nvSpPr>
          <p:cNvPr id="138" name="Google Shape;138;p21"/>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9" name="Google Shape;13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0" name="Google Shape;140;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1" name="Google Shape;141;p21"/>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2" name="Google Shape;142;p21"/>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3" name="Google Shape;143;p21"/>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44" name="Shape 144"/>
        <p:cNvGrpSpPr/>
        <p:nvPr/>
      </p:nvGrpSpPr>
      <p:grpSpPr>
        <a:xfrm>
          <a:off x="0" y="0"/>
          <a:ext cx="0" cy="0"/>
          <a:chOff x="0" y="0"/>
          <a:chExt cx="0" cy="0"/>
        </a:xfrm>
      </p:grpSpPr>
      <p:sp>
        <p:nvSpPr>
          <p:cNvPr id="145" name="Google Shape;145;p22"/>
          <p:cNvSpPr/>
          <p:nvPr>
            <p:ph idx="2" type="pic"/>
          </p:nvPr>
        </p:nvSpPr>
        <p:spPr>
          <a:xfrm>
            <a:off x="311700" y="445025"/>
            <a:ext cx="8520600" cy="4218300"/>
          </a:xfrm>
          <a:prstGeom prst="rect">
            <a:avLst/>
          </a:prstGeom>
          <a:noFill/>
          <a:ln>
            <a:noFill/>
          </a:ln>
        </p:spPr>
      </p:sp>
      <p:sp>
        <p:nvSpPr>
          <p:cNvPr id="146" name="Google Shape;146;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49" name="Google Shape;149;p23"/>
          <p:cNvSpPr/>
          <p:nvPr>
            <p:ph idx="2" type="pic"/>
          </p:nvPr>
        </p:nvSpPr>
        <p:spPr>
          <a:xfrm>
            <a:off x="3389600" y="118913"/>
            <a:ext cx="1643700" cy="1535100"/>
          </a:xfrm>
          <a:prstGeom prst="rect">
            <a:avLst/>
          </a:prstGeom>
          <a:noFill/>
          <a:ln>
            <a:noFill/>
          </a:ln>
        </p:spPr>
      </p:sp>
      <p:sp>
        <p:nvSpPr>
          <p:cNvPr id="150" name="Google Shape;150;p23"/>
          <p:cNvSpPr/>
          <p:nvPr>
            <p:ph idx="3" type="pic"/>
          </p:nvPr>
        </p:nvSpPr>
        <p:spPr>
          <a:xfrm>
            <a:off x="5195935" y="118913"/>
            <a:ext cx="1643700" cy="1535100"/>
          </a:xfrm>
          <a:prstGeom prst="rect">
            <a:avLst/>
          </a:prstGeom>
          <a:noFill/>
          <a:ln>
            <a:noFill/>
          </a:ln>
        </p:spPr>
      </p:sp>
      <p:sp>
        <p:nvSpPr>
          <p:cNvPr id="151" name="Google Shape;151;p23"/>
          <p:cNvSpPr/>
          <p:nvPr>
            <p:ph idx="4" type="pic"/>
          </p:nvPr>
        </p:nvSpPr>
        <p:spPr>
          <a:xfrm>
            <a:off x="7002270" y="118913"/>
            <a:ext cx="1643700" cy="1535100"/>
          </a:xfrm>
          <a:prstGeom prst="rect">
            <a:avLst/>
          </a:prstGeom>
          <a:noFill/>
          <a:ln>
            <a:noFill/>
          </a:ln>
        </p:spPr>
      </p:sp>
      <p:sp>
        <p:nvSpPr>
          <p:cNvPr id="152" name="Google Shape;152;p23"/>
          <p:cNvSpPr/>
          <p:nvPr>
            <p:ph idx="5" type="pic"/>
          </p:nvPr>
        </p:nvSpPr>
        <p:spPr>
          <a:xfrm>
            <a:off x="3389588" y="1804212"/>
            <a:ext cx="1643700" cy="1535100"/>
          </a:xfrm>
          <a:prstGeom prst="rect">
            <a:avLst/>
          </a:prstGeom>
          <a:noFill/>
          <a:ln>
            <a:noFill/>
          </a:ln>
        </p:spPr>
      </p:sp>
      <p:sp>
        <p:nvSpPr>
          <p:cNvPr id="153" name="Google Shape;153;p23"/>
          <p:cNvSpPr/>
          <p:nvPr>
            <p:ph idx="6" type="pic"/>
          </p:nvPr>
        </p:nvSpPr>
        <p:spPr>
          <a:xfrm>
            <a:off x="5195922" y="1804212"/>
            <a:ext cx="1643700" cy="1535100"/>
          </a:xfrm>
          <a:prstGeom prst="rect">
            <a:avLst/>
          </a:prstGeom>
          <a:noFill/>
          <a:ln>
            <a:noFill/>
          </a:ln>
        </p:spPr>
      </p:sp>
      <p:sp>
        <p:nvSpPr>
          <p:cNvPr id="154" name="Google Shape;154;p23"/>
          <p:cNvSpPr/>
          <p:nvPr>
            <p:ph idx="7" type="pic"/>
          </p:nvPr>
        </p:nvSpPr>
        <p:spPr>
          <a:xfrm>
            <a:off x="7002257" y="1804212"/>
            <a:ext cx="1643700" cy="1535100"/>
          </a:xfrm>
          <a:prstGeom prst="rect">
            <a:avLst/>
          </a:prstGeom>
          <a:noFill/>
          <a:ln>
            <a:noFill/>
          </a:ln>
        </p:spPr>
      </p:sp>
      <p:sp>
        <p:nvSpPr>
          <p:cNvPr id="155" name="Google Shape;155;p23"/>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6" name="Google Shape;156;p23"/>
          <p:cNvSpPr/>
          <p:nvPr>
            <p:ph idx="8" type="pic"/>
          </p:nvPr>
        </p:nvSpPr>
        <p:spPr>
          <a:xfrm>
            <a:off x="3389588" y="3489487"/>
            <a:ext cx="1643700" cy="1535100"/>
          </a:xfrm>
          <a:prstGeom prst="rect">
            <a:avLst/>
          </a:prstGeom>
          <a:noFill/>
          <a:ln>
            <a:noFill/>
          </a:ln>
        </p:spPr>
      </p:sp>
      <p:sp>
        <p:nvSpPr>
          <p:cNvPr id="157" name="Google Shape;157;p23"/>
          <p:cNvSpPr/>
          <p:nvPr>
            <p:ph idx="9" type="pic"/>
          </p:nvPr>
        </p:nvSpPr>
        <p:spPr>
          <a:xfrm>
            <a:off x="5195922" y="3489487"/>
            <a:ext cx="1643700" cy="1535100"/>
          </a:xfrm>
          <a:prstGeom prst="rect">
            <a:avLst/>
          </a:prstGeom>
          <a:noFill/>
          <a:ln>
            <a:noFill/>
          </a:ln>
        </p:spPr>
      </p:sp>
      <p:sp>
        <p:nvSpPr>
          <p:cNvPr id="158" name="Google Shape;158;p23"/>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with Image">
  <p:cSld name="TITLE_1_1">
    <p:spTree>
      <p:nvGrpSpPr>
        <p:cNvPr id="159" name="Shape 159"/>
        <p:cNvGrpSpPr/>
        <p:nvPr/>
      </p:nvGrpSpPr>
      <p:grpSpPr>
        <a:xfrm>
          <a:off x="0" y="0"/>
          <a:ext cx="0" cy="0"/>
          <a:chOff x="0" y="0"/>
          <a:chExt cx="0" cy="0"/>
        </a:xfrm>
      </p:grpSpPr>
      <p:cxnSp>
        <p:nvCxnSpPr>
          <p:cNvPr id="160" name="Google Shape;160;p24"/>
          <p:cNvCxnSpPr/>
          <p:nvPr/>
        </p:nvCxnSpPr>
        <p:spPr>
          <a:xfrm>
            <a:off x="244425"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1" name="Google Shape;161;p2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2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3" name="Google Shape;163;p2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64" name="Google Shape;164;p24"/>
          <p:cNvSpPr txBox="1"/>
          <p:nvPr>
            <p:ph type="title"/>
          </p:nvPr>
        </p:nvSpPr>
        <p:spPr>
          <a:xfrm>
            <a:off x="146450" y="186951"/>
            <a:ext cx="4506900" cy="25563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65" name="Google Shape;165;p24"/>
          <p:cNvSpPr txBox="1"/>
          <p:nvPr>
            <p:ph idx="3" type="body"/>
          </p:nvPr>
        </p:nvSpPr>
        <p:spPr>
          <a:xfrm>
            <a:off x="5145950" y="230050"/>
            <a:ext cx="34209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66" name="Google Shape;166;p24"/>
          <p:cNvSpPr/>
          <p:nvPr>
            <p:ph idx="4" type="pic"/>
          </p:nvPr>
        </p:nvSpPr>
        <p:spPr>
          <a:xfrm>
            <a:off x="5256200" y="1554480"/>
            <a:ext cx="3200400" cy="4517100"/>
          </a:xfrm>
          <a:prstGeom prst="roundRect">
            <a:avLst>
              <a:gd fmla="val 16667"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1">
  <p:cSld name="TITLE_1_1_1">
    <p:spTree>
      <p:nvGrpSpPr>
        <p:cNvPr id="167" name="Shape 167"/>
        <p:cNvGrpSpPr/>
        <p:nvPr/>
      </p:nvGrpSpPr>
      <p:grpSpPr>
        <a:xfrm>
          <a:off x="0" y="0"/>
          <a:ext cx="0" cy="0"/>
          <a:chOff x="0" y="0"/>
          <a:chExt cx="0" cy="0"/>
        </a:xfrm>
      </p:grpSpPr>
      <p:cxnSp>
        <p:nvCxnSpPr>
          <p:cNvPr id="168" name="Google Shape;168;p2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69" name="Google Shape;169;p2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1" name="Google Shape;171;p2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72" name="Google Shape;172;p25"/>
          <p:cNvSpPr txBox="1"/>
          <p:nvPr>
            <p:ph type="title"/>
          </p:nvPr>
        </p:nvSpPr>
        <p:spPr>
          <a:xfrm>
            <a:off x="146450" y="182880"/>
            <a:ext cx="4506900" cy="11334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lnSpc>
                <a:spcPct val="90000"/>
              </a:lnSpc>
              <a:spcBef>
                <a:spcPts val="0"/>
              </a:spcBef>
              <a:spcAft>
                <a:spcPts val="0"/>
              </a:spcAft>
              <a:buSzPts val="2800"/>
              <a:buNone/>
              <a:defRPr/>
            </a:lvl2pPr>
            <a:lvl3pPr lvl="2">
              <a:lnSpc>
                <a:spcPct val="90000"/>
              </a:lnSpc>
              <a:spcBef>
                <a:spcPts val="0"/>
              </a:spcBef>
              <a:spcAft>
                <a:spcPts val="0"/>
              </a:spcAft>
              <a:buSzPts val="2800"/>
              <a:buNone/>
              <a:defRPr/>
            </a:lvl3pPr>
            <a:lvl4pPr lvl="3">
              <a:lnSpc>
                <a:spcPct val="90000"/>
              </a:lnSpc>
              <a:spcBef>
                <a:spcPts val="0"/>
              </a:spcBef>
              <a:spcAft>
                <a:spcPts val="0"/>
              </a:spcAft>
              <a:buSzPts val="2800"/>
              <a:buNone/>
              <a:defRPr/>
            </a:lvl4pPr>
            <a:lvl5pPr lvl="4">
              <a:lnSpc>
                <a:spcPct val="90000"/>
              </a:lnSpc>
              <a:spcBef>
                <a:spcPts val="0"/>
              </a:spcBef>
              <a:spcAft>
                <a:spcPts val="0"/>
              </a:spcAft>
              <a:buSzPts val="2800"/>
              <a:buNone/>
              <a:defRPr/>
            </a:lvl5pPr>
            <a:lvl6pPr lvl="5">
              <a:lnSpc>
                <a:spcPct val="90000"/>
              </a:lnSpc>
              <a:spcBef>
                <a:spcPts val="0"/>
              </a:spcBef>
              <a:spcAft>
                <a:spcPts val="0"/>
              </a:spcAft>
              <a:buSzPts val="2800"/>
              <a:buNone/>
              <a:defRPr/>
            </a:lvl6pPr>
            <a:lvl7pPr lvl="6">
              <a:lnSpc>
                <a:spcPct val="90000"/>
              </a:lnSpc>
              <a:spcBef>
                <a:spcPts val="0"/>
              </a:spcBef>
              <a:spcAft>
                <a:spcPts val="0"/>
              </a:spcAft>
              <a:buSzPts val="2800"/>
              <a:buNone/>
              <a:defRPr/>
            </a:lvl7pPr>
            <a:lvl8pPr lvl="7">
              <a:lnSpc>
                <a:spcPct val="90000"/>
              </a:lnSpc>
              <a:spcBef>
                <a:spcPts val="0"/>
              </a:spcBef>
              <a:spcAft>
                <a:spcPts val="0"/>
              </a:spcAft>
              <a:buSzPts val="2800"/>
              <a:buNone/>
              <a:defRPr/>
            </a:lvl8pPr>
            <a:lvl9pPr lvl="8">
              <a:lnSpc>
                <a:spcPct val="90000"/>
              </a:lnSpc>
              <a:spcBef>
                <a:spcPts val="0"/>
              </a:spcBef>
              <a:spcAft>
                <a:spcPts val="0"/>
              </a:spcAft>
              <a:buSzPts val="2800"/>
              <a:buNone/>
              <a:defRPr/>
            </a:lvl9pPr>
          </a:lstStyle>
          <a:p/>
        </p:txBody>
      </p:sp>
      <p:sp>
        <p:nvSpPr>
          <p:cNvPr id="173" name="Google Shape;173;p25"/>
          <p:cNvSpPr txBox="1"/>
          <p:nvPr>
            <p:ph idx="3" type="body"/>
          </p:nvPr>
        </p:nvSpPr>
        <p:spPr>
          <a:xfrm>
            <a:off x="15713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4" name="Google Shape;174;p25"/>
          <p:cNvSpPr txBox="1"/>
          <p:nvPr>
            <p:ph idx="4" type="body"/>
          </p:nvPr>
        </p:nvSpPr>
        <p:spPr>
          <a:xfrm>
            <a:off x="3280200"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5" name="Google Shape;175;p25"/>
          <p:cNvSpPr txBox="1"/>
          <p:nvPr>
            <p:ph idx="5" type="body"/>
          </p:nvPr>
        </p:nvSpPr>
        <p:spPr>
          <a:xfrm>
            <a:off x="6406288" y="3840480"/>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76" name="Google Shape;176;p25"/>
          <p:cNvSpPr txBox="1"/>
          <p:nvPr>
            <p:ph idx="6" type="subTitle"/>
          </p:nvPr>
        </p:nvSpPr>
        <p:spPr>
          <a:xfrm>
            <a:off x="154113" y="3566150"/>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4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4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4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4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4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4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4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400"/>
              <a:buFont typeface="DM Sans SemiBold"/>
              <a:buNone/>
              <a:defRPr>
                <a:latin typeface="DM Sans SemiBold"/>
                <a:ea typeface="DM Sans SemiBold"/>
                <a:cs typeface="DM Sans SemiBold"/>
                <a:sym typeface="DM Sans SemiBold"/>
              </a:defRPr>
            </a:lvl9pPr>
          </a:lstStyle>
          <a:p/>
        </p:txBody>
      </p:sp>
      <p:sp>
        <p:nvSpPr>
          <p:cNvPr id="177" name="Google Shape;177;p25"/>
          <p:cNvSpPr txBox="1"/>
          <p:nvPr>
            <p:ph idx="7" type="subTitle"/>
          </p:nvPr>
        </p:nvSpPr>
        <p:spPr>
          <a:xfrm>
            <a:off x="3280200"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78" name="Google Shape;178;p25"/>
          <p:cNvSpPr txBox="1"/>
          <p:nvPr>
            <p:ph idx="8" type="subTitle"/>
          </p:nvPr>
        </p:nvSpPr>
        <p:spPr>
          <a:xfrm>
            <a:off x="6406288" y="3566160"/>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2">
  <p:cSld name="TITLE_1_1_1_1">
    <p:spTree>
      <p:nvGrpSpPr>
        <p:cNvPr id="179" name="Shape 179"/>
        <p:cNvGrpSpPr/>
        <p:nvPr/>
      </p:nvGrpSpPr>
      <p:grpSpPr>
        <a:xfrm>
          <a:off x="0" y="0"/>
          <a:ext cx="0" cy="0"/>
          <a:chOff x="0" y="0"/>
          <a:chExt cx="0" cy="0"/>
        </a:xfrm>
      </p:grpSpPr>
      <p:cxnSp>
        <p:nvCxnSpPr>
          <p:cNvPr id="180" name="Google Shape;180;p2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81" name="Google Shape;181;p2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3" name="Google Shape;183;p26"/>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84" name="Google Shape;184;p26"/>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5" name="Google Shape;185;p26"/>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186" name="Google Shape;186;p26"/>
          <p:cNvSpPr txBox="1"/>
          <p:nvPr>
            <p:ph idx="4" type="body"/>
          </p:nvPr>
        </p:nvSpPr>
        <p:spPr>
          <a:xfrm>
            <a:off x="411480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7" name="Google Shape;187;p26"/>
          <p:cNvSpPr txBox="1"/>
          <p:nvPr>
            <p:ph idx="5" type="subTitle"/>
          </p:nvPr>
        </p:nvSpPr>
        <p:spPr>
          <a:xfrm>
            <a:off x="411480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88" name="Google Shape;188;p26"/>
          <p:cNvSpPr txBox="1"/>
          <p:nvPr>
            <p:ph idx="6" type="body"/>
          </p:nvPr>
        </p:nvSpPr>
        <p:spPr>
          <a:xfrm>
            <a:off x="6492240" y="1538254"/>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89" name="Google Shape;189;p26"/>
          <p:cNvSpPr txBox="1"/>
          <p:nvPr>
            <p:ph idx="7" type="subTitle"/>
          </p:nvPr>
        </p:nvSpPr>
        <p:spPr>
          <a:xfrm>
            <a:off x="6492240" y="1263925"/>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0" name="Google Shape;190;p26"/>
          <p:cNvSpPr txBox="1"/>
          <p:nvPr>
            <p:ph idx="8" type="body"/>
          </p:nvPr>
        </p:nvSpPr>
        <p:spPr>
          <a:xfrm>
            <a:off x="411480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1" name="Google Shape;191;p26"/>
          <p:cNvSpPr txBox="1"/>
          <p:nvPr>
            <p:ph idx="9" type="subTitle"/>
          </p:nvPr>
        </p:nvSpPr>
        <p:spPr>
          <a:xfrm>
            <a:off x="411480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192" name="Google Shape;192;p26"/>
          <p:cNvSpPr txBox="1"/>
          <p:nvPr>
            <p:ph idx="13" type="body"/>
          </p:nvPr>
        </p:nvSpPr>
        <p:spPr>
          <a:xfrm>
            <a:off x="6492240" y="3763029"/>
            <a:ext cx="22413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193" name="Google Shape;193;p26"/>
          <p:cNvSpPr txBox="1"/>
          <p:nvPr>
            <p:ph idx="14" type="subTitle"/>
          </p:nvPr>
        </p:nvSpPr>
        <p:spPr>
          <a:xfrm>
            <a:off x="6492240" y="3488700"/>
            <a:ext cx="22437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Left ">
  <p:cSld name="TITLE_1_1_1_1_1">
    <p:spTree>
      <p:nvGrpSpPr>
        <p:cNvPr id="194" name="Shape 194"/>
        <p:cNvGrpSpPr/>
        <p:nvPr/>
      </p:nvGrpSpPr>
      <p:grpSpPr>
        <a:xfrm>
          <a:off x="0" y="0"/>
          <a:ext cx="0" cy="0"/>
          <a:chOff x="0" y="0"/>
          <a:chExt cx="0" cy="0"/>
        </a:xfrm>
      </p:grpSpPr>
      <p:cxnSp>
        <p:nvCxnSpPr>
          <p:cNvPr id="195" name="Google Shape;195;p2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196" name="Google Shape;196;p2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197" name="Google Shape;197;p2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8" name="Google Shape;198;p2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199" name="Google Shape;199;p27"/>
          <p:cNvSpPr txBox="1"/>
          <p:nvPr>
            <p:ph type="title"/>
          </p:nvPr>
        </p:nvSpPr>
        <p:spPr>
          <a:xfrm>
            <a:off x="7086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0" name="Google Shape;200;p27"/>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Right">
  <p:cSld name="TITLE_1_1_1_1_1_2">
    <p:spTree>
      <p:nvGrpSpPr>
        <p:cNvPr id="201" name="Shape 201"/>
        <p:cNvGrpSpPr/>
        <p:nvPr/>
      </p:nvGrpSpPr>
      <p:grpSpPr>
        <a:xfrm>
          <a:off x="0" y="0"/>
          <a:ext cx="0" cy="0"/>
          <a:chOff x="0" y="0"/>
          <a:chExt cx="0" cy="0"/>
        </a:xfrm>
      </p:grpSpPr>
      <p:cxnSp>
        <p:nvCxnSpPr>
          <p:cNvPr id="202" name="Google Shape;202;p28"/>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03" name="Google Shape;203;p28"/>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8"/>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5" name="Google Shape;205;p28"/>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06" name="Google Shape;206;p28"/>
          <p:cNvSpPr txBox="1"/>
          <p:nvPr>
            <p:ph type="title"/>
          </p:nvPr>
        </p:nvSpPr>
        <p:spPr>
          <a:xfrm>
            <a:off x="5366000" y="1371600"/>
            <a:ext cx="32943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7" name="Google Shape;207;p28"/>
          <p:cNvSpPr txBox="1"/>
          <p:nvPr>
            <p:ph idx="3" type="body"/>
          </p:nvPr>
        </p:nvSpPr>
        <p:spPr>
          <a:xfrm>
            <a:off x="53660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TITLE_1_1_1_1_1_2_2">
    <p:spTree>
      <p:nvGrpSpPr>
        <p:cNvPr id="208" name="Shape 208"/>
        <p:cNvGrpSpPr/>
        <p:nvPr/>
      </p:nvGrpSpPr>
      <p:grpSpPr>
        <a:xfrm>
          <a:off x="0" y="0"/>
          <a:ext cx="0" cy="0"/>
          <a:chOff x="0" y="0"/>
          <a:chExt cx="0" cy="0"/>
        </a:xfrm>
      </p:grpSpPr>
      <p:cxnSp>
        <p:nvCxnSpPr>
          <p:cNvPr id="209" name="Google Shape;209;p29"/>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9"/>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29"/>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2" name="Google Shape;212;p29"/>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Top">
  <p:cSld name="TITLE_1_1_1_1_1_2_1">
    <p:spTree>
      <p:nvGrpSpPr>
        <p:cNvPr id="213" name="Shape 213"/>
        <p:cNvGrpSpPr/>
        <p:nvPr/>
      </p:nvGrpSpPr>
      <p:grpSpPr>
        <a:xfrm>
          <a:off x="0" y="0"/>
          <a:ext cx="0" cy="0"/>
          <a:chOff x="0" y="0"/>
          <a:chExt cx="0" cy="0"/>
        </a:xfrm>
      </p:grpSpPr>
      <p:cxnSp>
        <p:nvCxnSpPr>
          <p:cNvPr id="214" name="Google Shape;214;p30"/>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15" name="Google Shape;215;p30"/>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0"/>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7" name="Google Shape;217;p30"/>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8" name="Google Shape;218;p30"/>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9" name="Google Shape;219;p30"/>
          <p:cNvSpPr txBox="1"/>
          <p:nvPr>
            <p:ph idx="3" type="body"/>
          </p:nvPr>
        </p:nvSpPr>
        <p:spPr>
          <a:xfrm>
            <a:off x="5028550" y="230050"/>
            <a:ext cx="3538200" cy="1739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41" name="Shape 41"/>
        <p:cNvGrpSpPr/>
        <p:nvPr/>
      </p:nvGrpSpPr>
      <p:grpSpPr>
        <a:xfrm>
          <a:off x="0" y="0"/>
          <a:ext cx="0" cy="0"/>
          <a:chOff x="0" y="0"/>
          <a:chExt cx="0" cy="0"/>
        </a:xfrm>
      </p:grpSpPr>
      <p:sp>
        <p:nvSpPr>
          <p:cNvPr id="42" name="Google Shape;42;p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3" name="Google Shape;43;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Q">
  <p:cSld name="TITLE_1_1_1_1_1_2_1_2">
    <p:spTree>
      <p:nvGrpSpPr>
        <p:cNvPr id="220" name="Shape 220"/>
        <p:cNvGrpSpPr/>
        <p:nvPr/>
      </p:nvGrpSpPr>
      <p:grpSpPr>
        <a:xfrm>
          <a:off x="0" y="0"/>
          <a:ext cx="0" cy="0"/>
          <a:chOff x="0" y="0"/>
          <a:chExt cx="0" cy="0"/>
        </a:xfrm>
      </p:grpSpPr>
      <p:sp>
        <p:nvSpPr>
          <p:cNvPr id="221" name="Google Shape;221;p31"/>
          <p:cNvSpPr txBox="1"/>
          <p:nvPr>
            <p:ph idx="1" type="body"/>
          </p:nvPr>
        </p:nvSpPr>
        <p:spPr>
          <a:xfrm>
            <a:off x="5023625" y="657479"/>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22" name="Google Shape;222;p31"/>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23" name="Google Shape;223;p3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24" name="Google Shape;224;p31"/>
          <p:cNvSpPr txBox="1"/>
          <p:nvPr>
            <p:ph idx="2"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5" name="Google Shape;225;p31"/>
          <p:cNvSpPr txBox="1"/>
          <p:nvPr>
            <p:ph idx="3"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6" name="Google Shape;226;p31"/>
          <p:cNvSpPr txBox="1"/>
          <p:nvPr>
            <p:ph type="title"/>
          </p:nvPr>
        </p:nvSpPr>
        <p:spPr>
          <a:xfrm>
            <a:off x="146450" y="186948"/>
            <a:ext cx="4506900" cy="12972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7" name="Google Shape;227;p31"/>
          <p:cNvSpPr txBox="1"/>
          <p:nvPr>
            <p:ph idx="4" type="subTitle"/>
          </p:nvPr>
        </p:nvSpPr>
        <p:spPr>
          <a:xfrm>
            <a:off x="5023625" y="218925"/>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28" name="Google Shape;228;p31"/>
          <p:cNvSpPr txBox="1"/>
          <p:nvPr>
            <p:ph idx="5" type="body"/>
          </p:nvPr>
        </p:nvSpPr>
        <p:spPr>
          <a:xfrm>
            <a:off x="5023625" y="2214467"/>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29" name="Google Shape;229;p31"/>
          <p:cNvSpPr txBox="1"/>
          <p:nvPr>
            <p:ph idx="6" type="subTitle"/>
          </p:nvPr>
        </p:nvSpPr>
        <p:spPr>
          <a:xfrm>
            <a:off x="5023625" y="1775913"/>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30" name="Google Shape;230;p31"/>
          <p:cNvSpPr txBox="1"/>
          <p:nvPr>
            <p:ph idx="7" type="body"/>
          </p:nvPr>
        </p:nvSpPr>
        <p:spPr>
          <a:xfrm>
            <a:off x="5023625" y="3771454"/>
            <a:ext cx="3538200" cy="826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1" name="Google Shape;231;p31"/>
          <p:cNvSpPr txBox="1"/>
          <p:nvPr>
            <p:ph idx="8" type="subTitle"/>
          </p:nvPr>
        </p:nvSpPr>
        <p:spPr>
          <a:xfrm>
            <a:off x="5023625" y="3332900"/>
            <a:ext cx="35382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TITLE_1_1_1_1_1_2_1_1">
    <p:spTree>
      <p:nvGrpSpPr>
        <p:cNvPr id="232" name="Shape 232"/>
        <p:cNvGrpSpPr/>
        <p:nvPr/>
      </p:nvGrpSpPr>
      <p:grpSpPr>
        <a:xfrm>
          <a:off x="0" y="0"/>
          <a:ext cx="0" cy="0"/>
          <a:chOff x="0" y="0"/>
          <a:chExt cx="0" cy="0"/>
        </a:xfrm>
      </p:grpSpPr>
      <p:cxnSp>
        <p:nvCxnSpPr>
          <p:cNvPr id="233" name="Google Shape;233;p32"/>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34" name="Google Shape;234;p32"/>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2"/>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6" name="Google Shape;236;p32"/>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7" name="Google Shape;237;p32"/>
          <p:cNvSpPr txBox="1"/>
          <p:nvPr>
            <p:ph type="title"/>
          </p:nvPr>
        </p:nvSpPr>
        <p:spPr>
          <a:xfrm>
            <a:off x="146450" y="186949"/>
            <a:ext cx="4506900" cy="7356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4000"/>
              <a:buFont typeface="Lexend"/>
              <a:buNone/>
              <a:defRPr sz="4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8" name="Google Shape;238;p32"/>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39" name="Google Shape;239;p32"/>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0" name="Google Shape;240;p32"/>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1" name="Google Shape;241;p32"/>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2" name="Google Shape;242;p32"/>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3" name="Google Shape;243;p32"/>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44" name="Google Shape;244;p32"/>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45" name="Google Shape;245;p32"/>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Lexend Light"/>
              <a:buNone/>
              <a:defRPr sz="1600">
                <a:latin typeface="Lexend Light"/>
                <a:ea typeface="Lexend Light"/>
                <a:cs typeface="Lexend Light"/>
                <a:sym typeface="Lexend Light"/>
              </a:defRPr>
            </a:lvl1pPr>
            <a:lvl2pPr lvl="1">
              <a:spcBef>
                <a:spcPts val="0"/>
              </a:spcBef>
              <a:spcAft>
                <a:spcPts val="0"/>
              </a:spcAft>
              <a:buSzPts val="1200"/>
              <a:buFont typeface="DM Sans SemiBold"/>
              <a:buNone/>
              <a:defRPr>
                <a:latin typeface="DM Sans SemiBold"/>
                <a:ea typeface="DM Sans SemiBold"/>
                <a:cs typeface="DM Sans SemiBold"/>
                <a:sym typeface="DM Sans SemiBold"/>
              </a:defRPr>
            </a:lvl2pPr>
            <a:lvl3pPr lvl="2">
              <a:spcBef>
                <a:spcPts val="0"/>
              </a:spcBef>
              <a:spcAft>
                <a:spcPts val="0"/>
              </a:spcAft>
              <a:buSzPts val="1200"/>
              <a:buFont typeface="DM Sans SemiBold"/>
              <a:buNone/>
              <a:defRPr>
                <a:latin typeface="DM Sans SemiBold"/>
                <a:ea typeface="DM Sans SemiBold"/>
                <a:cs typeface="DM Sans SemiBold"/>
                <a:sym typeface="DM Sans SemiBold"/>
              </a:defRPr>
            </a:lvl3pPr>
            <a:lvl4pPr lvl="3">
              <a:spcBef>
                <a:spcPts val="0"/>
              </a:spcBef>
              <a:spcAft>
                <a:spcPts val="0"/>
              </a:spcAft>
              <a:buSzPts val="1200"/>
              <a:buFont typeface="DM Sans SemiBold"/>
              <a:buNone/>
              <a:defRPr>
                <a:latin typeface="DM Sans SemiBold"/>
                <a:ea typeface="DM Sans SemiBold"/>
                <a:cs typeface="DM Sans SemiBold"/>
                <a:sym typeface="DM Sans SemiBold"/>
              </a:defRPr>
            </a:lvl4pPr>
            <a:lvl5pPr lvl="4">
              <a:spcBef>
                <a:spcPts val="0"/>
              </a:spcBef>
              <a:spcAft>
                <a:spcPts val="0"/>
              </a:spcAft>
              <a:buSzPts val="1200"/>
              <a:buFont typeface="DM Sans SemiBold"/>
              <a:buNone/>
              <a:defRPr>
                <a:latin typeface="DM Sans SemiBold"/>
                <a:ea typeface="DM Sans SemiBold"/>
                <a:cs typeface="DM Sans SemiBold"/>
                <a:sym typeface="DM Sans SemiBold"/>
              </a:defRPr>
            </a:lvl5pPr>
            <a:lvl6pPr lvl="5">
              <a:spcBef>
                <a:spcPts val="0"/>
              </a:spcBef>
              <a:spcAft>
                <a:spcPts val="0"/>
              </a:spcAft>
              <a:buSzPts val="1200"/>
              <a:buFont typeface="DM Sans SemiBold"/>
              <a:buNone/>
              <a:defRPr>
                <a:latin typeface="DM Sans SemiBold"/>
                <a:ea typeface="DM Sans SemiBold"/>
                <a:cs typeface="DM Sans SemiBold"/>
                <a:sym typeface="DM Sans SemiBold"/>
              </a:defRPr>
            </a:lvl6pPr>
            <a:lvl7pPr lvl="6">
              <a:spcBef>
                <a:spcPts val="0"/>
              </a:spcBef>
              <a:spcAft>
                <a:spcPts val="0"/>
              </a:spcAft>
              <a:buSzPts val="1200"/>
              <a:buFont typeface="DM Sans SemiBold"/>
              <a:buNone/>
              <a:defRPr>
                <a:latin typeface="DM Sans SemiBold"/>
                <a:ea typeface="DM Sans SemiBold"/>
                <a:cs typeface="DM Sans SemiBold"/>
                <a:sym typeface="DM Sans SemiBold"/>
              </a:defRPr>
            </a:lvl7pPr>
            <a:lvl8pPr lvl="7">
              <a:spcBef>
                <a:spcPts val="0"/>
              </a:spcBef>
              <a:spcAft>
                <a:spcPts val="0"/>
              </a:spcAft>
              <a:buSzPts val="1200"/>
              <a:buFont typeface="DM Sans SemiBold"/>
              <a:buNone/>
              <a:defRPr>
                <a:latin typeface="DM Sans SemiBold"/>
                <a:ea typeface="DM Sans SemiBold"/>
                <a:cs typeface="DM Sans SemiBold"/>
                <a:sym typeface="DM Sans SemiBold"/>
              </a:defRPr>
            </a:lvl8pPr>
            <a:lvl9pPr lvl="8">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p:cSld name="TITLE_1_1_1_1_1_1">
    <p:spTree>
      <p:nvGrpSpPr>
        <p:cNvPr id="246" name="Shape 246"/>
        <p:cNvGrpSpPr/>
        <p:nvPr/>
      </p:nvGrpSpPr>
      <p:grpSpPr>
        <a:xfrm>
          <a:off x="0" y="0"/>
          <a:ext cx="0" cy="0"/>
          <a:chOff x="0" y="0"/>
          <a:chExt cx="0" cy="0"/>
        </a:xfrm>
      </p:grpSpPr>
      <p:cxnSp>
        <p:nvCxnSpPr>
          <p:cNvPr id="247" name="Google Shape;247;p33"/>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48" name="Google Shape;248;p33"/>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49" name="Google Shape;249;p33"/>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0" name="Google Shape;250;p33"/>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51" name="Google Shape;251;p33"/>
          <p:cNvSpPr txBox="1"/>
          <p:nvPr>
            <p:ph idx="3" type="body"/>
          </p:nvPr>
        </p:nvSpPr>
        <p:spPr>
          <a:xfrm>
            <a:off x="53813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2" name="Google Shape;252;p33"/>
          <p:cNvSpPr txBox="1"/>
          <p:nvPr>
            <p:ph idx="4" type="body"/>
          </p:nvPr>
        </p:nvSpPr>
        <p:spPr>
          <a:xfrm>
            <a:off x="3280200"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3" name="Google Shape;253;p33"/>
          <p:cNvSpPr txBox="1"/>
          <p:nvPr>
            <p:ph idx="5" type="body"/>
          </p:nvPr>
        </p:nvSpPr>
        <p:spPr>
          <a:xfrm>
            <a:off x="6025288" y="490548"/>
            <a:ext cx="2583600" cy="7356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DM Sans"/>
              <a:buChar char="●"/>
              <a:defRPr/>
            </a:lvl1pPr>
            <a:lvl2pPr indent="-304800" lvl="1" marL="914400" algn="ctr">
              <a:spcBef>
                <a:spcPts val="0"/>
              </a:spcBef>
              <a:spcAft>
                <a:spcPts val="0"/>
              </a:spcAft>
              <a:buSzPts val="1200"/>
              <a:buFont typeface="DM Sans"/>
              <a:buChar char="○"/>
              <a:defRPr/>
            </a:lvl2pPr>
            <a:lvl3pPr indent="-304800" lvl="2" marL="1371600" algn="ctr">
              <a:spcBef>
                <a:spcPts val="0"/>
              </a:spcBef>
              <a:spcAft>
                <a:spcPts val="0"/>
              </a:spcAft>
              <a:buSzPts val="1200"/>
              <a:buFont typeface="DM Sans"/>
              <a:buChar char="■"/>
              <a:defRPr/>
            </a:lvl3pPr>
            <a:lvl4pPr indent="-304800" lvl="3" marL="1828800" algn="ctr">
              <a:spcBef>
                <a:spcPts val="0"/>
              </a:spcBef>
              <a:spcAft>
                <a:spcPts val="0"/>
              </a:spcAft>
              <a:buSzPts val="1200"/>
              <a:buFont typeface="DM Sans"/>
              <a:buChar char="●"/>
              <a:defRPr/>
            </a:lvl4pPr>
            <a:lvl5pPr indent="-304800" lvl="4" marL="2286000" algn="ctr">
              <a:spcBef>
                <a:spcPts val="0"/>
              </a:spcBef>
              <a:spcAft>
                <a:spcPts val="0"/>
              </a:spcAft>
              <a:buSzPts val="1200"/>
              <a:buFont typeface="DM Sans"/>
              <a:buChar char="○"/>
              <a:defRPr/>
            </a:lvl5pPr>
            <a:lvl6pPr indent="-304800" lvl="5" marL="2743200" algn="ctr">
              <a:spcBef>
                <a:spcPts val="0"/>
              </a:spcBef>
              <a:spcAft>
                <a:spcPts val="0"/>
              </a:spcAft>
              <a:buSzPts val="1200"/>
              <a:buFont typeface="DM Sans"/>
              <a:buChar char="■"/>
              <a:defRPr/>
            </a:lvl6pPr>
            <a:lvl7pPr indent="-304800" lvl="6" marL="3200400" algn="ctr">
              <a:spcBef>
                <a:spcPts val="0"/>
              </a:spcBef>
              <a:spcAft>
                <a:spcPts val="0"/>
              </a:spcAft>
              <a:buSzPts val="1200"/>
              <a:buFont typeface="DM Sans"/>
              <a:buChar char="●"/>
              <a:defRPr/>
            </a:lvl7pPr>
            <a:lvl8pPr indent="-304800" lvl="7" marL="3657600" algn="ctr">
              <a:spcBef>
                <a:spcPts val="0"/>
              </a:spcBef>
              <a:spcAft>
                <a:spcPts val="0"/>
              </a:spcAft>
              <a:buSzPts val="1200"/>
              <a:buFont typeface="DM Sans"/>
              <a:buChar char="○"/>
              <a:defRPr/>
            </a:lvl8pPr>
            <a:lvl9pPr indent="-304800" lvl="8" marL="4114800" algn="ctr">
              <a:spcBef>
                <a:spcPts val="0"/>
              </a:spcBef>
              <a:spcAft>
                <a:spcPts val="0"/>
              </a:spcAft>
              <a:buSzPts val="1200"/>
              <a:buFont typeface="DM Sans"/>
              <a:buChar char="■"/>
              <a:defRPr/>
            </a:lvl9pPr>
          </a:lstStyle>
          <a:p/>
        </p:txBody>
      </p:sp>
      <p:sp>
        <p:nvSpPr>
          <p:cNvPr id="254" name="Google Shape;254;p33"/>
          <p:cNvSpPr txBox="1"/>
          <p:nvPr>
            <p:ph idx="6" type="subTitle"/>
          </p:nvPr>
        </p:nvSpPr>
        <p:spPr>
          <a:xfrm>
            <a:off x="535113" y="216218"/>
            <a:ext cx="2586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5" name="Google Shape;255;p33"/>
          <p:cNvSpPr txBox="1"/>
          <p:nvPr>
            <p:ph idx="7" type="subTitle"/>
          </p:nvPr>
        </p:nvSpPr>
        <p:spPr>
          <a:xfrm>
            <a:off x="3280200"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
        <p:nvSpPr>
          <p:cNvPr id="256" name="Google Shape;256;p33"/>
          <p:cNvSpPr txBox="1"/>
          <p:nvPr>
            <p:ph idx="8" type="subTitle"/>
          </p:nvPr>
        </p:nvSpPr>
        <p:spPr>
          <a:xfrm>
            <a:off x="6025288" y="216228"/>
            <a:ext cx="2583600" cy="3093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Font typeface="DM Sans SemiBold"/>
              <a:buNone/>
              <a:defRPr sz="1400">
                <a:latin typeface="DM Sans SemiBold"/>
                <a:ea typeface="DM Sans SemiBold"/>
                <a:cs typeface="DM Sans SemiBold"/>
                <a:sym typeface="DM Sans SemiBold"/>
              </a:defRPr>
            </a:lvl1pPr>
            <a:lvl2pPr lvl="1" algn="ctr">
              <a:spcBef>
                <a:spcPts val="0"/>
              </a:spcBef>
              <a:spcAft>
                <a:spcPts val="0"/>
              </a:spcAft>
              <a:buSzPts val="1200"/>
              <a:buFont typeface="DM Sans SemiBold"/>
              <a:buNone/>
              <a:defRPr>
                <a:latin typeface="DM Sans SemiBold"/>
                <a:ea typeface="DM Sans SemiBold"/>
                <a:cs typeface="DM Sans SemiBold"/>
                <a:sym typeface="DM Sans SemiBold"/>
              </a:defRPr>
            </a:lvl2pPr>
            <a:lvl3pPr lvl="2" algn="ctr">
              <a:spcBef>
                <a:spcPts val="0"/>
              </a:spcBef>
              <a:spcAft>
                <a:spcPts val="0"/>
              </a:spcAft>
              <a:buSzPts val="1200"/>
              <a:buFont typeface="DM Sans SemiBold"/>
              <a:buNone/>
              <a:defRPr>
                <a:latin typeface="DM Sans SemiBold"/>
                <a:ea typeface="DM Sans SemiBold"/>
                <a:cs typeface="DM Sans SemiBold"/>
                <a:sym typeface="DM Sans SemiBold"/>
              </a:defRPr>
            </a:lvl3pPr>
            <a:lvl4pPr lvl="3" algn="ctr">
              <a:spcBef>
                <a:spcPts val="0"/>
              </a:spcBef>
              <a:spcAft>
                <a:spcPts val="0"/>
              </a:spcAft>
              <a:buSzPts val="1200"/>
              <a:buFont typeface="DM Sans SemiBold"/>
              <a:buNone/>
              <a:defRPr>
                <a:latin typeface="DM Sans SemiBold"/>
                <a:ea typeface="DM Sans SemiBold"/>
                <a:cs typeface="DM Sans SemiBold"/>
                <a:sym typeface="DM Sans SemiBold"/>
              </a:defRPr>
            </a:lvl4pPr>
            <a:lvl5pPr lvl="4" algn="ctr">
              <a:spcBef>
                <a:spcPts val="0"/>
              </a:spcBef>
              <a:spcAft>
                <a:spcPts val="0"/>
              </a:spcAft>
              <a:buSzPts val="1200"/>
              <a:buFont typeface="DM Sans SemiBold"/>
              <a:buNone/>
              <a:defRPr>
                <a:latin typeface="DM Sans SemiBold"/>
                <a:ea typeface="DM Sans SemiBold"/>
                <a:cs typeface="DM Sans SemiBold"/>
                <a:sym typeface="DM Sans SemiBold"/>
              </a:defRPr>
            </a:lvl5pPr>
            <a:lvl6pPr lvl="5" algn="ctr">
              <a:spcBef>
                <a:spcPts val="0"/>
              </a:spcBef>
              <a:spcAft>
                <a:spcPts val="0"/>
              </a:spcAft>
              <a:buSzPts val="1200"/>
              <a:buFont typeface="DM Sans SemiBold"/>
              <a:buNone/>
              <a:defRPr>
                <a:latin typeface="DM Sans SemiBold"/>
                <a:ea typeface="DM Sans SemiBold"/>
                <a:cs typeface="DM Sans SemiBold"/>
                <a:sym typeface="DM Sans SemiBold"/>
              </a:defRPr>
            </a:lvl6pPr>
            <a:lvl7pPr lvl="6" algn="ctr">
              <a:spcBef>
                <a:spcPts val="0"/>
              </a:spcBef>
              <a:spcAft>
                <a:spcPts val="0"/>
              </a:spcAft>
              <a:buSzPts val="1200"/>
              <a:buFont typeface="DM Sans SemiBold"/>
              <a:buNone/>
              <a:defRPr>
                <a:latin typeface="DM Sans SemiBold"/>
                <a:ea typeface="DM Sans SemiBold"/>
                <a:cs typeface="DM Sans SemiBold"/>
                <a:sym typeface="DM Sans SemiBold"/>
              </a:defRPr>
            </a:lvl7pPr>
            <a:lvl8pPr lvl="7" algn="ctr">
              <a:spcBef>
                <a:spcPts val="0"/>
              </a:spcBef>
              <a:spcAft>
                <a:spcPts val="0"/>
              </a:spcAft>
              <a:buSzPts val="1200"/>
              <a:buFont typeface="DM Sans SemiBold"/>
              <a:buNone/>
              <a:defRPr>
                <a:latin typeface="DM Sans SemiBold"/>
                <a:ea typeface="DM Sans SemiBold"/>
                <a:cs typeface="DM Sans SemiBold"/>
                <a:sym typeface="DM Sans SemiBold"/>
              </a:defRPr>
            </a:lvl8pPr>
            <a:lvl9pPr lvl="8" algn="ctr">
              <a:spcBef>
                <a:spcPts val="0"/>
              </a:spcBef>
              <a:spcAft>
                <a:spcPts val="0"/>
              </a:spcAft>
              <a:buSzPts val="1200"/>
              <a:buFont typeface="DM Sans SemiBold"/>
              <a:buNone/>
              <a:defRPr>
                <a:latin typeface="DM Sans SemiBold"/>
                <a:ea typeface="DM Sans SemiBold"/>
                <a:cs typeface="DM Sans SemiBold"/>
                <a:sym typeface="DM Sans SemiBold"/>
              </a:defRPr>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Blank">
  <p:cSld name="TITLE_1_1_1_1_1_1_1">
    <p:spTree>
      <p:nvGrpSpPr>
        <p:cNvPr id="257" name="Shape 257"/>
        <p:cNvGrpSpPr/>
        <p:nvPr/>
      </p:nvGrpSpPr>
      <p:grpSpPr>
        <a:xfrm>
          <a:off x="0" y="0"/>
          <a:ext cx="0" cy="0"/>
          <a:chOff x="0" y="0"/>
          <a:chExt cx="0" cy="0"/>
        </a:xfrm>
      </p:grpSpPr>
      <p:sp>
        <p:nvSpPr>
          <p:cNvPr id="258" name="Google Shape;258;p34"/>
          <p:cNvSpPr/>
          <p:nvPr/>
        </p:nvSpPr>
        <p:spPr>
          <a:xfrm>
            <a:off x="4830625" y="579550"/>
            <a:ext cx="3188700" cy="6824700"/>
          </a:xfrm>
          <a:prstGeom prst="roundRect">
            <a:avLst>
              <a:gd fmla="val 16566"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DM Sans"/>
              <a:ea typeface="DM Sans"/>
              <a:cs typeface="DM Sans"/>
              <a:sym typeface="DM Sans"/>
            </a:endParaRPr>
          </a:p>
        </p:txBody>
      </p:sp>
      <p:sp>
        <p:nvSpPr>
          <p:cNvPr id="259" name="Google Shape;259;p34"/>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0" name="Google Shape;260;p34"/>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1" name="Google Shape;261;p34"/>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2" name="Google Shape;262;p34"/>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3" name="Google Shape;263;p34"/>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sp>
        <p:nvSpPr>
          <p:cNvPr id="264" name="Google Shape;264;p34"/>
          <p:cNvSpPr/>
          <p:nvPr/>
        </p:nvSpPr>
        <p:spPr>
          <a:xfrm>
            <a:off x="4625575" y="4726725"/>
            <a:ext cx="3598800" cy="41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cxnSp>
        <p:nvCxnSpPr>
          <p:cNvPr id="265" name="Google Shape;265;p34"/>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Phone with Image">
  <p:cSld name="TITLE_1_1_1_1_1_1_1_1">
    <p:spTree>
      <p:nvGrpSpPr>
        <p:cNvPr id="266" name="Shape 266"/>
        <p:cNvGrpSpPr/>
        <p:nvPr/>
      </p:nvGrpSpPr>
      <p:grpSpPr>
        <a:xfrm>
          <a:off x="0" y="0"/>
          <a:ext cx="0" cy="0"/>
          <a:chOff x="0" y="0"/>
          <a:chExt cx="0" cy="0"/>
        </a:xfrm>
      </p:grpSpPr>
      <p:sp>
        <p:nvSpPr>
          <p:cNvPr id="267" name="Google Shape;267;p35"/>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68" name="Google Shape;268;p35"/>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69" name="Google Shape;269;p35"/>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70" name="Google Shape;270;p35"/>
          <p:cNvSpPr txBox="1"/>
          <p:nvPr>
            <p:ph type="title"/>
          </p:nvPr>
        </p:nvSpPr>
        <p:spPr>
          <a:xfrm>
            <a:off x="708600" y="1371600"/>
            <a:ext cx="3441600" cy="912000"/>
          </a:xfrm>
          <a:prstGeom prst="rect">
            <a:avLst/>
          </a:prstGeom>
        </p:spPr>
        <p:txBody>
          <a:bodyPr anchorCtr="0" anchor="b" bIns="91425" lIns="91425" spcFirstLastPara="1" rIns="91425" wrap="square" tIns="91425">
            <a:noAutofit/>
          </a:bodyPr>
          <a:lstStyle>
            <a:lvl1pPr lvl="0">
              <a:lnSpc>
                <a:spcPct val="90000"/>
              </a:lnSpc>
              <a:spcBef>
                <a:spcPts val="0"/>
              </a:spcBef>
              <a:spcAft>
                <a:spcPts val="0"/>
              </a:spcAft>
              <a:buSzPts val="3000"/>
              <a:buFont typeface="Lexend"/>
              <a:buNone/>
              <a:defRPr sz="3000">
                <a:latin typeface="Lexend"/>
                <a:ea typeface="Lexend"/>
                <a:cs typeface="Lexend"/>
                <a:sym typeface="Lexen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1" name="Google Shape;271;p35"/>
          <p:cNvSpPr txBox="1"/>
          <p:nvPr>
            <p:ph idx="3" type="body"/>
          </p:nvPr>
        </p:nvSpPr>
        <p:spPr>
          <a:xfrm>
            <a:off x="708600" y="2414025"/>
            <a:ext cx="3294300" cy="113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M Sans"/>
              <a:buChar char="●"/>
              <a:defRPr/>
            </a:lvl1pPr>
            <a:lvl2pPr indent="-304800" lvl="1" marL="914400">
              <a:spcBef>
                <a:spcPts val="0"/>
              </a:spcBef>
              <a:spcAft>
                <a:spcPts val="0"/>
              </a:spcAft>
              <a:buSzPts val="1200"/>
              <a:buFont typeface="DM Sans"/>
              <a:buChar char="○"/>
              <a:defRPr/>
            </a:lvl2pPr>
            <a:lvl3pPr indent="-304800" lvl="2" marL="1371600">
              <a:spcBef>
                <a:spcPts val="0"/>
              </a:spcBef>
              <a:spcAft>
                <a:spcPts val="0"/>
              </a:spcAft>
              <a:buSzPts val="1200"/>
              <a:buFont typeface="DM Sans"/>
              <a:buChar char="■"/>
              <a:defRPr/>
            </a:lvl3pPr>
            <a:lvl4pPr indent="-304800" lvl="3" marL="1828800">
              <a:spcBef>
                <a:spcPts val="0"/>
              </a:spcBef>
              <a:spcAft>
                <a:spcPts val="0"/>
              </a:spcAft>
              <a:buSzPts val="1200"/>
              <a:buFont typeface="DM Sans"/>
              <a:buChar char="●"/>
              <a:defRPr/>
            </a:lvl4pPr>
            <a:lvl5pPr indent="-304800" lvl="4" marL="2286000">
              <a:spcBef>
                <a:spcPts val="0"/>
              </a:spcBef>
              <a:spcAft>
                <a:spcPts val="0"/>
              </a:spcAft>
              <a:buSzPts val="1200"/>
              <a:buFont typeface="DM Sans"/>
              <a:buChar char="○"/>
              <a:defRPr/>
            </a:lvl5pPr>
            <a:lvl6pPr indent="-304800" lvl="5" marL="2743200">
              <a:spcBef>
                <a:spcPts val="0"/>
              </a:spcBef>
              <a:spcAft>
                <a:spcPts val="0"/>
              </a:spcAft>
              <a:buSzPts val="1200"/>
              <a:buFont typeface="DM Sans"/>
              <a:buChar char="■"/>
              <a:defRPr/>
            </a:lvl6pPr>
            <a:lvl7pPr indent="-304800" lvl="6" marL="3200400">
              <a:spcBef>
                <a:spcPts val="0"/>
              </a:spcBef>
              <a:spcAft>
                <a:spcPts val="0"/>
              </a:spcAft>
              <a:buSzPts val="1200"/>
              <a:buFont typeface="DM Sans"/>
              <a:buChar char="●"/>
              <a:defRPr/>
            </a:lvl7pPr>
            <a:lvl8pPr indent="-304800" lvl="7" marL="3657600">
              <a:spcBef>
                <a:spcPts val="0"/>
              </a:spcBef>
              <a:spcAft>
                <a:spcPts val="0"/>
              </a:spcAft>
              <a:buSzPts val="1200"/>
              <a:buFont typeface="DM Sans"/>
              <a:buChar char="○"/>
              <a:defRPr/>
            </a:lvl8pPr>
            <a:lvl9pPr indent="-304800" lvl="8" marL="4114800">
              <a:spcBef>
                <a:spcPts val="0"/>
              </a:spcBef>
              <a:spcAft>
                <a:spcPts val="0"/>
              </a:spcAft>
              <a:buSzPts val="1200"/>
              <a:buFont typeface="DM Sans"/>
              <a:buChar char="■"/>
              <a:defRPr/>
            </a:lvl9pPr>
          </a:lstStyle>
          <a:p/>
        </p:txBody>
      </p:sp>
      <p:cxnSp>
        <p:nvCxnSpPr>
          <p:cNvPr id="272" name="Google Shape;272;p35"/>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73" name="Google Shape;273;p35"/>
          <p:cNvSpPr/>
          <p:nvPr>
            <p:ph idx="4" type="pic"/>
          </p:nvPr>
        </p:nvSpPr>
        <p:spPr>
          <a:xfrm>
            <a:off x="4839625" y="589800"/>
            <a:ext cx="3169800" cy="6802500"/>
          </a:xfrm>
          <a:prstGeom prst="roundRect">
            <a:avLst>
              <a:gd fmla="val 16574" name="adj"/>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p:cSld name="TITLE_1_1_1_1_1_1_1_1_1">
    <p:spTree>
      <p:nvGrpSpPr>
        <p:cNvPr id="274" name="Shape 274"/>
        <p:cNvGrpSpPr/>
        <p:nvPr/>
      </p:nvGrpSpPr>
      <p:grpSpPr>
        <a:xfrm>
          <a:off x="0" y="0"/>
          <a:ext cx="0" cy="0"/>
          <a:chOff x="0" y="0"/>
          <a:chExt cx="0" cy="0"/>
        </a:xfrm>
      </p:grpSpPr>
      <p:sp>
        <p:nvSpPr>
          <p:cNvPr id="275" name="Google Shape;275;p36"/>
          <p:cNvSpPr/>
          <p:nvPr>
            <p:ph idx="2" type="pic"/>
          </p:nvPr>
        </p:nvSpPr>
        <p:spPr>
          <a:xfrm>
            <a:off x="4506725" y="1592725"/>
            <a:ext cx="4389000" cy="2724900"/>
          </a:xfrm>
          <a:prstGeom prst="roundRect">
            <a:avLst>
              <a:gd fmla="val 7298" name="adj"/>
            </a:avLst>
          </a:prstGeom>
          <a:noFill/>
          <a:ln cap="flat" cmpd="sng" w="19050">
            <a:solidFill>
              <a:schemeClr val="dk1"/>
            </a:solidFill>
            <a:prstDash val="solid"/>
            <a:round/>
            <a:headEnd len="sm" w="sm" type="none"/>
            <a:tailEnd len="sm" w="sm" type="none"/>
          </a:ln>
        </p:spPr>
      </p:sp>
      <p:sp>
        <p:nvSpPr>
          <p:cNvPr id="276" name="Google Shape;276;p36"/>
          <p:cNvSpPr/>
          <p:nvPr>
            <p:ph idx="3" type="pic"/>
          </p:nvPr>
        </p:nvSpPr>
        <p:spPr>
          <a:xfrm>
            <a:off x="2058025" y="1592725"/>
            <a:ext cx="1947600" cy="2724900"/>
          </a:xfrm>
          <a:prstGeom prst="roundRect">
            <a:avLst>
              <a:gd fmla="val 8007" name="adj"/>
            </a:avLst>
          </a:prstGeom>
          <a:noFill/>
          <a:ln cap="flat" cmpd="sng" w="19050">
            <a:solidFill>
              <a:schemeClr val="dk1"/>
            </a:solidFill>
            <a:prstDash val="solid"/>
            <a:round/>
            <a:headEnd len="sm" w="sm" type="none"/>
            <a:tailEnd len="sm" w="sm" type="none"/>
          </a:ln>
        </p:spPr>
      </p:sp>
      <p:sp>
        <p:nvSpPr>
          <p:cNvPr id="277" name="Google Shape;277;p36"/>
          <p:cNvSpPr/>
          <p:nvPr>
            <p:ph idx="4" type="pic"/>
          </p:nvPr>
        </p:nvSpPr>
        <p:spPr>
          <a:xfrm>
            <a:off x="244425" y="1592725"/>
            <a:ext cx="1312500" cy="2724900"/>
          </a:xfrm>
          <a:prstGeom prst="roundRect">
            <a:avLst>
              <a:gd fmla="val 16574" name="adj"/>
            </a:avLst>
          </a:prstGeom>
          <a:noFill/>
          <a:ln cap="flat" cmpd="sng" w="19050">
            <a:solidFill>
              <a:schemeClr val="dk1"/>
            </a:solidFill>
            <a:prstDash val="solid"/>
            <a:round/>
            <a:headEnd len="sm" w="sm" type="none"/>
            <a:tailEnd len="sm" w="sm" type="none"/>
          </a:ln>
        </p:spPr>
      </p:sp>
      <p:sp>
        <p:nvSpPr>
          <p:cNvPr id="278" name="Google Shape;278;p36"/>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79" name="Google Shape;279;p36"/>
          <p:cNvSpPr txBox="1"/>
          <p:nvPr/>
        </p:nvSpPr>
        <p:spPr>
          <a:xfrm>
            <a:off x="2047975"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0" name="Google Shape;280;p36"/>
          <p:cNvSpPr txBox="1"/>
          <p:nvPr/>
        </p:nvSpPr>
        <p:spPr>
          <a:xfrm>
            <a:off x="450672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1" name="Google Shape;281;p36"/>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82" name="Google Shape;282;p36"/>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83" name="Google Shape;283;p36"/>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84" name="Google Shape;284;p36"/>
          <p:cNvSpPr txBox="1"/>
          <p:nvPr>
            <p:ph idx="5"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creen Library - No Images">
  <p:cSld name="TITLE_1_1_1_1_1_1_1_1_1_1">
    <p:spTree>
      <p:nvGrpSpPr>
        <p:cNvPr id="285" name="Shape 285"/>
        <p:cNvGrpSpPr/>
        <p:nvPr/>
      </p:nvGrpSpPr>
      <p:grpSpPr>
        <a:xfrm>
          <a:off x="0" y="0"/>
          <a:ext cx="0" cy="0"/>
          <a:chOff x="0" y="0"/>
          <a:chExt cx="0" cy="0"/>
        </a:xfrm>
      </p:grpSpPr>
      <p:sp>
        <p:nvSpPr>
          <p:cNvPr id="286" name="Google Shape;286;p37"/>
          <p:cNvSpPr txBox="1"/>
          <p:nvPr/>
        </p:nvSpPr>
        <p:spPr>
          <a:xfrm>
            <a:off x="244424" y="1093100"/>
            <a:ext cx="13125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Phone</a:t>
            </a:r>
            <a:endParaRPr/>
          </a:p>
        </p:txBody>
      </p:sp>
      <p:sp>
        <p:nvSpPr>
          <p:cNvPr id="287" name="Google Shape;287;p37"/>
          <p:cNvSpPr txBox="1"/>
          <p:nvPr/>
        </p:nvSpPr>
        <p:spPr>
          <a:xfrm>
            <a:off x="2047950" y="1093100"/>
            <a:ext cx="19677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Tablet</a:t>
            </a:r>
            <a:endParaRPr/>
          </a:p>
        </p:txBody>
      </p:sp>
      <p:sp>
        <p:nvSpPr>
          <p:cNvPr id="288" name="Google Shape;288;p37"/>
          <p:cNvSpPr txBox="1"/>
          <p:nvPr/>
        </p:nvSpPr>
        <p:spPr>
          <a:xfrm>
            <a:off x="4506675" y="1093100"/>
            <a:ext cx="44100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Desktop</a:t>
            </a:r>
            <a:endParaRPr/>
          </a:p>
        </p:txBody>
      </p:sp>
      <p:cxnSp>
        <p:nvCxnSpPr>
          <p:cNvPr id="289" name="Google Shape;289;p37"/>
          <p:cNvCxnSpPr/>
          <p:nvPr/>
        </p:nvCxnSpPr>
        <p:spPr>
          <a:xfrm>
            <a:off x="245938" y="4726725"/>
            <a:ext cx="8670900" cy="0"/>
          </a:xfrm>
          <a:prstGeom prst="straightConnector1">
            <a:avLst/>
          </a:prstGeom>
          <a:noFill/>
          <a:ln cap="flat" cmpd="sng" w="9525">
            <a:solidFill>
              <a:schemeClr val="dk1"/>
            </a:solidFill>
            <a:prstDash val="solid"/>
            <a:round/>
            <a:headEnd len="med" w="med" type="none"/>
            <a:tailEnd len="med" w="med" type="none"/>
          </a:ln>
        </p:spPr>
      </p:cxnSp>
      <p:sp>
        <p:nvSpPr>
          <p:cNvPr id="290" name="Google Shape;290;p37"/>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7"/>
          <p:cNvSpPr txBox="1"/>
          <p:nvPr>
            <p:ph idx="1" type="body"/>
          </p:nvPr>
        </p:nvSpPr>
        <p:spPr>
          <a:xfrm>
            <a:off x="2657270"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92" name="Google Shape;292;p37"/>
          <p:cNvSpPr txBox="1"/>
          <p:nvPr>
            <p:ph idx="2" type="body"/>
          </p:nvPr>
        </p:nvSpPr>
        <p:spPr>
          <a:xfrm>
            <a:off x="155625" y="4726725"/>
            <a:ext cx="1492800" cy="309300"/>
          </a:xfrm>
          <a:prstGeom prst="rect">
            <a:avLst/>
          </a:prstGeom>
        </p:spPr>
        <p:txBody>
          <a:bodyPr anchorCtr="0" anchor="t" bIns="91425" lIns="91425" spcFirstLastPara="1" rIns="91425"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Tree>
  </p:cSld>
  <p:clrMapOvr>
    <a:masterClrMapping/>
  </p:clrMapOvr>
  <p:extLst>
    <p:ext uri="{DCECCB84-F9BA-43D5-87BE-67443E8EF086}">
      <p15:sldGuideLst>
        <p15:guide id="1" pos="154">
          <p15:clr>
            <a:srgbClr val="E46962"/>
          </p15:clr>
        </p15:guide>
        <p15:guide id="2" pos="5617">
          <p15:clr>
            <a:srgbClr val="E46962"/>
          </p15:clr>
        </p15:guide>
        <p15:guide id="3" orient="horz" pos="21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44" name="Shape 44"/>
        <p:cNvGrpSpPr/>
        <p:nvPr/>
      </p:nvGrpSpPr>
      <p:grpSpPr>
        <a:xfrm>
          <a:off x="0" y="0"/>
          <a:ext cx="0" cy="0"/>
          <a:chOff x="0" y="0"/>
          <a:chExt cx="0" cy="0"/>
        </a:xfrm>
      </p:grpSpPr>
      <p:sp>
        <p:nvSpPr>
          <p:cNvPr id="45" name="Google Shape;4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 name="Google Shape;46;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 name="Google Shape;4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48" name="Shape 48"/>
        <p:cNvGrpSpPr/>
        <p:nvPr/>
      </p:nvGrpSpPr>
      <p:grpSpPr>
        <a:xfrm>
          <a:off x="0" y="0"/>
          <a:ext cx="0" cy="0"/>
          <a:chOff x="0" y="0"/>
          <a:chExt cx="0" cy="0"/>
        </a:xfrm>
      </p:grpSpPr>
      <p:sp>
        <p:nvSpPr>
          <p:cNvPr id="49" name="Google Shape;4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0" name="Google Shape;50;p6"/>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1" name="Google Shape;51;p6"/>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2" name="Google Shape;5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3" name="Shape 53"/>
        <p:cNvGrpSpPr/>
        <p:nvPr/>
      </p:nvGrpSpPr>
      <p:grpSpPr>
        <a:xfrm>
          <a:off x="0" y="0"/>
          <a:ext cx="0" cy="0"/>
          <a:chOff x="0" y="0"/>
          <a:chExt cx="0" cy="0"/>
        </a:xfrm>
      </p:grpSpPr>
      <p:sp>
        <p:nvSpPr>
          <p:cNvPr id="54" name="Google Shape;54;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7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6" name="Shape 56"/>
        <p:cNvGrpSpPr/>
        <p:nvPr/>
      </p:nvGrpSpPr>
      <p:grpSpPr>
        <a:xfrm>
          <a:off x="0" y="0"/>
          <a:ext cx="0" cy="0"/>
          <a:chOff x="0" y="0"/>
          <a:chExt cx="0" cy="0"/>
        </a:xfrm>
      </p:grpSpPr>
      <p:sp>
        <p:nvSpPr>
          <p:cNvPr id="57" name="Google Shape;57;p8"/>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8" name="Google Shape;58;p8"/>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9" name="Google Shape;5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60" name="Shape 60"/>
        <p:cNvGrpSpPr/>
        <p:nvPr/>
      </p:nvGrpSpPr>
      <p:grpSpPr>
        <a:xfrm>
          <a:off x="0" y="0"/>
          <a:ext cx="0" cy="0"/>
          <a:chOff x="0" y="0"/>
          <a:chExt cx="0" cy="0"/>
        </a:xfrm>
      </p:grpSpPr>
      <p:sp>
        <p:nvSpPr>
          <p:cNvPr id="61" name="Google Shape;61;p9"/>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62" name="Google Shape;6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0"/>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6" name="Google Shape;66;p10"/>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7" name="Google Shape;67;p10"/>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8" name="Google Shape;6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2.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9800" y="108525"/>
            <a:ext cx="8806800" cy="2278800"/>
          </a:xfrm>
          <a:prstGeom prst="rect">
            <a:avLst/>
          </a:prstGeom>
          <a:noFill/>
          <a:ln>
            <a:noFill/>
          </a:ln>
        </p:spPr>
        <p:txBody>
          <a:bodyPr anchorCtr="0" anchor="t" bIns="91425" lIns="91425" spcFirstLastPara="1" rIns="91425" wrap="square" tIns="91425">
            <a:noAutofit/>
          </a:bodyPr>
          <a:lstStyle>
            <a:lvl1pPr lvl="0">
              <a:lnSpc>
                <a:spcPct val="80000"/>
              </a:lnSpc>
              <a:spcBef>
                <a:spcPts val="0"/>
              </a:spcBef>
              <a:spcAft>
                <a:spcPts val="0"/>
              </a:spcAft>
              <a:buClr>
                <a:schemeClr val="dk1"/>
              </a:buClr>
              <a:buSzPts val="7000"/>
              <a:buFont typeface="Lexend Medium"/>
              <a:buNone/>
              <a:defRPr sz="7000">
                <a:solidFill>
                  <a:schemeClr val="dk1"/>
                </a:solidFill>
                <a:latin typeface="Lexend Medium"/>
                <a:ea typeface="Lexend Medium"/>
                <a:cs typeface="Lexend Medium"/>
                <a:sym typeface="Lexend Medium"/>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109800" y="2829950"/>
            <a:ext cx="8520600" cy="1978800"/>
          </a:xfrm>
          <a:prstGeom prst="rect">
            <a:avLst/>
          </a:prstGeom>
          <a:noFill/>
          <a:ln>
            <a:noFill/>
          </a:ln>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15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
        <p:nvSpPr>
          <p:cNvPr id="8" name="Google Shape;8;p1"/>
          <p:cNvSpPr txBox="1"/>
          <p:nvPr>
            <p:ph idx="12" type="sldNum"/>
          </p:nvPr>
        </p:nvSpPr>
        <p:spPr>
          <a:xfrm>
            <a:off x="8461460" y="4726725"/>
            <a:ext cx="548700" cy="309300"/>
          </a:xfrm>
          <a:prstGeom prst="rect">
            <a:avLst/>
          </a:prstGeom>
          <a:noFill/>
          <a:ln>
            <a:noFill/>
          </a:ln>
        </p:spPr>
        <p:txBody>
          <a:bodyPr anchorCtr="0" anchor="ctr" bIns="91425" lIns="91425" spcFirstLastPara="1" rIns="91425" wrap="square" tIns="91425">
            <a:noAutofit/>
          </a:bodyPr>
          <a:lstStyle>
            <a:lvl1pPr lvl="0" rtl="0" algn="r">
              <a:buNone/>
              <a:defRPr sz="900">
                <a:solidFill>
                  <a:schemeClr val="dk1"/>
                </a:solidFill>
                <a:latin typeface="DM Sans"/>
                <a:ea typeface="DM Sans"/>
                <a:cs typeface="DM Sans"/>
                <a:sym typeface="DM Sans"/>
              </a:defRPr>
            </a:lvl1pPr>
            <a:lvl2pPr lvl="1" rtl="0" algn="r">
              <a:buNone/>
              <a:defRPr sz="900">
                <a:solidFill>
                  <a:schemeClr val="dk1"/>
                </a:solidFill>
                <a:latin typeface="DM Sans"/>
                <a:ea typeface="DM Sans"/>
                <a:cs typeface="DM Sans"/>
                <a:sym typeface="DM Sans"/>
              </a:defRPr>
            </a:lvl2pPr>
            <a:lvl3pPr lvl="2" rtl="0" algn="r">
              <a:buNone/>
              <a:defRPr sz="900">
                <a:solidFill>
                  <a:schemeClr val="dk1"/>
                </a:solidFill>
                <a:latin typeface="DM Sans"/>
                <a:ea typeface="DM Sans"/>
                <a:cs typeface="DM Sans"/>
                <a:sym typeface="DM Sans"/>
              </a:defRPr>
            </a:lvl3pPr>
            <a:lvl4pPr lvl="3" rtl="0" algn="r">
              <a:buNone/>
              <a:defRPr sz="900">
                <a:solidFill>
                  <a:schemeClr val="dk1"/>
                </a:solidFill>
                <a:latin typeface="DM Sans"/>
                <a:ea typeface="DM Sans"/>
                <a:cs typeface="DM Sans"/>
                <a:sym typeface="DM Sans"/>
              </a:defRPr>
            </a:lvl4pPr>
            <a:lvl5pPr lvl="4" rtl="0" algn="r">
              <a:buNone/>
              <a:defRPr sz="900">
                <a:solidFill>
                  <a:schemeClr val="dk1"/>
                </a:solidFill>
                <a:latin typeface="DM Sans"/>
                <a:ea typeface="DM Sans"/>
                <a:cs typeface="DM Sans"/>
                <a:sym typeface="DM Sans"/>
              </a:defRPr>
            </a:lvl5pPr>
            <a:lvl6pPr lvl="5" rtl="0" algn="r">
              <a:buNone/>
              <a:defRPr sz="900">
                <a:solidFill>
                  <a:schemeClr val="dk1"/>
                </a:solidFill>
                <a:latin typeface="DM Sans"/>
                <a:ea typeface="DM Sans"/>
                <a:cs typeface="DM Sans"/>
                <a:sym typeface="DM Sans"/>
              </a:defRPr>
            </a:lvl6pPr>
            <a:lvl7pPr lvl="6" rtl="0" algn="r">
              <a:buNone/>
              <a:defRPr sz="900">
                <a:solidFill>
                  <a:schemeClr val="dk1"/>
                </a:solidFill>
                <a:latin typeface="DM Sans"/>
                <a:ea typeface="DM Sans"/>
                <a:cs typeface="DM Sans"/>
                <a:sym typeface="DM Sans"/>
              </a:defRPr>
            </a:lvl7pPr>
            <a:lvl8pPr lvl="7" rtl="0" algn="r">
              <a:buNone/>
              <a:defRPr sz="900">
                <a:solidFill>
                  <a:schemeClr val="dk1"/>
                </a:solidFill>
                <a:latin typeface="DM Sans"/>
                <a:ea typeface="DM Sans"/>
                <a:cs typeface="DM Sans"/>
                <a:sym typeface="DM Sans"/>
              </a:defRPr>
            </a:lvl8pPr>
            <a:lvl9pPr lvl="8" rtl="0" algn="r">
              <a:buNone/>
              <a:defRPr sz="9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3.jpg"/><Relationship Id="rId5"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 Id="rId3" Type="http://schemas.openxmlformats.org/officeDocument/2006/relationships/hyperlink" Target="https://online.bhcc.edu/course/view.php?id=43643" TargetMode="External"/><Relationship Id="rId4" Type="http://schemas.openxmlformats.org/officeDocument/2006/relationships/hyperlink" Target="https://www.kaggle.com/co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8"/>
          <p:cNvSpPr txBox="1"/>
          <p:nvPr>
            <p:ph type="title"/>
          </p:nvPr>
        </p:nvSpPr>
        <p:spPr>
          <a:xfrm>
            <a:off x="116485" y="2712675"/>
            <a:ext cx="5311200" cy="186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000"/>
              <a:t>BHCC CSC 125-03 Python Programming</a:t>
            </a:r>
            <a:endParaRPr sz="5000"/>
          </a:p>
        </p:txBody>
      </p:sp>
      <p:sp>
        <p:nvSpPr>
          <p:cNvPr id="298" name="Google Shape;298;p38"/>
          <p:cNvSpPr txBox="1"/>
          <p:nvPr>
            <p:ph idx="1" type="subTitle"/>
          </p:nvPr>
        </p:nvSpPr>
        <p:spPr>
          <a:xfrm>
            <a:off x="152600" y="832000"/>
            <a:ext cx="2541000" cy="9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Introduction</a:t>
            </a:r>
            <a:endParaRPr/>
          </a:p>
          <a:p>
            <a:pPr indent="0" lvl="0" marL="0" rtl="0" algn="l">
              <a:spcBef>
                <a:spcPts val="0"/>
              </a:spcBef>
              <a:spcAft>
                <a:spcPts val="0"/>
              </a:spcAft>
              <a:buNone/>
            </a:pPr>
            <a:r>
              <a:rPr lang="en"/>
              <a:t>Week 3: Working With Strings + Debugging</a:t>
            </a:r>
            <a:endParaRPr/>
          </a:p>
        </p:txBody>
      </p:sp>
      <p:sp>
        <p:nvSpPr>
          <p:cNvPr id="299" name="Google Shape;299;p38"/>
          <p:cNvSpPr txBox="1"/>
          <p:nvPr>
            <p:ph idx="2" type="body"/>
          </p:nvPr>
        </p:nvSpPr>
        <p:spPr>
          <a:xfrm>
            <a:off x="3825600" y="4736971"/>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00" name="Google Shape;300;p38"/>
          <p:cNvSpPr txBox="1"/>
          <p:nvPr>
            <p:ph idx="3" type="body"/>
          </p:nvPr>
        </p:nvSpPr>
        <p:spPr>
          <a:xfrm>
            <a:off x="155625" y="4736971"/>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
        <p:nvSpPr>
          <p:cNvPr id="301" name="Google Shape;301;p38"/>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39"/>
          <p:cNvSpPr txBox="1"/>
          <p:nvPr>
            <p:ph type="title"/>
          </p:nvPr>
        </p:nvSpPr>
        <p:spPr>
          <a:xfrm>
            <a:off x="146450" y="186948"/>
            <a:ext cx="4506900" cy="118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Today’s</a:t>
            </a:r>
            <a:endParaRPr/>
          </a:p>
          <a:p>
            <a:pPr indent="0" lvl="0" marL="0" rtl="0" algn="l">
              <a:spcBef>
                <a:spcPts val="0"/>
              </a:spcBef>
              <a:spcAft>
                <a:spcPts val="0"/>
              </a:spcAft>
              <a:buClr>
                <a:schemeClr val="dk1"/>
              </a:buClr>
              <a:buSzPts val="1100"/>
              <a:buFont typeface="Arial"/>
              <a:buNone/>
            </a:pPr>
            <a:r>
              <a:rPr lang="en"/>
              <a:t>Agena</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None/>
            </a:pPr>
            <a:r>
              <a:t/>
            </a:r>
            <a:endParaRPr/>
          </a:p>
        </p:txBody>
      </p:sp>
      <p:sp>
        <p:nvSpPr>
          <p:cNvPr id="308" name="Google Shape;308;p39"/>
          <p:cNvSpPr txBox="1"/>
          <p:nvPr>
            <p:ph idx="3" type="body"/>
          </p:nvPr>
        </p:nvSpPr>
        <p:spPr>
          <a:xfrm>
            <a:off x="5028550" y="230050"/>
            <a:ext cx="3806400" cy="423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Homework 2 Review - Variables and data types concepts</a:t>
            </a:r>
            <a:endParaRPr sz="2000"/>
          </a:p>
          <a:p>
            <a:pPr indent="-355600" lvl="0" marL="457200" rtl="0" algn="l">
              <a:spcBef>
                <a:spcPts val="0"/>
              </a:spcBef>
              <a:spcAft>
                <a:spcPts val="0"/>
              </a:spcAft>
              <a:buSzPts val="2000"/>
              <a:buChar char="●"/>
            </a:pPr>
            <a:r>
              <a:rPr lang="en" sz="2000"/>
              <a:t>Week 3 Introduction: String operations, indexing and slicing, f-string formatting, and debugging fundamentals</a:t>
            </a:r>
            <a:endParaRPr sz="2000"/>
          </a:p>
        </p:txBody>
      </p:sp>
      <p:sp>
        <p:nvSpPr>
          <p:cNvPr id="309" name="Google Shape;309;p39"/>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10" name="Google Shape;310;p39"/>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p:nvPr/>
        </p:nvSpPr>
        <p:spPr>
          <a:xfrm>
            <a:off x="2111975" y="683400"/>
            <a:ext cx="2928600" cy="3597000"/>
          </a:xfrm>
          <a:prstGeom prst="roundRect">
            <a:avLst>
              <a:gd fmla="val 6828" name="adj"/>
            </a:avLst>
          </a:prstGeom>
          <a:solidFill>
            <a:schemeClr val="accent1"/>
          </a:solidFill>
          <a:ln cap="flat" cmpd="sng" w="19050">
            <a:solidFill>
              <a:schemeClr val="dk1"/>
            </a:solidFill>
            <a:prstDash val="solid"/>
            <a:round/>
            <a:headEnd len="sm" w="sm" type="none"/>
            <a:tailEnd len="sm" w="sm" type="none"/>
          </a:ln>
          <a:effectLst>
            <a:outerShdw blurRad="57150" rotWithShape="0" algn="bl" dir="2280000" dist="57150">
              <a:schemeClr val="dk1">
                <a:alpha val="24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16" name="Google Shape;316;p40"/>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7" name="Google Shape;317;p40"/>
          <p:cNvSpPr txBox="1"/>
          <p:nvPr>
            <p:ph idx="3" type="body"/>
          </p:nvPr>
        </p:nvSpPr>
        <p:spPr>
          <a:xfrm>
            <a:off x="5266650" y="607350"/>
            <a:ext cx="3598500" cy="3928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Every homework assignment builds directly on the concepts we've covered in class and the asynchronous materials, so you already have all the tools you need to succeed. When you encounter challenges, take a step back and review the relevant examples and materials carefully because they contain the patterns and solutions you'll need. Remember that debugging and problem solving are core programming skills, so use print statements to check your variables and read error messages closely since they often point directly to the issue. Most importantly, don't hesitate to reach out via email when you're stuck because asking questions is an essential part of learning, and I'm here to help you understand the concepts, not just complete the assignments.</a:t>
            </a:r>
            <a:endParaRPr/>
          </a:p>
        </p:txBody>
      </p:sp>
      <p:cxnSp>
        <p:nvCxnSpPr>
          <p:cNvPr id="318" name="Google Shape;318;p40"/>
          <p:cNvCxnSpPr/>
          <p:nvPr/>
        </p:nvCxnSpPr>
        <p:spPr>
          <a:xfrm>
            <a:off x="2112593" y="1319819"/>
            <a:ext cx="2928600" cy="0"/>
          </a:xfrm>
          <a:prstGeom prst="straightConnector1">
            <a:avLst/>
          </a:prstGeom>
          <a:noFill/>
          <a:ln cap="flat" cmpd="sng" w="9525">
            <a:solidFill>
              <a:schemeClr val="dk1"/>
            </a:solidFill>
            <a:prstDash val="solid"/>
            <a:round/>
            <a:headEnd len="med" w="med" type="none"/>
            <a:tailEnd len="med" w="med" type="none"/>
          </a:ln>
        </p:spPr>
      </p:cxnSp>
      <p:sp>
        <p:nvSpPr>
          <p:cNvPr id="319" name="Google Shape;319;p40"/>
          <p:cNvSpPr/>
          <p:nvPr/>
        </p:nvSpPr>
        <p:spPr>
          <a:xfrm>
            <a:off x="2112600" y="131970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000">
                <a:solidFill>
                  <a:schemeClr val="dk1"/>
                </a:solidFill>
                <a:latin typeface="Lexend Light"/>
                <a:ea typeface="Lexend Light"/>
                <a:cs typeface="Lexend Light"/>
                <a:sym typeface="Lexend Light"/>
              </a:rPr>
              <a:t>1</a:t>
            </a:r>
            <a:endParaRPr sz="700">
              <a:solidFill>
                <a:schemeClr val="dk1"/>
              </a:solidFill>
              <a:latin typeface="Lexend SemiBold"/>
              <a:ea typeface="Lexend SemiBold"/>
              <a:cs typeface="Lexend SemiBold"/>
              <a:sym typeface="Lexend SemiBold"/>
            </a:endParaRPr>
          </a:p>
        </p:txBody>
      </p:sp>
      <p:sp>
        <p:nvSpPr>
          <p:cNvPr id="320" name="Google Shape;320;p40"/>
          <p:cNvSpPr/>
          <p:nvPr/>
        </p:nvSpPr>
        <p:spPr>
          <a:xfrm>
            <a:off x="2823600" y="1319700"/>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Monday</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Lecture (</a:t>
            </a:r>
            <a:r>
              <a:rPr b="1" lang="en" sz="1000">
                <a:solidFill>
                  <a:schemeClr val="dk1"/>
                </a:solidFill>
                <a:latin typeface="Lexend"/>
                <a:ea typeface="Lexend"/>
                <a:cs typeface="Lexend"/>
                <a:sym typeface="Lexend"/>
              </a:rPr>
              <a:t>occasional</a:t>
            </a:r>
            <a:r>
              <a:rPr b="1" lang="en" sz="1000">
                <a:solidFill>
                  <a:schemeClr val="dk1"/>
                </a:solidFill>
                <a:latin typeface="Lexend"/>
                <a:ea typeface="Lexend"/>
                <a:cs typeface="Lexend"/>
                <a:sym typeface="Lexend"/>
              </a:rPr>
              <a:t> quiz)</a:t>
            </a:r>
            <a:endParaRPr b="1" sz="1000">
              <a:solidFill>
                <a:schemeClr val="dk1"/>
              </a:solidFill>
              <a:latin typeface="Lexend"/>
              <a:ea typeface="Lexend"/>
              <a:cs typeface="Lexend"/>
              <a:sym typeface="Lexend"/>
            </a:endParaRPr>
          </a:p>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10:00 - 11:15am</a:t>
            </a:r>
            <a:endParaRPr sz="1000">
              <a:solidFill>
                <a:schemeClr val="dk1"/>
              </a:solidFill>
              <a:latin typeface="Lexend Light"/>
              <a:ea typeface="Lexend Light"/>
              <a:cs typeface="Lexend Light"/>
              <a:sym typeface="Lexend Light"/>
            </a:endParaRPr>
          </a:p>
        </p:txBody>
      </p:sp>
      <p:sp>
        <p:nvSpPr>
          <p:cNvPr id="321" name="Google Shape;321;p40"/>
          <p:cNvSpPr/>
          <p:nvPr/>
        </p:nvSpPr>
        <p:spPr>
          <a:xfrm>
            <a:off x="2112600" y="205965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exend Light"/>
                <a:ea typeface="Lexend Light"/>
                <a:cs typeface="Lexend Light"/>
                <a:sym typeface="Lexend Light"/>
              </a:rPr>
              <a:t>2</a:t>
            </a:r>
            <a:endParaRPr sz="700">
              <a:solidFill>
                <a:schemeClr val="dk1"/>
              </a:solidFill>
              <a:latin typeface="Lexend SemiBold"/>
              <a:ea typeface="Lexend SemiBold"/>
              <a:cs typeface="Lexend SemiBold"/>
              <a:sym typeface="Lexend SemiBold"/>
            </a:endParaRPr>
          </a:p>
        </p:txBody>
      </p:sp>
      <p:sp>
        <p:nvSpPr>
          <p:cNvPr id="322" name="Google Shape;322;p40"/>
          <p:cNvSpPr/>
          <p:nvPr/>
        </p:nvSpPr>
        <p:spPr>
          <a:xfrm>
            <a:off x="2112600" y="2799750"/>
            <a:ext cx="711000" cy="66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dk1"/>
                </a:solidFill>
                <a:latin typeface="Lexend Light"/>
                <a:ea typeface="Lexend Light"/>
                <a:cs typeface="Lexend Light"/>
                <a:sym typeface="Lexend Light"/>
              </a:rPr>
              <a:t>3</a:t>
            </a:r>
            <a:endParaRPr sz="3000">
              <a:solidFill>
                <a:schemeClr val="dk1"/>
              </a:solidFill>
              <a:latin typeface="Lexend Light"/>
              <a:ea typeface="Lexend Light"/>
              <a:cs typeface="Lexend Light"/>
              <a:sym typeface="Lexend Light"/>
            </a:endParaRPr>
          </a:p>
        </p:txBody>
      </p:sp>
      <p:sp>
        <p:nvSpPr>
          <p:cNvPr id="323" name="Google Shape;323;p40"/>
          <p:cNvSpPr/>
          <p:nvPr/>
        </p:nvSpPr>
        <p:spPr>
          <a:xfrm>
            <a:off x="2112600" y="3539575"/>
            <a:ext cx="711000" cy="66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solidFill>
                <a:schemeClr val="dk1"/>
              </a:solidFill>
              <a:latin typeface="Lexend SemiBold"/>
              <a:ea typeface="Lexend SemiBold"/>
              <a:cs typeface="Lexend SemiBold"/>
              <a:sym typeface="Lexend SemiBold"/>
            </a:endParaRPr>
          </a:p>
        </p:txBody>
      </p:sp>
      <p:sp>
        <p:nvSpPr>
          <p:cNvPr id="324" name="Google Shape;324;p40"/>
          <p:cNvSpPr/>
          <p:nvPr/>
        </p:nvSpPr>
        <p:spPr>
          <a:xfrm>
            <a:off x="2111975" y="846900"/>
            <a:ext cx="2928600" cy="309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Lexend SemiBold"/>
                <a:ea typeface="Lexend SemiBold"/>
                <a:cs typeface="Lexend SemiBold"/>
                <a:sym typeface="Lexend SemiBold"/>
              </a:rPr>
              <a:t>General Weekly Calendar</a:t>
            </a:r>
            <a:endParaRPr sz="1600">
              <a:solidFill>
                <a:schemeClr val="dk1"/>
              </a:solidFill>
              <a:latin typeface="Lexend SemiBold"/>
              <a:ea typeface="Lexend SemiBold"/>
              <a:cs typeface="Lexend SemiBold"/>
              <a:sym typeface="Lexend SemiBold"/>
            </a:endParaRPr>
          </a:p>
        </p:txBody>
      </p:sp>
      <p:cxnSp>
        <p:nvCxnSpPr>
          <p:cNvPr id="325" name="Google Shape;325;p40"/>
          <p:cNvCxnSpPr/>
          <p:nvPr/>
        </p:nvCxnSpPr>
        <p:spPr>
          <a:xfrm>
            <a:off x="2112593" y="2060169"/>
            <a:ext cx="2928600" cy="0"/>
          </a:xfrm>
          <a:prstGeom prst="straightConnector1">
            <a:avLst/>
          </a:prstGeom>
          <a:noFill/>
          <a:ln cap="flat" cmpd="sng" w="9525">
            <a:solidFill>
              <a:schemeClr val="dk1"/>
            </a:solidFill>
            <a:prstDash val="solid"/>
            <a:round/>
            <a:headEnd len="med" w="med" type="none"/>
            <a:tailEnd len="med" w="med" type="none"/>
          </a:ln>
        </p:spPr>
      </p:cxnSp>
      <p:sp>
        <p:nvSpPr>
          <p:cNvPr id="326" name="Google Shape;326;p40"/>
          <p:cNvSpPr/>
          <p:nvPr/>
        </p:nvSpPr>
        <p:spPr>
          <a:xfrm>
            <a:off x="2823600" y="2059466"/>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Midweek</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Async Materials</a:t>
            </a:r>
            <a:endParaRPr sz="1000">
              <a:solidFill>
                <a:schemeClr val="dk1"/>
              </a:solidFill>
              <a:latin typeface="Lexend Light"/>
              <a:ea typeface="Lexend Light"/>
              <a:cs typeface="Lexend Light"/>
              <a:sym typeface="Lexend Light"/>
            </a:endParaRPr>
          </a:p>
        </p:txBody>
      </p:sp>
      <p:cxnSp>
        <p:nvCxnSpPr>
          <p:cNvPr id="327" name="Google Shape;327;p40"/>
          <p:cNvCxnSpPr/>
          <p:nvPr/>
        </p:nvCxnSpPr>
        <p:spPr>
          <a:xfrm>
            <a:off x="2112593" y="2799932"/>
            <a:ext cx="2928600" cy="0"/>
          </a:xfrm>
          <a:prstGeom prst="straightConnector1">
            <a:avLst/>
          </a:prstGeom>
          <a:noFill/>
          <a:ln cap="flat" cmpd="sng" w="9525">
            <a:solidFill>
              <a:schemeClr val="dk1"/>
            </a:solidFill>
            <a:prstDash val="solid"/>
            <a:round/>
            <a:headEnd len="med" w="med" type="none"/>
            <a:tailEnd len="med" w="med" type="none"/>
          </a:ln>
        </p:spPr>
      </p:cxnSp>
      <p:sp>
        <p:nvSpPr>
          <p:cNvPr id="328" name="Google Shape;328;p40"/>
          <p:cNvSpPr/>
          <p:nvPr/>
        </p:nvSpPr>
        <p:spPr>
          <a:xfrm>
            <a:off x="2823600" y="2799594"/>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Friday</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Homework Due</a:t>
            </a:r>
            <a:endParaRPr sz="1000">
              <a:solidFill>
                <a:schemeClr val="dk1"/>
              </a:solidFill>
              <a:latin typeface="Lexend Light"/>
              <a:ea typeface="Lexend Light"/>
              <a:cs typeface="Lexend Light"/>
              <a:sym typeface="Lexend Light"/>
            </a:endParaRPr>
          </a:p>
        </p:txBody>
      </p:sp>
      <p:cxnSp>
        <p:nvCxnSpPr>
          <p:cNvPr id="329" name="Google Shape;329;p40"/>
          <p:cNvCxnSpPr/>
          <p:nvPr/>
        </p:nvCxnSpPr>
        <p:spPr>
          <a:xfrm>
            <a:off x="2112593" y="3540057"/>
            <a:ext cx="2928600" cy="0"/>
          </a:xfrm>
          <a:prstGeom prst="straightConnector1">
            <a:avLst/>
          </a:prstGeom>
          <a:noFill/>
          <a:ln cap="flat" cmpd="sng" w="9525">
            <a:solidFill>
              <a:schemeClr val="dk1"/>
            </a:solidFill>
            <a:prstDash val="solid"/>
            <a:round/>
            <a:headEnd len="med" w="med" type="none"/>
            <a:tailEnd len="med" w="med" type="none"/>
          </a:ln>
        </p:spPr>
      </p:cxnSp>
      <p:sp>
        <p:nvSpPr>
          <p:cNvPr id="330" name="Google Shape;330;p40"/>
          <p:cNvSpPr/>
          <p:nvPr/>
        </p:nvSpPr>
        <p:spPr>
          <a:xfrm>
            <a:off x="2823600" y="3540075"/>
            <a:ext cx="2217600" cy="740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Lexend Light"/>
                <a:ea typeface="Lexend Light"/>
                <a:cs typeface="Lexend Light"/>
                <a:sym typeface="Lexend Light"/>
              </a:rPr>
              <a:t>Weekend</a:t>
            </a:r>
            <a:endParaRPr sz="1000">
              <a:solidFill>
                <a:schemeClr val="dk1"/>
              </a:solidFill>
              <a:latin typeface="Lexend Light"/>
              <a:ea typeface="Lexend Light"/>
              <a:cs typeface="Lexend Light"/>
              <a:sym typeface="Lexend Light"/>
            </a:endParaRPr>
          </a:p>
          <a:p>
            <a:pPr indent="0" lvl="0" marL="0" rtl="0" algn="l">
              <a:lnSpc>
                <a:spcPct val="115000"/>
              </a:lnSpc>
              <a:spcBef>
                <a:spcPts val="0"/>
              </a:spcBef>
              <a:spcAft>
                <a:spcPts val="0"/>
              </a:spcAft>
              <a:buNone/>
            </a:pPr>
            <a:r>
              <a:rPr b="1" lang="en" sz="1000">
                <a:solidFill>
                  <a:schemeClr val="dk1"/>
                </a:solidFill>
                <a:latin typeface="Lexend"/>
                <a:ea typeface="Lexend"/>
                <a:cs typeface="Lexend"/>
                <a:sym typeface="Lexend"/>
              </a:rPr>
              <a:t>No work (hopefully)</a:t>
            </a:r>
            <a:endParaRPr sz="1000">
              <a:solidFill>
                <a:schemeClr val="dk1"/>
              </a:solidFill>
              <a:latin typeface="Lexend Light"/>
              <a:ea typeface="Lexend Light"/>
              <a:cs typeface="Lexend Light"/>
              <a:sym typeface="Lexend Light"/>
            </a:endParaRPr>
          </a:p>
        </p:txBody>
      </p:sp>
      <p:sp>
        <p:nvSpPr>
          <p:cNvPr id="331" name="Google Shape;331;p40"/>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32" name="Google Shape;332;p40"/>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8" name="Google Shape;338;p41"/>
          <p:cNvSpPr txBox="1"/>
          <p:nvPr>
            <p:ph type="title"/>
          </p:nvPr>
        </p:nvSpPr>
        <p:spPr>
          <a:xfrm>
            <a:off x="146450" y="186950"/>
            <a:ext cx="75615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Homework Review</a:t>
            </a:r>
            <a:endParaRPr/>
          </a:p>
          <a:p>
            <a:pPr indent="0" lvl="0" marL="0" rtl="0" algn="l">
              <a:spcBef>
                <a:spcPts val="0"/>
              </a:spcBef>
              <a:spcAft>
                <a:spcPts val="0"/>
              </a:spcAft>
              <a:buNone/>
            </a:pPr>
            <a:r>
              <a:rPr lang="en"/>
              <a:t>  </a:t>
            </a:r>
            <a:endParaRPr/>
          </a:p>
        </p:txBody>
      </p:sp>
      <p:sp>
        <p:nvSpPr>
          <p:cNvPr id="339" name="Google Shape;339;p41"/>
          <p:cNvSpPr txBox="1"/>
          <p:nvPr>
            <p:ph idx="3" type="body"/>
          </p:nvPr>
        </p:nvSpPr>
        <p:spPr>
          <a:xfrm>
            <a:off x="244425" y="897050"/>
            <a:ext cx="4239600" cy="371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Variables as Containers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Mental model: variables are labeled storage boxes for data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Assignment syntax and the importance of descriptive naming</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Data Types Fundamentals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String, integer, float, and boolean - when to use each type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Using type() function to check variable types</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 sz="1100">
                <a:latin typeface="Arial"/>
                <a:ea typeface="Arial"/>
                <a:cs typeface="Arial"/>
                <a:sym typeface="Arial"/>
              </a:rPr>
              <a:t>Variable Naming Conventions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snake_case naming rules and restrictions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Common naming errors and how to avoid them</a:t>
            </a:r>
            <a:endParaRPr b="1" sz="1100">
              <a:latin typeface="Arial"/>
              <a:ea typeface="Arial"/>
              <a:cs typeface="Arial"/>
              <a:sym typeface="Arial"/>
            </a:endParaRPr>
          </a:p>
        </p:txBody>
      </p:sp>
      <p:sp>
        <p:nvSpPr>
          <p:cNvPr id="340" name="Google Shape;340;p41"/>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41" name="Google Shape;341;p41"/>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
        <p:nvSpPr>
          <p:cNvPr id="342" name="Google Shape;342;p41"/>
          <p:cNvSpPr txBox="1"/>
          <p:nvPr>
            <p:ph idx="3" type="body"/>
          </p:nvPr>
        </p:nvSpPr>
        <p:spPr>
          <a:xfrm>
            <a:off x="4770550" y="1007625"/>
            <a:ext cx="4239600" cy="371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Type Conversion</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Converting between strings, integers, and floats using int(), float(), str()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Why input() always returns strings and requires conversion for math operations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Common Debugging Patterns</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Reading error messages: TypeError, NameError, SyntaxError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Variable spelling mistakes and missing quotes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Type mismatch errors when mixing strings and numbers</a:t>
            </a:r>
            <a:endParaRPr sz="1100">
              <a:latin typeface="Arial"/>
              <a:ea typeface="Arial"/>
              <a:cs typeface="Arial"/>
              <a:sym typeface="Arial"/>
            </a:endParaRPr>
          </a:p>
          <a:p>
            <a:pPr indent="0" lvl="0" marL="0" rtl="0" algn="l">
              <a:spcBef>
                <a:spcPts val="1200"/>
              </a:spcBef>
              <a:spcAft>
                <a:spcPts val="1200"/>
              </a:spcAft>
              <a:buNone/>
            </a:pPr>
            <a:r>
              <a:t/>
            </a:r>
            <a:endParaRPr b="1" sz="11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8" name="Google Shape;348;p42"/>
          <p:cNvSpPr txBox="1"/>
          <p:nvPr>
            <p:ph idx="3" type="body"/>
          </p:nvPr>
        </p:nvSpPr>
        <p:spPr>
          <a:xfrm>
            <a:off x="535100" y="236576"/>
            <a:ext cx="2583600" cy="90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Universal Programming Experience: When your code mysteriously breaks and mysteriously fixes itself</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sp>
        <p:nvSpPr>
          <p:cNvPr id="349" name="Google Shape;349;p42"/>
          <p:cNvSpPr txBox="1"/>
          <p:nvPr>
            <p:ph idx="4" type="body"/>
          </p:nvPr>
        </p:nvSpPr>
        <p:spPr>
          <a:xfrm>
            <a:off x="3280200" y="320273"/>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Python's is 'Beginner-friendly' until you discover IndentationError</a:t>
            </a:r>
            <a:endParaRPr/>
          </a:p>
        </p:txBody>
      </p:sp>
      <p:sp>
        <p:nvSpPr>
          <p:cNvPr id="350" name="Google Shape;350;p42"/>
          <p:cNvSpPr txBox="1"/>
          <p:nvPr>
            <p:ph idx="5" type="body"/>
          </p:nvPr>
        </p:nvSpPr>
        <p:spPr>
          <a:xfrm>
            <a:off x="6025288" y="320273"/>
            <a:ext cx="2583600" cy="73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When you see a meme about debugging at and it hits too close to home</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t/>
            </a:r>
            <a:endParaRPr/>
          </a:p>
        </p:txBody>
      </p:sp>
      <p:pic>
        <p:nvPicPr>
          <p:cNvPr id="351" name="Google Shape;351;p42" title="python_not_knowing.jpg"/>
          <p:cNvPicPr preferRelativeResize="0"/>
          <p:nvPr>
            <p:ph idx="2" type="pic"/>
          </p:nvPr>
        </p:nvPicPr>
        <p:blipFill rotWithShape="1">
          <a:blip r:embed="rId3">
            <a:alphaModFix/>
          </a:blip>
          <a:srcRect b="0" l="0" r="0" t="0"/>
          <a:stretch/>
        </p:blipFill>
        <p:spPr>
          <a:xfrm>
            <a:off x="1006900" y="1316175"/>
            <a:ext cx="1579500" cy="3162300"/>
          </a:xfrm>
          <a:prstGeom prst="roundRect">
            <a:avLst>
              <a:gd fmla="val 15893" name="adj"/>
            </a:avLst>
          </a:prstGeom>
          <a:noFill/>
          <a:ln cap="flat" cmpd="sng" w="19050">
            <a:solidFill>
              <a:schemeClr val="dk1"/>
            </a:solidFill>
            <a:prstDash val="solid"/>
            <a:round/>
            <a:headEnd len="sm" w="sm" type="none"/>
            <a:tailEnd len="sm" w="sm" type="none"/>
          </a:ln>
        </p:spPr>
      </p:pic>
      <p:pic>
        <p:nvPicPr>
          <p:cNvPr id="352" name="Google Shape;352;p42" title="python_space_meme.jpg"/>
          <p:cNvPicPr preferRelativeResize="0"/>
          <p:nvPr>
            <p:ph idx="3" type="pic"/>
          </p:nvPr>
        </p:nvPicPr>
        <p:blipFill rotWithShape="1">
          <a:blip r:embed="rId4">
            <a:alphaModFix/>
          </a:blip>
          <a:srcRect b="0" l="0" r="18160" t="0"/>
          <a:stretch/>
        </p:blipFill>
        <p:spPr>
          <a:xfrm>
            <a:off x="3814663" y="1316163"/>
            <a:ext cx="1516200" cy="3162300"/>
          </a:xfrm>
          <a:prstGeom prst="roundRect">
            <a:avLst>
              <a:gd fmla="val 15893" name="adj"/>
            </a:avLst>
          </a:prstGeom>
          <a:noFill/>
          <a:ln cap="flat" cmpd="sng" w="19050">
            <a:solidFill>
              <a:schemeClr val="dk1"/>
            </a:solidFill>
            <a:prstDash val="solid"/>
            <a:round/>
            <a:headEnd len="sm" w="sm" type="none"/>
            <a:tailEnd len="sm" w="sm" type="none"/>
          </a:ln>
        </p:spPr>
      </p:pic>
      <p:pic>
        <p:nvPicPr>
          <p:cNvPr id="353" name="Google Shape;353;p42" title="python_pain.jpg"/>
          <p:cNvPicPr preferRelativeResize="0"/>
          <p:nvPr>
            <p:ph idx="4" type="pic"/>
          </p:nvPr>
        </p:nvPicPr>
        <p:blipFill rotWithShape="1">
          <a:blip r:embed="rId5">
            <a:alphaModFix/>
          </a:blip>
          <a:srcRect b="0" l="-782" r="-782" t="0"/>
          <a:stretch/>
        </p:blipFill>
        <p:spPr>
          <a:xfrm>
            <a:off x="6558988" y="1316163"/>
            <a:ext cx="1516200" cy="3162300"/>
          </a:xfrm>
          <a:prstGeom prst="roundRect">
            <a:avLst>
              <a:gd fmla="val 15893" name="adj"/>
            </a:avLst>
          </a:prstGeom>
          <a:noFill/>
          <a:ln cap="flat" cmpd="sng" w="19050">
            <a:solidFill>
              <a:schemeClr val="dk1"/>
            </a:solidFill>
            <a:prstDash val="solid"/>
            <a:round/>
            <a:headEnd len="sm" w="sm" type="none"/>
            <a:tailEnd len="sm" w="sm" type="none"/>
          </a:ln>
        </p:spPr>
      </p:pic>
      <p:sp>
        <p:nvSpPr>
          <p:cNvPr id="354" name="Google Shape;354;p42"/>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55" name="Google Shape;355;p42"/>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1" name="Google Shape;361;p43"/>
          <p:cNvSpPr txBox="1"/>
          <p:nvPr>
            <p:ph type="title"/>
          </p:nvPr>
        </p:nvSpPr>
        <p:spPr>
          <a:xfrm>
            <a:off x="146450" y="186950"/>
            <a:ext cx="8601300" cy="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Week 3 - Working With Strings + Debugging</a:t>
            </a:r>
            <a:endParaRPr/>
          </a:p>
          <a:p>
            <a:pPr indent="0" lvl="0" marL="0" rtl="0" algn="l">
              <a:spcBef>
                <a:spcPts val="0"/>
              </a:spcBef>
              <a:spcAft>
                <a:spcPts val="0"/>
              </a:spcAft>
              <a:buNone/>
            </a:pPr>
            <a:r>
              <a:rPr lang="en"/>
              <a:t>  </a:t>
            </a:r>
            <a:endParaRPr/>
          </a:p>
        </p:txBody>
      </p:sp>
      <p:sp>
        <p:nvSpPr>
          <p:cNvPr id="362" name="Google Shape;362;p43"/>
          <p:cNvSpPr txBox="1"/>
          <p:nvPr>
            <p:ph idx="3" type="body"/>
          </p:nvPr>
        </p:nvSpPr>
        <p:spPr>
          <a:xfrm>
            <a:off x="244425" y="1454525"/>
            <a:ext cx="4239600" cy="3161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String Methods and Manipulation</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Essential string methods: upper(), lower(), strip(), replace()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Method chaining and when to use each transformation</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String Indexing and Slicing</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Accessing individual characters with bracket notation [0]</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Extracting substrings using slice syntax [start:end]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Understanding positive and negative indexing</a:t>
            </a:r>
            <a:endParaRPr b="1" sz="1100">
              <a:latin typeface="Arial"/>
              <a:ea typeface="Arial"/>
              <a:cs typeface="Arial"/>
              <a:sym typeface="Arial"/>
            </a:endParaRPr>
          </a:p>
        </p:txBody>
      </p:sp>
      <p:sp>
        <p:nvSpPr>
          <p:cNvPr id="363" name="Google Shape;363;p43"/>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64" name="Google Shape;364;p43"/>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
        <p:nvSpPr>
          <p:cNvPr id="365" name="Google Shape;365;p43"/>
          <p:cNvSpPr txBox="1"/>
          <p:nvPr>
            <p:ph idx="3" type="body"/>
          </p:nvPr>
        </p:nvSpPr>
        <p:spPr>
          <a:xfrm>
            <a:off x="4770550" y="1454525"/>
            <a:ext cx="4239600" cy="3272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100">
                <a:latin typeface="Arial"/>
                <a:ea typeface="Arial"/>
                <a:cs typeface="Arial"/>
                <a:sym typeface="Arial"/>
              </a:rPr>
              <a:t>F-String Formatting</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Modern string formatting with f-strings for dynamic output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Embedding variables and expressions within strings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Creating professional, readable output messages</a:t>
            </a:r>
            <a:endParaRPr sz="1100">
              <a:latin typeface="Arial"/>
              <a:ea typeface="Arial"/>
              <a:cs typeface="Arial"/>
              <a:sym typeface="Arial"/>
            </a:endParaRPr>
          </a:p>
          <a:p>
            <a:pPr indent="0" lvl="0" marL="0" rtl="0" algn="l">
              <a:spcBef>
                <a:spcPts val="1200"/>
              </a:spcBef>
              <a:spcAft>
                <a:spcPts val="0"/>
              </a:spcAft>
              <a:buNone/>
            </a:pPr>
            <a:r>
              <a:rPr b="1" lang="en" sz="1100">
                <a:latin typeface="Arial"/>
                <a:ea typeface="Arial"/>
                <a:cs typeface="Arial"/>
                <a:sym typeface="Arial"/>
              </a:rPr>
              <a:t>Error Messages and Debugging</a:t>
            </a:r>
            <a:endParaRPr b="1" sz="1100">
              <a:latin typeface="Arial"/>
              <a:ea typeface="Arial"/>
              <a:cs typeface="Arial"/>
              <a:sym typeface="Arial"/>
            </a:endParaRPr>
          </a:p>
          <a:p>
            <a:pPr indent="-298450" lvl="0" marL="457200" rtl="0" algn="l">
              <a:spcBef>
                <a:spcPts val="1200"/>
              </a:spcBef>
              <a:spcAft>
                <a:spcPts val="0"/>
              </a:spcAft>
              <a:buSzPts val="1100"/>
              <a:buFont typeface="Arial"/>
              <a:buChar char="●"/>
            </a:pPr>
            <a:r>
              <a:rPr lang="en" sz="1100">
                <a:latin typeface="Arial"/>
                <a:ea typeface="Arial"/>
                <a:cs typeface="Arial"/>
                <a:sym typeface="Arial"/>
              </a:rPr>
              <a:t>Reading and interpreting common error types: IndexError, TypeError, AttributeError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Systematic debugging approaches using print statements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Building confidence in troubleshooting your own code</a:t>
            </a:r>
            <a:endParaRPr sz="1100">
              <a:latin typeface="Arial"/>
              <a:ea typeface="Arial"/>
              <a:cs typeface="Arial"/>
              <a:sym typeface="Arial"/>
            </a:endParaRPr>
          </a:p>
          <a:p>
            <a:pPr indent="0" lvl="0" marL="0" rtl="0" algn="l">
              <a:spcBef>
                <a:spcPts val="1200"/>
              </a:spcBef>
              <a:spcAft>
                <a:spcPts val="1200"/>
              </a:spcAft>
              <a:buNone/>
            </a:pPr>
            <a:r>
              <a:t/>
            </a:r>
            <a:endParaRPr b="1" sz="11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44"/>
          <p:cNvSpPr txBox="1"/>
          <p:nvPr>
            <p:ph type="title"/>
          </p:nvPr>
        </p:nvSpPr>
        <p:spPr>
          <a:xfrm>
            <a:off x="146450" y="186950"/>
            <a:ext cx="56556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Kaggle Introduction</a:t>
            </a:r>
            <a:endParaRPr/>
          </a:p>
          <a:p>
            <a:pPr indent="0" lvl="0" marL="0" rtl="0" algn="l">
              <a:spcBef>
                <a:spcPts val="0"/>
              </a:spcBef>
              <a:spcAft>
                <a:spcPts val="0"/>
              </a:spcAft>
              <a:buNone/>
            </a:pPr>
            <a:r>
              <a:t/>
            </a:r>
            <a:endParaRPr/>
          </a:p>
        </p:txBody>
      </p:sp>
      <p:sp>
        <p:nvSpPr>
          <p:cNvPr id="372" name="Google Shape;372;p44"/>
          <p:cNvSpPr txBox="1"/>
          <p:nvPr>
            <p:ph idx="3" type="body"/>
          </p:nvPr>
        </p:nvSpPr>
        <p:spPr>
          <a:xfrm>
            <a:off x="146450" y="20540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Go to the course moodle and find the homework for the week: </a:t>
            </a:r>
            <a:r>
              <a:rPr lang="en" u="sng">
                <a:solidFill>
                  <a:schemeClr val="hlink"/>
                </a:solidFill>
                <a:hlinkClick r:id="rId3"/>
              </a:rPr>
              <a:t>https://online.bhcc.edu/course/view.php?id=43643</a:t>
            </a:r>
            <a:r>
              <a:rPr lang="en"/>
              <a:t> </a:t>
            </a:r>
            <a:endParaRPr/>
          </a:p>
        </p:txBody>
      </p:sp>
      <p:sp>
        <p:nvSpPr>
          <p:cNvPr id="373" name="Google Shape;373;p44"/>
          <p:cNvSpPr txBox="1"/>
          <p:nvPr>
            <p:ph idx="4" type="subTitle"/>
          </p:nvPr>
        </p:nvSpPr>
        <p:spPr>
          <a:xfrm>
            <a:off x="146450" y="1615475"/>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Download the homework</a:t>
            </a:r>
            <a:endParaRPr/>
          </a:p>
        </p:txBody>
      </p:sp>
      <p:sp>
        <p:nvSpPr>
          <p:cNvPr id="374" name="Google Shape;374;p44"/>
          <p:cNvSpPr txBox="1"/>
          <p:nvPr>
            <p:ph idx="5" type="body"/>
          </p:nvPr>
        </p:nvSpPr>
        <p:spPr>
          <a:xfrm>
            <a:off x="146450" y="34184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Go to </a:t>
            </a:r>
            <a:r>
              <a:rPr lang="en" u="sng">
                <a:solidFill>
                  <a:schemeClr val="hlink"/>
                </a:solidFill>
                <a:hlinkClick r:id="rId4"/>
              </a:rPr>
              <a:t>https://www.kaggle.com/code</a:t>
            </a:r>
            <a:r>
              <a:rPr lang="en"/>
              <a:t> and select </a:t>
            </a:r>
            <a:r>
              <a:rPr b="1" i="1" lang="en"/>
              <a:t>new notebook</a:t>
            </a:r>
            <a:r>
              <a:rPr lang="en"/>
              <a:t>, then file &gt; import notebook</a:t>
            </a:r>
            <a:endParaRPr/>
          </a:p>
        </p:txBody>
      </p:sp>
      <p:sp>
        <p:nvSpPr>
          <p:cNvPr id="375" name="Google Shape;375;p44"/>
          <p:cNvSpPr txBox="1"/>
          <p:nvPr>
            <p:ph idx="6" type="subTitle"/>
          </p:nvPr>
        </p:nvSpPr>
        <p:spPr>
          <a:xfrm>
            <a:off x="146450" y="29798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Import to Kaggle</a:t>
            </a:r>
            <a:endParaRPr/>
          </a:p>
        </p:txBody>
      </p:sp>
      <p:sp>
        <p:nvSpPr>
          <p:cNvPr id="376" name="Google Shape;376;p44"/>
          <p:cNvSpPr txBox="1"/>
          <p:nvPr>
            <p:ph idx="7" type="body"/>
          </p:nvPr>
        </p:nvSpPr>
        <p:spPr>
          <a:xfrm>
            <a:off x="3879320" y="2054029"/>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will not need to add new cells, cells can be run by hitting the play icon or using shift + enter</a:t>
            </a:r>
            <a:endParaRPr/>
          </a:p>
          <a:p>
            <a:pPr indent="0" lvl="0" marL="0" rtl="0" algn="l">
              <a:spcBef>
                <a:spcPts val="1200"/>
              </a:spcBef>
              <a:spcAft>
                <a:spcPts val="1200"/>
              </a:spcAft>
              <a:buNone/>
            </a:pPr>
            <a:r>
              <a:t/>
            </a:r>
            <a:endParaRPr/>
          </a:p>
        </p:txBody>
      </p:sp>
      <p:sp>
        <p:nvSpPr>
          <p:cNvPr id="377" name="Google Shape;377;p44"/>
          <p:cNvSpPr txBox="1"/>
          <p:nvPr>
            <p:ph idx="8" type="subTitle"/>
          </p:nvPr>
        </p:nvSpPr>
        <p:spPr>
          <a:xfrm>
            <a:off x="3879320" y="1615475"/>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Edit and run the provided cells</a:t>
            </a:r>
            <a:endParaRPr/>
          </a:p>
        </p:txBody>
      </p:sp>
      <p:sp>
        <p:nvSpPr>
          <p:cNvPr id="378" name="Google Shape;378;p44"/>
          <p:cNvSpPr txBox="1"/>
          <p:nvPr>
            <p:ph idx="9" type="body"/>
          </p:nvPr>
        </p:nvSpPr>
        <p:spPr>
          <a:xfrm>
            <a:off x="3879320" y="3418408"/>
            <a:ext cx="3420000" cy="735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Make sure the cells are run and the output is showing. Go to file &gt; download notebook then submit to the moodle</a:t>
            </a:r>
            <a:endParaRPr/>
          </a:p>
        </p:txBody>
      </p:sp>
      <p:sp>
        <p:nvSpPr>
          <p:cNvPr id="379" name="Google Shape;379;p44"/>
          <p:cNvSpPr txBox="1"/>
          <p:nvPr>
            <p:ph idx="13" type="subTitle"/>
          </p:nvPr>
        </p:nvSpPr>
        <p:spPr>
          <a:xfrm>
            <a:off x="3879320" y="2979854"/>
            <a:ext cx="34236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Download and submit to moodle</a:t>
            </a:r>
            <a:endParaRPr/>
          </a:p>
        </p:txBody>
      </p:sp>
      <p:sp>
        <p:nvSpPr>
          <p:cNvPr id="380" name="Google Shape;380;p44"/>
          <p:cNvSpPr/>
          <p:nvPr/>
        </p:nvSpPr>
        <p:spPr>
          <a:xfrm rot="2256736">
            <a:off x="6874094" y="474334"/>
            <a:ext cx="263962" cy="263962"/>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1" name="Google Shape;381;p44"/>
          <p:cNvSpPr/>
          <p:nvPr/>
        </p:nvSpPr>
        <p:spPr>
          <a:xfrm>
            <a:off x="7147097" y="964029"/>
            <a:ext cx="178500" cy="1785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2" name="Google Shape;382;p44"/>
          <p:cNvSpPr/>
          <p:nvPr/>
        </p:nvSpPr>
        <p:spPr>
          <a:xfrm>
            <a:off x="8680617" y="688155"/>
            <a:ext cx="178500" cy="178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3" name="Google Shape;383;p44"/>
          <p:cNvSpPr/>
          <p:nvPr/>
        </p:nvSpPr>
        <p:spPr>
          <a:xfrm rot="-238458">
            <a:off x="8637863" y="1406396"/>
            <a:ext cx="264035" cy="264035"/>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384" name="Google Shape;384;p44"/>
          <p:cNvGrpSpPr/>
          <p:nvPr/>
        </p:nvGrpSpPr>
        <p:grpSpPr>
          <a:xfrm rot="1199926">
            <a:off x="7463185" y="411307"/>
            <a:ext cx="967500" cy="1331646"/>
            <a:chOff x="5467965" y="599366"/>
            <a:chExt cx="967500" cy="1331646"/>
          </a:xfrm>
        </p:grpSpPr>
        <p:sp>
          <p:nvSpPr>
            <p:cNvPr id="385" name="Google Shape;385;p44"/>
            <p:cNvSpPr/>
            <p:nvPr/>
          </p:nvSpPr>
          <p:spPr>
            <a:xfrm>
              <a:off x="5467965" y="724412"/>
              <a:ext cx="967500" cy="120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86" name="Google Shape;386;p44"/>
            <p:cNvSpPr/>
            <p:nvPr/>
          </p:nvSpPr>
          <p:spPr>
            <a:xfrm rot="3677">
              <a:off x="5671215" y="599666"/>
              <a:ext cx="561000" cy="173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387" name="Google Shape;387;p44"/>
            <p:cNvGrpSpPr/>
            <p:nvPr/>
          </p:nvGrpSpPr>
          <p:grpSpPr>
            <a:xfrm>
              <a:off x="5572786" y="894839"/>
              <a:ext cx="757859" cy="865745"/>
              <a:chOff x="5556250" y="851150"/>
              <a:chExt cx="757859" cy="865745"/>
            </a:xfrm>
          </p:grpSpPr>
          <p:cxnSp>
            <p:nvCxnSpPr>
              <p:cNvPr id="388" name="Google Shape;388;p44"/>
              <p:cNvCxnSpPr/>
              <p:nvPr/>
            </p:nvCxnSpPr>
            <p:spPr>
              <a:xfrm rot="-29499">
                <a:off x="5786080" y="1211141"/>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389" name="Google Shape;389;p44"/>
              <p:cNvCxnSpPr/>
              <p:nvPr/>
            </p:nvCxnSpPr>
            <p:spPr>
              <a:xfrm rot="-29499">
                <a:off x="5787867" y="1438320"/>
                <a:ext cx="524419" cy="0"/>
              </a:xfrm>
              <a:prstGeom prst="straightConnector1">
                <a:avLst/>
              </a:prstGeom>
              <a:noFill/>
              <a:ln cap="flat" cmpd="sng" w="19050">
                <a:solidFill>
                  <a:schemeClr val="dk1"/>
                </a:solidFill>
                <a:prstDash val="solid"/>
                <a:round/>
                <a:headEnd len="med" w="med" type="none"/>
                <a:tailEnd len="med" w="med" type="none"/>
              </a:ln>
            </p:spPr>
          </p:cxnSp>
          <p:cxnSp>
            <p:nvCxnSpPr>
              <p:cNvPr id="390" name="Google Shape;390;p44"/>
              <p:cNvCxnSpPr/>
              <p:nvPr/>
            </p:nvCxnSpPr>
            <p:spPr>
              <a:xfrm rot="-29499">
                <a:off x="5789699" y="1665500"/>
                <a:ext cx="524419" cy="0"/>
              </a:xfrm>
              <a:prstGeom prst="straightConnector1">
                <a:avLst/>
              </a:prstGeom>
              <a:noFill/>
              <a:ln cap="flat" cmpd="sng" w="19050">
                <a:solidFill>
                  <a:schemeClr val="dk1"/>
                </a:solidFill>
                <a:prstDash val="solid"/>
                <a:round/>
                <a:headEnd len="med" w="med" type="none"/>
                <a:tailEnd len="med" w="med" type="none"/>
              </a:ln>
            </p:spPr>
          </p:cxnSp>
          <p:sp>
            <p:nvSpPr>
              <p:cNvPr id="391" name="Google Shape;391;p44"/>
              <p:cNvSpPr/>
              <p:nvPr/>
            </p:nvSpPr>
            <p:spPr>
              <a:xfrm rot="-20163">
                <a:off x="5584255" y="1159935"/>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2" name="Google Shape;392;p44"/>
              <p:cNvSpPr/>
              <p:nvPr/>
            </p:nvSpPr>
            <p:spPr>
              <a:xfrm rot="-20163">
                <a:off x="5586071" y="138711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3" name="Google Shape;393;p44"/>
              <p:cNvSpPr/>
              <p:nvPr/>
            </p:nvSpPr>
            <p:spPr>
              <a:xfrm rot="-20163">
                <a:off x="5587887" y="1614294"/>
                <a:ext cx="102302" cy="102302"/>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394" name="Google Shape;394;p44"/>
              <p:cNvSpPr/>
              <p:nvPr/>
            </p:nvSpPr>
            <p:spPr>
              <a:xfrm>
                <a:off x="5556250" y="851150"/>
                <a:ext cx="189275" cy="183175"/>
              </a:xfrm>
              <a:custGeom>
                <a:rect b="b" l="l" r="r" t="t"/>
                <a:pathLst>
                  <a:path extrusionOk="0" h="7327" w="7571">
                    <a:moveTo>
                      <a:pt x="0" y="3789"/>
                    </a:moveTo>
                    <a:lnTo>
                      <a:pt x="3245" y="7327"/>
                    </a:lnTo>
                    <a:lnTo>
                      <a:pt x="7571" y="0"/>
                    </a:lnTo>
                  </a:path>
                </a:pathLst>
              </a:custGeom>
              <a:noFill/>
              <a:ln cap="flat" cmpd="sng" w="19050">
                <a:solidFill>
                  <a:schemeClr val="dk1"/>
                </a:solidFill>
                <a:prstDash val="solid"/>
                <a:round/>
                <a:headEnd len="med" w="med" type="none"/>
                <a:tailEnd len="med" w="med" type="none"/>
              </a:ln>
            </p:spPr>
          </p:sp>
          <p:cxnSp>
            <p:nvCxnSpPr>
              <p:cNvPr id="395" name="Google Shape;395;p44"/>
              <p:cNvCxnSpPr/>
              <p:nvPr/>
            </p:nvCxnSpPr>
            <p:spPr>
              <a:xfrm rot="-29499">
                <a:off x="5786080" y="983941"/>
                <a:ext cx="524419" cy="0"/>
              </a:xfrm>
              <a:prstGeom prst="straightConnector1">
                <a:avLst/>
              </a:prstGeom>
              <a:noFill/>
              <a:ln cap="flat" cmpd="sng" w="19050">
                <a:solidFill>
                  <a:schemeClr val="dk1"/>
                </a:solidFill>
                <a:prstDash val="solid"/>
                <a:round/>
                <a:headEnd len="med" w="med" type="none"/>
                <a:tailEnd len="med" w="med" type="none"/>
              </a:ln>
            </p:spPr>
          </p:cxnSp>
        </p:grpSp>
      </p:grpSp>
      <p:sp>
        <p:nvSpPr>
          <p:cNvPr id="396" name="Google Shape;396;p44"/>
          <p:cNvSpPr txBox="1"/>
          <p:nvPr>
            <p:ph idx="4" type="subTitle"/>
          </p:nvPr>
        </p:nvSpPr>
        <p:spPr>
          <a:xfrm>
            <a:off x="244425" y="922498"/>
            <a:ext cx="6500100" cy="563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800"/>
              <a:t>Kaggle is the world's largest data science community and competition platform, used by millions of data scientists and machine learning engineers at companies like Google, Netflix, and Microsoft. We'll use Kaggle's free cloud-based notebook environment that runs Python directly in your web browser with no software installation required, eliminating technical barriers so you can focus on learning programming instead of troubleshooting setup issues.</a:t>
            </a:r>
            <a:endParaRPr sz="800"/>
          </a:p>
        </p:txBody>
      </p:sp>
      <p:sp>
        <p:nvSpPr>
          <p:cNvPr id="397" name="Google Shape;397;p44"/>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398" name="Google Shape;398;p44"/>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45" title="kagglecode.png"/>
          <p:cNvPicPr preferRelativeResize="0"/>
          <p:nvPr>
            <p:ph idx="2" type="pic"/>
          </p:nvPr>
        </p:nvPicPr>
        <p:blipFill rotWithShape="1">
          <a:blip r:embed="rId3">
            <a:alphaModFix/>
          </a:blip>
          <a:srcRect b="1010" l="0" r="44077" t="-1010"/>
          <a:stretch/>
        </p:blipFill>
        <p:spPr>
          <a:xfrm>
            <a:off x="439100" y="300150"/>
            <a:ext cx="3581100" cy="4242900"/>
          </a:xfrm>
          <a:prstGeom prst="roundRect">
            <a:avLst>
              <a:gd fmla="val 16822" name="adj"/>
            </a:avLst>
          </a:prstGeom>
          <a:noFill/>
          <a:ln cap="flat" cmpd="sng" w="19050">
            <a:solidFill>
              <a:schemeClr val="dk1"/>
            </a:solidFill>
            <a:prstDash val="solid"/>
            <a:round/>
            <a:headEnd len="sm" w="sm" type="none"/>
            <a:tailEnd len="sm" w="sm" type="none"/>
          </a:ln>
        </p:spPr>
      </p:pic>
      <p:sp>
        <p:nvSpPr>
          <p:cNvPr id="404" name="Google Shape;404;p45"/>
          <p:cNvSpPr txBox="1"/>
          <p:nvPr>
            <p:ph idx="12" type="sldNum"/>
          </p:nvPr>
        </p:nvSpPr>
        <p:spPr>
          <a:xfrm>
            <a:off x="8461460" y="4726725"/>
            <a:ext cx="548700" cy="309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05" name="Google Shape;405;p45" title="kaggleimport.png"/>
          <p:cNvPicPr preferRelativeResize="0"/>
          <p:nvPr>
            <p:ph idx="3" type="pic"/>
          </p:nvPr>
        </p:nvPicPr>
        <p:blipFill rotWithShape="1">
          <a:blip r:embed="rId4">
            <a:alphaModFix/>
          </a:blip>
          <a:srcRect b="0" l="922" r="912" t="0"/>
          <a:stretch/>
        </p:blipFill>
        <p:spPr>
          <a:xfrm>
            <a:off x="5150975" y="300150"/>
            <a:ext cx="3581100" cy="4242900"/>
          </a:xfrm>
          <a:prstGeom prst="roundRect">
            <a:avLst>
              <a:gd fmla="val 16822" name="adj"/>
            </a:avLst>
          </a:prstGeom>
          <a:noFill/>
          <a:ln cap="flat" cmpd="sng" w="19050">
            <a:solidFill>
              <a:schemeClr val="dk1"/>
            </a:solidFill>
            <a:prstDash val="solid"/>
            <a:round/>
            <a:headEnd len="sm" w="sm" type="none"/>
            <a:tailEnd len="sm" w="sm" type="none"/>
          </a:ln>
        </p:spPr>
      </p:pic>
      <p:sp>
        <p:nvSpPr>
          <p:cNvPr id="406" name="Google Shape;406;p45"/>
          <p:cNvSpPr txBox="1"/>
          <p:nvPr>
            <p:ph idx="1" type="body"/>
          </p:nvPr>
        </p:nvSpPr>
        <p:spPr>
          <a:xfrm>
            <a:off x="3825600" y="4726725"/>
            <a:ext cx="1492800" cy="309300"/>
          </a:xfrm>
          <a:prstGeom prst="rect">
            <a:avLst/>
          </a:prstGeom>
        </p:spPr>
        <p:txBody>
          <a:bodyPr anchorCtr="0" anchor="t" bIns="91425" lIns="91425" spcFirstLastPara="1" rIns="91425" wrap="square" tIns="91425">
            <a:noAutofit/>
          </a:bodyPr>
          <a:lstStyle/>
          <a:p>
            <a:pPr indent="0" lvl="0" marL="0" rtl="0" algn="ctr">
              <a:spcBef>
                <a:spcPts val="0"/>
              </a:spcBef>
              <a:spcAft>
                <a:spcPts val="1200"/>
              </a:spcAft>
              <a:buNone/>
            </a:pPr>
            <a:r>
              <a:rPr lang="en"/>
              <a:t>BHCC CSC 125-03</a:t>
            </a:r>
            <a:endParaRPr/>
          </a:p>
        </p:txBody>
      </p:sp>
      <p:sp>
        <p:nvSpPr>
          <p:cNvPr id="407" name="Google Shape;407;p45"/>
          <p:cNvSpPr txBox="1"/>
          <p:nvPr>
            <p:ph idx="2" type="body"/>
          </p:nvPr>
        </p:nvSpPr>
        <p:spPr>
          <a:xfrm>
            <a:off x="155625" y="4726725"/>
            <a:ext cx="1763100" cy="309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September 15th, 2025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essional Development #2">
  <a:themeElements>
    <a:clrScheme name="Simple Light">
      <a:dk1>
        <a:srgbClr val="000000"/>
      </a:dk1>
      <a:lt1>
        <a:srgbClr val="FCEFE5"/>
      </a:lt1>
      <a:dk2>
        <a:srgbClr val="A47FA7"/>
      </a:dk2>
      <a:lt2>
        <a:srgbClr val="2170F2"/>
      </a:lt2>
      <a:accent1>
        <a:srgbClr val="FFD966"/>
      </a:accent1>
      <a:accent2>
        <a:srgbClr val="CC0000"/>
      </a:accent2>
      <a:accent3>
        <a:srgbClr val="646464"/>
      </a:accent3>
      <a:accent4>
        <a:srgbClr val="FFFFFF"/>
      </a:accent4>
      <a:accent5>
        <a:srgbClr val="3D0B37"/>
      </a:accent5>
      <a:accent6>
        <a:srgbClr val="63264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