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7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3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80EB-F6D4-412F-9284-5E1EFADAC818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D41B-8CF9-4F1F-826E-76FDE4A1B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984" y="395416"/>
            <a:ext cx="57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en-US" altLang="zh-CN" dirty="0" smtClean="0"/>
              <a:t> Gaussian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858529" y="1301578"/>
                <a:ext cx="6540843" cy="4243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29" y="1301578"/>
                <a:ext cx="6540843" cy="4243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984" y="395416"/>
            <a:ext cx="57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Gaussian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1881" y="1145060"/>
                <a:ext cx="6285470" cy="5287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lim>
                          </m:limUpp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lim>
                              </m:limUpp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lim>
                              </m:limUpp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;  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lim>
                              </m:limUpp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81" y="1145060"/>
                <a:ext cx="6285470" cy="5287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5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984" y="395416"/>
            <a:ext cx="57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</a:t>
            </a:r>
            <a:r>
              <a:rPr lang="en-US" altLang="zh-CN" dirty="0" smtClean="0"/>
              <a:t>Gaussian fitting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858529" y="1301578"/>
                <a:ext cx="6540843" cy="4326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29" y="1301578"/>
                <a:ext cx="6540843" cy="4326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21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日旺</dc:creator>
  <cp:lastModifiedBy>陈 日旺</cp:lastModifiedBy>
  <cp:revision>15</cp:revision>
  <dcterms:created xsi:type="dcterms:W3CDTF">2018-08-07T02:40:49Z</dcterms:created>
  <dcterms:modified xsi:type="dcterms:W3CDTF">2018-08-08T14:11:03Z</dcterms:modified>
</cp:coreProperties>
</file>