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6609" y="2054605"/>
            <a:ext cx="214058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7017"/>
            <a:ext cx="9739630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33418" y="2202367"/>
            <a:ext cx="340140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dirty="0">
                <a:latin typeface="Trebuchet MS"/>
                <a:cs typeface="Trebuchet MS"/>
              </a:rPr>
              <a:t>JOHN </a:t>
            </a:r>
            <a:r>
              <a:rPr lang="en-US" sz="3200" b="0" dirty="0" err="1">
                <a:latin typeface="Trebuchet MS"/>
                <a:cs typeface="Trebuchet MS"/>
              </a:rPr>
              <a:t>Britto</a:t>
            </a:r>
            <a:r>
              <a:rPr lang="en-US" sz="3200" b="0" dirty="0">
                <a:latin typeface="Trebuchet MS"/>
                <a:cs typeface="Trebuchet MS"/>
              </a:rPr>
              <a:t> P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4620" y="2809557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4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9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618" y="6461912"/>
            <a:ext cx="17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673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WHO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YOUR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VALUE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"Inefficient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handwritten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text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recognition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persists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due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the </a:t>
            </a:r>
            <a:r>
              <a:rPr sz="1800" i="1" spc="120" dirty="0">
                <a:latin typeface="Calibri"/>
                <a:cs typeface="Calibri"/>
              </a:rPr>
              <a:t>scarcity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114" dirty="0">
                <a:latin typeface="Calibri"/>
                <a:cs typeface="Calibri"/>
              </a:rPr>
              <a:t>diverse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datasets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the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complexity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nd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v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dua</a:t>
            </a:r>
            <a:r>
              <a:rPr sz="1800" i="1" dirty="0">
                <a:latin typeface="Calibri"/>
                <a:cs typeface="Calibri"/>
              </a:rPr>
              <a:t>l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writing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styles.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To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address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this,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leveraging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40" dirty="0">
                <a:latin typeface="Calibri"/>
                <a:cs typeface="Calibri"/>
              </a:rPr>
              <a:t>Generative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Adversarial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30" dirty="0">
                <a:latin typeface="Calibri"/>
                <a:cs typeface="Calibri"/>
              </a:rPr>
              <a:t>Networks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(</a:t>
            </a:r>
            <a:r>
              <a:rPr sz="1800" i="1" spc="-245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GANs)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offers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promising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avenue.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O</a:t>
            </a:r>
            <a:r>
              <a:rPr sz="1800" i="1" spc="45" dirty="0">
                <a:latin typeface="Calibri"/>
                <a:cs typeface="Calibri"/>
              </a:rPr>
              <a:t>u</a:t>
            </a:r>
            <a:r>
              <a:rPr sz="1800" i="1" dirty="0">
                <a:latin typeface="Calibri"/>
                <a:cs typeface="Calibri"/>
              </a:rPr>
              <a:t>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project</a:t>
            </a:r>
            <a:r>
              <a:rPr sz="1800" i="1" spc="110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aims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harness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GANs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generate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realistic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handwritten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characters,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facilitating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da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augmentation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for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improved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model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t</a:t>
            </a:r>
            <a:r>
              <a:rPr sz="1800" i="1" spc="50" dirty="0">
                <a:latin typeface="Calibri"/>
                <a:cs typeface="Calibri"/>
              </a:rPr>
              <a:t>ra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ng</a:t>
            </a:r>
            <a:r>
              <a:rPr sz="1800" i="1" dirty="0">
                <a:latin typeface="Calibri"/>
                <a:cs typeface="Calibri"/>
              </a:rPr>
              <a:t>.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B</a:t>
            </a:r>
            <a:r>
              <a:rPr sz="1800" i="1" dirty="0">
                <a:latin typeface="Calibri"/>
                <a:cs typeface="Calibri"/>
              </a:rPr>
              <a:t>y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br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dg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g </a:t>
            </a:r>
            <a:r>
              <a:rPr sz="1800" i="1" spc="35" dirty="0">
                <a:latin typeface="Calibri"/>
                <a:cs typeface="Calibri"/>
              </a:rPr>
              <a:t>the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g</a:t>
            </a:r>
            <a:r>
              <a:rPr sz="1800" i="1" spc="6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p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between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synthetic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real-</a:t>
            </a:r>
            <a:r>
              <a:rPr sz="1800" i="1" spc="45" dirty="0">
                <a:latin typeface="Calibri"/>
                <a:cs typeface="Calibri"/>
              </a:rPr>
              <a:t>world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handwritten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samples,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our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approach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seeks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to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enhance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the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accuracy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85" dirty="0">
                <a:latin typeface="Calibri"/>
                <a:cs typeface="Calibri"/>
              </a:rPr>
              <a:t>robustness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of</a:t>
            </a:r>
            <a:r>
              <a:rPr sz="1800" i="1" spc="215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handwritten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text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recognition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systems.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70" dirty="0">
                <a:latin typeface="Calibri"/>
                <a:cs typeface="Calibri"/>
              </a:rPr>
              <a:t>Through</a:t>
            </a:r>
            <a:r>
              <a:rPr sz="1800" i="1" dirty="0">
                <a:latin typeface="Calibri"/>
                <a:cs typeface="Calibri"/>
              </a:rPr>
              <a:t>  </a:t>
            </a:r>
            <a:r>
              <a:rPr sz="1800" i="1" spc="204" dirty="0">
                <a:latin typeface="Calibri"/>
                <a:cs typeface="Calibri"/>
              </a:rPr>
              <a:t>t</a:t>
            </a:r>
            <a:r>
              <a:rPr sz="1800" i="1" spc="200" dirty="0">
                <a:latin typeface="Calibri"/>
                <a:cs typeface="Calibri"/>
              </a:rPr>
              <a:t>h</a:t>
            </a:r>
            <a:r>
              <a:rPr sz="1800" i="1" spc="204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s  </a:t>
            </a:r>
            <a:r>
              <a:rPr sz="1800" i="1" spc="175" dirty="0">
                <a:latin typeface="Calibri"/>
                <a:cs typeface="Calibri"/>
              </a:rPr>
              <a:t>research,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we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2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im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to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180" dirty="0">
                <a:latin typeface="Calibri"/>
                <a:cs typeface="Calibri"/>
              </a:rPr>
              <a:t>revolutionize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handwritten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text</a:t>
            </a:r>
            <a:r>
              <a:rPr sz="1800" i="1" spc="60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processing,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5" dirty="0">
                <a:latin typeface="Calibri"/>
                <a:cs typeface="Calibri"/>
              </a:rPr>
              <a:t>enabling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more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efficient</a:t>
            </a:r>
            <a:r>
              <a:rPr sz="1800" i="1" spc="70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70" dirty="0">
                <a:latin typeface="Calibri"/>
                <a:cs typeface="Calibri"/>
              </a:rPr>
              <a:t>accurate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recognition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0" dirty="0">
                <a:latin typeface="Calibri"/>
                <a:cs typeface="Calibri"/>
              </a:rPr>
              <a:t>across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5" dirty="0">
                <a:latin typeface="Calibri"/>
                <a:cs typeface="Calibri"/>
              </a:rPr>
              <a:t>various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applications</a:t>
            </a:r>
            <a:r>
              <a:rPr sz="1800" i="1" spc="19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-10" dirty="0">
                <a:latin typeface="Calibri"/>
                <a:cs typeface="Calibri"/>
              </a:rPr>
              <a:t>industries.</a:t>
            </a:r>
            <a:r>
              <a:rPr sz="1800" spc="-10" dirty="0"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tackle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inefficient </a:t>
            </a:r>
            <a:r>
              <a:rPr sz="1800" spc="165" dirty="0">
                <a:latin typeface="Calibri"/>
                <a:cs typeface="Calibri"/>
              </a:rPr>
              <a:t>handwritten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text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recognition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by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leveraging </a:t>
            </a:r>
            <a:r>
              <a:rPr sz="1800" spc="-10" dirty="0">
                <a:latin typeface="Calibri"/>
                <a:cs typeface="Calibri"/>
              </a:rPr>
              <a:t>Generative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Adversarial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(GANs).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scarcity 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 datasets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95" dirty="0">
                <a:latin typeface="Calibri"/>
                <a:cs typeface="Calibri"/>
              </a:rPr>
              <a:t>individual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writing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styles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generating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realistic </a:t>
            </a:r>
            <a:r>
              <a:rPr sz="1800" spc="125" dirty="0">
                <a:latin typeface="Calibri"/>
                <a:cs typeface="Calibri"/>
              </a:rPr>
              <a:t>handwritten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characters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through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GANs.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These </a:t>
            </a:r>
            <a:r>
              <a:rPr sz="1800" spc="-20" dirty="0">
                <a:latin typeface="Calibri"/>
                <a:cs typeface="Calibri"/>
              </a:rPr>
              <a:t>generated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facilitate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augmentation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spc="90" dirty="0">
                <a:latin typeface="Calibri"/>
                <a:cs typeface="Calibri"/>
              </a:rPr>
              <a:t>synthetic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real-</a:t>
            </a:r>
            <a:r>
              <a:rPr sz="1800" spc="80" dirty="0">
                <a:latin typeface="Calibri"/>
                <a:cs typeface="Calibri"/>
              </a:rPr>
              <a:t>world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handwritten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samples. </a:t>
            </a:r>
            <a:r>
              <a:rPr sz="1800" dirty="0">
                <a:latin typeface="Calibri"/>
                <a:cs typeface="Calibri"/>
              </a:rPr>
              <a:t>Ultimately,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systems, </a:t>
            </a:r>
            <a:r>
              <a:rPr sz="1800" spc="10" dirty="0">
                <a:latin typeface="Calibri"/>
                <a:cs typeface="Calibri"/>
              </a:rPr>
              <a:t>revolutionizing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handwritten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text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processing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4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06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Researchers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 systems.</a:t>
            </a:r>
            <a:endParaRPr sz="1800">
              <a:latin typeface="Calibri"/>
              <a:cs typeface="Calibri"/>
            </a:endParaRPr>
          </a:p>
          <a:p>
            <a:pPr marL="12700" marR="5080" indent="273050" algn="just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100" dirty="0">
                <a:latin typeface="Calibri"/>
                <a:cs typeface="Calibri"/>
              </a:rPr>
              <a:t>Companies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or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organizations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implementing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handwritten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(Optical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 Recognition)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developers.</a:t>
            </a:r>
            <a:endParaRPr sz="1800">
              <a:latin typeface="Calibri"/>
              <a:cs typeface="Calibri"/>
            </a:endParaRPr>
          </a:p>
          <a:p>
            <a:pPr marL="12700" marR="5080" indent="237490" algn="just">
              <a:lnSpc>
                <a:spcPct val="100000"/>
              </a:lnSpc>
              <a:buAutoNum type="arabicPeriod"/>
              <a:tabLst>
                <a:tab pos="250190" algn="l"/>
              </a:tabLst>
            </a:pPr>
            <a:r>
              <a:rPr sz="1800" dirty="0">
                <a:latin typeface="Calibri"/>
                <a:cs typeface="Calibri"/>
              </a:rPr>
              <a:t>Industries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essential,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finance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forms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checks),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healthcare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(for </a:t>
            </a:r>
            <a:r>
              <a:rPr sz="1800" dirty="0">
                <a:latin typeface="Calibri"/>
                <a:cs typeface="Calibri"/>
              </a:rPr>
              <a:t>interpreting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records),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recognizing handwritten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packages).</a:t>
            </a:r>
            <a:endParaRPr sz="1800">
              <a:latin typeface="Calibri"/>
              <a:cs typeface="Calibri"/>
            </a:endParaRPr>
          </a:p>
          <a:p>
            <a:pPr marL="12700" marR="5080" indent="260350" algn="just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sz="1800" spc="75" dirty="0">
                <a:latin typeface="Calibri"/>
                <a:cs typeface="Calibri"/>
              </a:rPr>
              <a:t>Individuals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rely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handwritten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text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recognition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tools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anyone </a:t>
            </a:r>
            <a:r>
              <a:rPr sz="1800" dirty="0">
                <a:latin typeface="Calibri"/>
                <a:cs typeface="Calibri"/>
              </a:rPr>
              <a:t>dealing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25" dirty="0"/>
              <a:t>VALUE</a:t>
            </a:r>
            <a:r>
              <a:rPr sz="3600" spc="-13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solution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utilizes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Generative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Adversarial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 </a:t>
            </a:r>
            <a:r>
              <a:rPr sz="1800" spc="55" dirty="0">
                <a:latin typeface="Calibri"/>
                <a:cs typeface="Calibri"/>
              </a:rPr>
              <a:t>(GANs)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generate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realistic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handwritten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characters, </a:t>
            </a:r>
            <a:r>
              <a:rPr sz="1800" spc="80" dirty="0">
                <a:latin typeface="Calibri"/>
                <a:cs typeface="Calibri"/>
              </a:rPr>
              <a:t>addressing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the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scarcity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diverse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datasets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styles.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between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synthetic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real-</a:t>
            </a:r>
            <a:r>
              <a:rPr sz="1800" spc="75" dirty="0">
                <a:latin typeface="Calibri"/>
                <a:cs typeface="Calibri"/>
              </a:rPr>
              <a:t>world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samples,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facilitates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augmentation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training.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proposition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systems,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revolutionizing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5" dirty="0"/>
              <a:t> </a:t>
            </a:r>
            <a:r>
              <a:rPr sz="4250" dirty="0"/>
              <a:t>YOUR</a:t>
            </a:r>
            <a:r>
              <a:rPr sz="4250" spc="-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The</a:t>
            </a:r>
            <a:r>
              <a:rPr spc="285" dirty="0"/>
              <a:t> </a:t>
            </a:r>
            <a:r>
              <a:rPr spc="65" dirty="0"/>
              <a:t>wow</a:t>
            </a:r>
            <a:r>
              <a:rPr spc="285" dirty="0"/>
              <a:t> </a:t>
            </a:r>
            <a:r>
              <a:rPr spc="95" dirty="0"/>
              <a:t>factor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85" dirty="0"/>
              <a:t>our</a:t>
            </a:r>
            <a:r>
              <a:rPr spc="290" dirty="0"/>
              <a:t> </a:t>
            </a:r>
            <a:r>
              <a:rPr spc="114" dirty="0"/>
              <a:t>solution</a:t>
            </a:r>
            <a:r>
              <a:rPr spc="290" dirty="0"/>
              <a:t> </a:t>
            </a:r>
            <a:r>
              <a:rPr spc="100" dirty="0"/>
              <a:t>lies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90" dirty="0"/>
              <a:t>its</a:t>
            </a:r>
            <a:r>
              <a:rPr spc="290" dirty="0"/>
              <a:t> </a:t>
            </a:r>
            <a:r>
              <a:rPr spc="114" dirty="0"/>
              <a:t>innovative</a:t>
            </a:r>
            <a:r>
              <a:rPr spc="300" dirty="0"/>
              <a:t> </a:t>
            </a:r>
            <a:r>
              <a:rPr spc="85" dirty="0"/>
              <a:t>use</a:t>
            </a:r>
            <a:r>
              <a:rPr spc="300" dirty="0"/>
              <a:t> </a:t>
            </a:r>
            <a:r>
              <a:rPr spc="-25" dirty="0"/>
              <a:t>of </a:t>
            </a:r>
            <a:r>
              <a:rPr dirty="0"/>
              <a:t>Generative</a:t>
            </a:r>
            <a:r>
              <a:rPr spc="25" dirty="0"/>
              <a:t> </a:t>
            </a:r>
            <a:r>
              <a:rPr dirty="0"/>
              <a:t>Adversarial</a:t>
            </a:r>
            <a:r>
              <a:rPr spc="30" dirty="0"/>
              <a:t> </a:t>
            </a:r>
            <a:r>
              <a:rPr dirty="0"/>
              <a:t>Networks</a:t>
            </a:r>
            <a:r>
              <a:rPr spc="25" dirty="0"/>
              <a:t> </a:t>
            </a:r>
            <a:r>
              <a:rPr dirty="0"/>
              <a:t>(GANs)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generate</a:t>
            </a:r>
            <a:r>
              <a:rPr spc="30" dirty="0"/>
              <a:t> </a:t>
            </a:r>
            <a:r>
              <a:rPr dirty="0"/>
              <a:t>highly</a:t>
            </a:r>
            <a:r>
              <a:rPr spc="35" dirty="0"/>
              <a:t> </a:t>
            </a:r>
            <a:r>
              <a:rPr spc="-10" dirty="0"/>
              <a:t>realistic </a:t>
            </a:r>
            <a:r>
              <a:rPr spc="60" dirty="0"/>
              <a:t>handwritten</a:t>
            </a:r>
            <a:r>
              <a:rPr spc="190" dirty="0"/>
              <a:t> </a:t>
            </a:r>
            <a:r>
              <a:rPr spc="60" dirty="0"/>
              <a:t>characters.</a:t>
            </a:r>
            <a:r>
              <a:rPr spc="200" dirty="0"/>
              <a:t> </a:t>
            </a:r>
            <a:r>
              <a:rPr spc="60" dirty="0"/>
              <a:t>This</a:t>
            </a:r>
            <a:r>
              <a:rPr spc="200" dirty="0"/>
              <a:t> </a:t>
            </a:r>
            <a:r>
              <a:rPr spc="60" dirty="0"/>
              <a:t>approach</a:t>
            </a:r>
            <a:r>
              <a:rPr spc="204" dirty="0"/>
              <a:t> </a:t>
            </a:r>
            <a:r>
              <a:rPr spc="50" dirty="0"/>
              <a:t>not</a:t>
            </a:r>
            <a:r>
              <a:rPr spc="204" dirty="0"/>
              <a:t> </a:t>
            </a:r>
            <a:r>
              <a:rPr spc="60" dirty="0"/>
              <a:t>only</a:t>
            </a:r>
            <a:r>
              <a:rPr spc="200" dirty="0"/>
              <a:t> </a:t>
            </a:r>
            <a:r>
              <a:rPr spc="65" dirty="0"/>
              <a:t>addresses</a:t>
            </a:r>
            <a:r>
              <a:rPr spc="200" dirty="0"/>
              <a:t> </a:t>
            </a:r>
            <a:r>
              <a:rPr spc="25" dirty="0"/>
              <a:t>the </a:t>
            </a:r>
            <a:r>
              <a:rPr dirty="0"/>
              <a:t>challenges</a:t>
            </a:r>
            <a:r>
              <a:rPr spc="295" dirty="0"/>
              <a:t> </a:t>
            </a:r>
            <a:r>
              <a:rPr dirty="0"/>
              <a:t>of</a:t>
            </a:r>
            <a:r>
              <a:rPr spc="310" dirty="0"/>
              <a:t> </a:t>
            </a:r>
            <a:r>
              <a:rPr dirty="0"/>
              <a:t>limited</a:t>
            </a:r>
            <a:r>
              <a:rPr spc="315" dirty="0"/>
              <a:t> </a:t>
            </a:r>
            <a:r>
              <a:rPr dirty="0"/>
              <a:t>datasets</a:t>
            </a:r>
            <a:r>
              <a:rPr spc="310" dirty="0"/>
              <a:t> </a:t>
            </a:r>
            <a:r>
              <a:rPr dirty="0"/>
              <a:t>and</a:t>
            </a:r>
            <a:r>
              <a:rPr spc="310" dirty="0"/>
              <a:t> </a:t>
            </a:r>
            <a:r>
              <a:rPr dirty="0"/>
              <a:t>diverse</a:t>
            </a:r>
            <a:r>
              <a:rPr spc="310" dirty="0"/>
              <a:t> </a:t>
            </a:r>
            <a:r>
              <a:rPr dirty="0"/>
              <a:t>writing</a:t>
            </a:r>
            <a:r>
              <a:rPr spc="315" dirty="0"/>
              <a:t> </a:t>
            </a:r>
            <a:r>
              <a:rPr dirty="0"/>
              <a:t>styles</a:t>
            </a:r>
            <a:r>
              <a:rPr spc="310" dirty="0"/>
              <a:t> </a:t>
            </a:r>
            <a:r>
              <a:rPr dirty="0"/>
              <a:t>but</a:t>
            </a:r>
            <a:r>
              <a:rPr spc="320" dirty="0"/>
              <a:t> </a:t>
            </a:r>
            <a:r>
              <a:rPr spc="-20" dirty="0"/>
              <a:t>also </a:t>
            </a:r>
            <a:r>
              <a:rPr dirty="0"/>
              <a:t>revolutionizes</a:t>
            </a:r>
            <a:r>
              <a:rPr spc="195" dirty="0"/>
              <a:t> </a:t>
            </a:r>
            <a:r>
              <a:rPr dirty="0"/>
              <a:t>data</a:t>
            </a:r>
            <a:r>
              <a:rPr spc="195" dirty="0"/>
              <a:t> </a:t>
            </a:r>
            <a:r>
              <a:rPr dirty="0"/>
              <a:t>augmentation</a:t>
            </a:r>
            <a:r>
              <a:rPr spc="200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improved</a:t>
            </a:r>
            <a:r>
              <a:rPr spc="200" dirty="0"/>
              <a:t> </a:t>
            </a:r>
            <a:r>
              <a:rPr dirty="0"/>
              <a:t>model</a:t>
            </a:r>
            <a:r>
              <a:rPr spc="200" dirty="0"/>
              <a:t> </a:t>
            </a:r>
            <a:r>
              <a:rPr dirty="0"/>
              <a:t>training.</a:t>
            </a:r>
            <a:r>
              <a:rPr spc="200" dirty="0"/>
              <a:t> </a:t>
            </a:r>
            <a:r>
              <a:rPr spc="-25" dirty="0"/>
              <a:t>By </a:t>
            </a:r>
            <a:r>
              <a:rPr spc="70" dirty="0"/>
              <a:t>seamlessly</a:t>
            </a:r>
            <a:r>
              <a:rPr spc="229" dirty="0"/>
              <a:t> </a:t>
            </a:r>
            <a:r>
              <a:rPr spc="65" dirty="0"/>
              <a:t>bridging</a:t>
            </a:r>
            <a:r>
              <a:rPr spc="229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gap</a:t>
            </a:r>
            <a:r>
              <a:rPr spc="229" dirty="0"/>
              <a:t> </a:t>
            </a:r>
            <a:r>
              <a:rPr spc="60" dirty="0"/>
              <a:t>between</a:t>
            </a:r>
            <a:r>
              <a:rPr spc="240" dirty="0"/>
              <a:t> </a:t>
            </a:r>
            <a:r>
              <a:rPr spc="65" dirty="0"/>
              <a:t>synthetic</a:t>
            </a:r>
            <a:r>
              <a:rPr spc="245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75" dirty="0"/>
              <a:t>real-</a:t>
            </a:r>
            <a:r>
              <a:rPr spc="50" dirty="0"/>
              <a:t>world </a:t>
            </a:r>
            <a:r>
              <a:rPr spc="70" dirty="0"/>
              <a:t>handwritten</a:t>
            </a:r>
            <a:r>
              <a:rPr spc="215" dirty="0"/>
              <a:t> </a:t>
            </a:r>
            <a:r>
              <a:rPr spc="80" dirty="0"/>
              <a:t>samples,</a:t>
            </a:r>
            <a:r>
              <a:rPr spc="220" dirty="0"/>
              <a:t> </a:t>
            </a:r>
            <a:r>
              <a:rPr spc="55" dirty="0"/>
              <a:t>our</a:t>
            </a:r>
            <a:r>
              <a:rPr spc="225" dirty="0"/>
              <a:t> </a:t>
            </a:r>
            <a:r>
              <a:rPr spc="80" dirty="0"/>
              <a:t>solution</a:t>
            </a:r>
            <a:r>
              <a:rPr spc="215" dirty="0"/>
              <a:t> </a:t>
            </a:r>
            <a:r>
              <a:rPr spc="80" dirty="0"/>
              <a:t>significantly</a:t>
            </a:r>
            <a:r>
              <a:rPr spc="220" dirty="0"/>
              <a:t> </a:t>
            </a:r>
            <a:r>
              <a:rPr spc="75" dirty="0"/>
              <a:t>enhances</a:t>
            </a:r>
            <a:r>
              <a:rPr spc="220" dirty="0"/>
              <a:t> </a:t>
            </a:r>
            <a:r>
              <a:rPr spc="30" dirty="0"/>
              <a:t>the </a:t>
            </a:r>
            <a:r>
              <a:rPr dirty="0"/>
              <a:t>accuracy</a:t>
            </a:r>
            <a:r>
              <a:rPr spc="20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robustness</a:t>
            </a:r>
            <a:r>
              <a:rPr spc="215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dirty="0"/>
              <a:t>handwritten</a:t>
            </a:r>
            <a:r>
              <a:rPr spc="215" dirty="0"/>
              <a:t> </a:t>
            </a:r>
            <a:r>
              <a:rPr dirty="0"/>
              <a:t>text</a:t>
            </a:r>
            <a:r>
              <a:rPr spc="220" dirty="0"/>
              <a:t> </a:t>
            </a:r>
            <a:r>
              <a:rPr dirty="0"/>
              <a:t>recognition</a:t>
            </a:r>
            <a:r>
              <a:rPr spc="220" dirty="0"/>
              <a:t> </a:t>
            </a:r>
            <a:r>
              <a:rPr spc="-10" dirty="0"/>
              <a:t>systems. </a:t>
            </a:r>
            <a:r>
              <a:rPr dirty="0"/>
              <a:t>This</a:t>
            </a:r>
            <a:r>
              <a:rPr spc="135" dirty="0"/>
              <a:t> </a:t>
            </a:r>
            <a:r>
              <a:rPr dirty="0"/>
              <a:t>breakthrough</a:t>
            </a:r>
            <a:r>
              <a:rPr spc="140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potential</a:t>
            </a:r>
            <a:r>
              <a:rPr spc="15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transform</a:t>
            </a:r>
            <a:r>
              <a:rPr spc="145" dirty="0"/>
              <a:t> </a:t>
            </a:r>
            <a:r>
              <a:rPr dirty="0"/>
              <a:t>handwritten</a:t>
            </a:r>
            <a:r>
              <a:rPr spc="150" dirty="0"/>
              <a:t> </a:t>
            </a:r>
            <a:r>
              <a:rPr spc="-20" dirty="0"/>
              <a:t>text </a:t>
            </a:r>
            <a:r>
              <a:rPr dirty="0"/>
              <a:t>processing,</a:t>
            </a:r>
            <a:r>
              <a:rPr spc="220" dirty="0"/>
              <a:t> </a:t>
            </a:r>
            <a:r>
              <a:rPr dirty="0"/>
              <a:t>unlocking</a:t>
            </a:r>
            <a:r>
              <a:rPr spc="220" dirty="0"/>
              <a:t> </a:t>
            </a:r>
            <a:r>
              <a:rPr dirty="0"/>
              <a:t>new</a:t>
            </a:r>
            <a:r>
              <a:rPr spc="220" dirty="0"/>
              <a:t> </a:t>
            </a:r>
            <a:r>
              <a:rPr dirty="0"/>
              <a:t>possibilities</a:t>
            </a:r>
            <a:r>
              <a:rPr spc="220" dirty="0"/>
              <a:t> </a:t>
            </a:r>
            <a:r>
              <a:rPr dirty="0"/>
              <a:t>for</a:t>
            </a:r>
            <a:r>
              <a:rPr spc="229" dirty="0"/>
              <a:t> </a:t>
            </a:r>
            <a:r>
              <a:rPr dirty="0"/>
              <a:t>efficiency</a:t>
            </a:r>
            <a:r>
              <a:rPr spc="220" dirty="0"/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10" dirty="0"/>
              <a:t>accuracy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diverse</a:t>
            </a:r>
            <a:r>
              <a:rPr spc="-55" dirty="0"/>
              <a:t> </a:t>
            </a:r>
            <a:r>
              <a:rPr spc="-10" dirty="0"/>
              <a:t>applications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JOHN Britto P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DHANUSH R</dc:title>
  <dc:description/>
  <cp:lastModifiedBy>dhanush R</cp:lastModifiedBy>
  <cp:revision>2</cp:revision>
  <dcterms:created xsi:type="dcterms:W3CDTF">2024-04-03T15:34:18Z</dcterms:created>
  <dcterms:modified xsi:type="dcterms:W3CDTF">2024-04-04T09:13:29Z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2024-04-03T00:00:00Z</vt:filetime>
  </property>
  <property fmtid="{D5CDD505-2E9C-101B-9397-08002B2CF9AE}" pid="5" name="SourceModified">
    <vt:lpwstr>D:20240403113318+06'03'</vt:lpwstr>
  </property>
</Properties>
</file>