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87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879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60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7179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382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3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239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300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745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758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4/27/2023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505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710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46269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a:t>
            </a:r>
            <a:r>
              <a:rPr lang="en-US" dirty="0" smtClean="0"/>
              <a:t>resentation OF A WEB BASED COURSE MANAGEMENT SYSTEM (CMS)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johnbull</a:t>
            </a:r>
            <a:r>
              <a:rPr lang="en-US" dirty="0" smtClean="0"/>
              <a:t> </a:t>
            </a:r>
            <a:r>
              <a:rPr lang="en-US" dirty="0" err="1" smtClean="0"/>
              <a:t>kitchner</a:t>
            </a:r>
            <a:r>
              <a:rPr lang="en-US" dirty="0" smtClean="0"/>
              <a:t> tammy</a:t>
            </a:r>
          </a:p>
          <a:p>
            <a:r>
              <a:rPr lang="en-US" dirty="0" smtClean="0"/>
              <a:t>2018/</a:t>
            </a:r>
            <a:r>
              <a:rPr lang="en-US" dirty="0" err="1" smtClean="0"/>
              <a:t>sc</a:t>
            </a:r>
            <a:r>
              <a:rPr lang="en-US" dirty="0" smtClean="0"/>
              <a:t>/8762</a:t>
            </a:r>
            <a:endParaRPr lang="en-US" dirty="0"/>
          </a:p>
        </p:txBody>
      </p:sp>
    </p:spTree>
    <p:extLst>
      <p:ext uri="{BB962C8B-B14F-4D97-AF65-F5344CB8AC3E}">
        <p14:creationId xmlns:p14="http://schemas.microsoft.com/office/powerpoint/2010/main" val="209809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 what is a course management system?</a:t>
            </a:r>
            <a:br>
              <a:rPr lang="en-US" dirty="0"/>
            </a:br>
            <a:endParaRPr lang="en-US" dirty="0"/>
          </a:p>
        </p:txBody>
      </p:sp>
      <p:sp>
        <p:nvSpPr>
          <p:cNvPr id="3" name="Content Placeholder 2"/>
          <p:cNvSpPr>
            <a:spLocks noGrp="1"/>
          </p:cNvSpPr>
          <p:nvPr>
            <p:ph sz="quarter" idx="13"/>
          </p:nvPr>
        </p:nvSpPr>
        <p:spPr/>
        <p:txBody>
          <a:bodyPr/>
          <a:lstStyle/>
          <a:p>
            <a:pPr marL="0" indent="0">
              <a:buNone/>
            </a:pPr>
            <a:r>
              <a:rPr lang="en-US" dirty="0" smtClean="0">
                <a:effectLst/>
              </a:rPr>
              <a:t>A </a:t>
            </a:r>
            <a:r>
              <a:rPr lang="en-US" dirty="0">
                <a:effectLst/>
              </a:rPr>
              <a:t>course management system (CMS) is a collection of software tools providing an online environment for course </a:t>
            </a:r>
            <a:r>
              <a:rPr lang="en-US" dirty="0" smtClean="0">
                <a:effectLst/>
              </a:rPr>
              <a:t>interactions. </a:t>
            </a:r>
          </a:p>
          <a:p>
            <a:pPr marL="0" indent="0">
              <a:buNone/>
            </a:pPr>
            <a:r>
              <a:rPr lang="en-US" dirty="0" smtClean="0">
                <a:effectLst/>
              </a:rPr>
              <a:t>Can also defined as a platform where lecturers and student come together to exchange information and ease learning in certain situations. </a:t>
            </a:r>
            <a:endParaRPr lang="en-US" dirty="0"/>
          </a:p>
        </p:txBody>
      </p:sp>
    </p:spTree>
    <p:extLst>
      <p:ext uri="{BB962C8B-B14F-4D97-AF65-F5344CB8AC3E}">
        <p14:creationId xmlns:p14="http://schemas.microsoft.com/office/powerpoint/2010/main" val="70297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3"/>
          </p:nvPr>
        </p:nvSpPr>
        <p:spPr/>
        <p:txBody>
          <a:bodyPr/>
          <a:lstStyle/>
          <a:p>
            <a:r>
              <a:rPr lang="en-US" dirty="0"/>
              <a:t>Students in Federal University </a:t>
            </a:r>
            <a:r>
              <a:rPr lang="en-US" dirty="0" err="1"/>
              <a:t>Ndufu</a:t>
            </a:r>
            <a:r>
              <a:rPr lang="en-US" dirty="0"/>
              <a:t>-Alike </a:t>
            </a:r>
            <a:r>
              <a:rPr lang="en-US" dirty="0" err="1"/>
              <a:t>Ikwo</a:t>
            </a:r>
            <a:r>
              <a:rPr lang="en-US" dirty="0"/>
              <a:t> currently have no working platform for lecturer-student interaction, electronic submission of assignments and taking of attendance, a tool to see student progress and areas they need improvement, provision to get course materials for further study and some others. </a:t>
            </a:r>
          </a:p>
          <a:p>
            <a:r>
              <a:rPr lang="en-US" dirty="0"/>
              <a:t>In response to these problems stated, my project proposes to investigate and make sure that most of these platforms are provided for students to help them improve their academic experience. I plan to create a web based desktop application that would handle the features of a Course Management System, thereby creating the desired platforms for student improvement.</a:t>
            </a:r>
          </a:p>
        </p:txBody>
      </p:sp>
    </p:spTree>
    <p:extLst>
      <p:ext uri="{BB962C8B-B14F-4D97-AF65-F5344CB8AC3E}">
        <p14:creationId xmlns:p14="http://schemas.microsoft.com/office/powerpoint/2010/main" val="303069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a:t>
            </a:r>
            <a:r>
              <a:rPr lang="en-US" dirty="0" err="1" smtClean="0"/>
              <a:t>cms</a:t>
            </a:r>
            <a:endParaRPr lang="en-US" dirty="0"/>
          </a:p>
        </p:txBody>
      </p:sp>
      <p:sp>
        <p:nvSpPr>
          <p:cNvPr id="3" name="Content Placeholder 2"/>
          <p:cNvSpPr>
            <a:spLocks noGrp="1"/>
          </p:cNvSpPr>
          <p:nvPr>
            <p:ph sz="quarter" idx="13"/>
          </p:nvPr>
        </p:nvSpPr>
        <p:spPr/>
        <p:txBody>
          <a:bodyPr/>
          <a:lstStyle/>
          <a:p>
            <a:r>
              <a:rPr lang="en-US" dirty="0" smtClean="0"/>
              <a:t>Improved communication between lecturers and students</a:t>
            </a:r>
          </a:p>
          <a:p>
            <a:r>
              <a:rPr lang="en-US" dirty="0" smtClean="0"/>
              <a:t>Gets both students and lectures more accustomed  to technology such as improving internet and technical abilities.</a:t>
            </a:r>
          </a:p>
          <a:p>
            <a:r>
              <a:rPr lang="en-US" dirty="0" smtClean="0"/>
              <a:t>More efficient in grading and assessment.</a:t>
            </a:r>
          </a:p>
          <a:p>
            <a:r>
              <a:rPr lang="en-US" dirty="0" smtClean="0"/>
              <a:t>Centralized storage of course materials and assignments.</a:t>
            </a:r>
            <a:endParaRPr lang="en-US" dirty="0"/>
          </a:p>
        </p:txBody>
      </p:sp>
    </p:spTree>
    <p:extLst>
      <p:ext uri="{BB962C8B-B14F-4D97-AF65-F5344CB8AC3E}">
        <p14:creationId xmlns:p14="http://schemas.microsoft.com/office/powerpoint/2010/main" val="105671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cms</a:t>
            </a:r>
            <a:endParaRPr lang="en-US" dirty="0"/>
          </a:p>
        </p:txBody>
      </p:sp>
      <p:sp>
        <p:nvSpPr>
          <p:cNvPr id="3" name="Content Placeholder 2"/>
          <p:cNvSpPr>
            <a:spLocks noGrp="1"/>
          </p:cNvSpPr>
          <p:nvPr>
            <p:ph sz="quarter" idx="13"/>
          </p:nvPr>
        </p:nvSpPr>
        <p:spPr/>
        <p:txBody>
          <a:bodyPr>
            <a:normAutofit/>
          </a:bodyPr>
          <a:lstStyle/>
          <a:p>
            <a:pPr lvl="1" latinLnBrk="1"/>
            <a:r>
              <a:rPr lang="en-US" dirty="0">
                <a:effectLst/>
              </a:rPr>
              <a:t>Tracking and Reporting for Enhanced Performance: The CMS allows organizational users to view a required learning path, track progress against the learning path, review records of success, and register for additional courses. </a:t>
            </a:r>
            <a:endParaRPr lang="en-US" sz="1200" dirty="0" smtClean="0">
              <a:effectLst/>
            </a:endParaRPr>
          </a:p>
          <a:p>
            <a:pPr lvl="1" latinLnBrk="1"/>
            <a:r>
              <a:rPr lang="en-US" dirty="0" smtClean="0">
                <a:effectLst/>
              </a:rPr>
              <a:t>Immediate Capabilities Evaluation: The CMS allows users to be evaluated prior to taking a course, while participating in the course, and upon course completion. Employers can evaluate retention by periodically administering scheduled assessments via the CMS. </a:t>
            </a:r>
            <a:endParaRPr lang="en-US" sz="1200" dirty="0">
              <a:effectLst/>
            </a:endParaRPr>
          </a:p>
        </p:txBody>
      </p:sp>
    </p:spTree>
    <p:extLst>
      <p:ext uri="{BB962C8B-B14F-4D97-AF65-F5344CB8AC3E}">
        <p14:creationId xmlns:p14="http://schemas.microsoft.com/office/powerpoint/2010/main" val="212118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STUDY</a:t>
            </a:r>
            <a:endParaRPr lang="en-US" dirty="0"/>
          </a:p>
        </p:txBody>
      </p:sp>
      <p:sp>
        <p:nvSpPr>
          <p:cNvPr id="3" name="Content Placeholder 2"/>
          <p:cNvSpPr>
            <a:spLocks noGrp="1"/>
          </p:cNvSpPr>
          <p:nvPr>
            <p:ph sz="quarter" idx="13"/>
          </p:nvPr>
        </p:nvSpPr>
        <p:spPr/>
        <p:txBody>
          <a:bodyPr/>
          <a:lstStyle/>
          <a:p>
            <a:r>
              <a:rPr lang="en-US" dirty="0"/>
              <a:t>The project focuses on students and lecturers in Federal University </a:t>
            </a:r>
            <a:r>
              <a:rPr lang="en-US" dirty="0" err="1"/>
              <a:t>Ndufu</a:t>
            </a:r>
            <a:r>
              <a:rPr lang="en-US" dirty="0"/>
              <a:t>-Alike </a:t>
            </a:r>
            <a:r>
              <a:rPr lang="en-US" dirty="0" err="1"/>
              <a:t>Ikwo</a:t>
            </a:r>
            <a:r>
              <a:rPr lang="en-US" dirty="0"/>
              <a:t>(FUNAI). This project would also cover tools used to achieve the objective of this project, such as Java programming language, the Database Management </a:t>
            </a:r>
            <a:r>
              <a:rPr lang="en-US" dirty="0" smtClean="0"/>
              <a:t>System(MYSQL) </a:t>
            </a:r>
            <a:r>
              <a:rPr lang="en-US" dirty="0"/>
              <a:t>that would be used, the java Integrated Development Environment for the development of the desktop application (in this case </a:t>
            </a:r>
            <a:r>
              <a:rPr lang="en-US" dirty="0" smtClean="0"/>
              <a:t>Apache NetBeans </a:t>
            </a:r>
            <a:r>
              <a:rPr lang="en-US" dirty="0"/>
              <a:t>IDE (Placeholder1)). </a:t>
            </a:r>
            <a:endParaRPr lang="en-US" dirty="0"/>
          </a:p>
        </p:txBody>
      </p:sp>
    </p:spTree>
    <p:extLst>
      <p:ext uri="{BB962C8B-B14F-4D97-AF65-F5344CB8AC3E}">
        <p14:creationId xmlns:p14="http://schemas.microsoft.com/office/powerpoint/2010/main" val="330296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3"/>
          </p:nvPr>
        </p:nvSpPr>
        <p:spPr/>
        <p:txBody>
          <a:bodyPr/>
          <a:lstStyle/>
          <a:p>
            <a:r>
              <a:rPr lang="en-US" dirty="0"/>
              <a:t>The methodology used in this project is the Waterfall Model, which is a sequential design process that follows a linear and sequential approach. The waterfall model consists of several phases, including requirements gathering, design, implementation, testing, and maintenance. This model was chosen because it is easy to understand and implement, and it ensures that each phase is completed before moving on to the next one.</a:t>
            </a:r>
          </a:p>
          <a:p>
            <a:endParaRPr lang="en-US" dirty="0"/>
          </a:p>
        </p:txBody>
      </p:sp>
    </p:spTree>
    <p:extLst>
      <p:ext uri="{BB962C8B-B14F-4D97-AF65-F5344CB8AC3E}">
        <p14:creationId xmlns:p14="http://schemas.microsoft.com/office/powerpoint/2010/main" val="174182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onclusion</a:t>
            </a:r>
            <a:endParaRPr lang="en-US" dirty="0"/>
          </a:p>
        </p:txBody>
      </p:sp>
      <p:sp>
        <p:nvSpPr>
          <p:cNvPr id="3" name="Content Placeholder 2"/>
          <p:cNvSpPr>
            <a:spLocks noGrp="1"/>
          </p:cNvSpPr>
          <p:nvPr>
            <p:ph sz="quarter" idx="13"/>
          </p:nvPr>
        </p:nvSpPr>
        <p:spPr/>
        <p:txBody>
          <a:bodyPr/>
          <a:lstStyle/>
          <a:p>
            <a:pPr marL="0" indent="0">
              <a:buNone/>
            </a:pPr>
            <a:r>
              <a:rPr lang="en-US" dirty="0">
                <a:effectLst/>
              </a:rPr>
              <a:t>The objective of this project is to design and implement a Course Management System (CMS) which would help in the storing of student's information in a database for future record purposes. </a:t>
            </a:r>
          </a:p>
          <a:p>
            <a:endParaRPr lang="en-US" dirty="0"/>
          </a:p>
        </p:txBody>
      </p:sp>
    </p:spTree>
    <p:extLst>
      <p:ext uri="{BB962C8B-B14F-4D97-AF65-F5344CB8AC3E}">
        <p14:creationId xmlns:p14="http://schemas.microsoft.com/office/powerpoint/2010/main" val="28773572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1357</TotalTime>
  <Words>482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Presentation OF A WEB BASED COURSE MANAGEMENT SYSTEM (CMS)</vt:lpstr>
      <vt:lpstr>Introduction – what is a course management system? </vt:lpstr>
      <vt:lpstr>PROBLEM STATEMENT</vt:lpstr>
      <vt:lpstr>Benefits of using cms</vt:lpstr>
      <vt:lpstr>Advantages of cms</vt:lpstr>
      <vt:lpstr>SCOPE OF STUDY</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WEB BASED COURSE MANAGEMENT SYSTEM (CMS)</dc:title>
  <dc:creator>Windows User</dc:creator>
  <cp:lastModifiedBy>Windows User</cp:lastModifiedBy>
  <cp:revision>6</cp:revision>
  <dcterms:created xsi:type="dcterms:W3CDTF">2023-04-27T15:12:01Z</dcterms:created>
  <dcterms:modified xsi:type="dcterms:W3CDTF">2023-04-28T13:49:14Z</dcterms:modified>
</cp:coreProperties>
</file>