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34A5-ADC1-4CFB-B268-908E02BD8EB3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C18-A344-4981-8CA9-9210D9727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533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34A5-ADC1-4CFB-B268-908E02BD8EB3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C18-A344-4981-8CA9-9210D9727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16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34A5-ADC1-4CFB-B268-908E02BD8EB3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C18-A344-4981-8CA9-9210D9727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42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34A5-ADC1-4CFB-B268-908E02BD8EB3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C18-A344-4981-8CA9-9210D9727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06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34A5-ADC1-4CFB-B268-908E02BD8EB3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C18-A344-4981-8CA9-9210D9727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44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34A5-ADC1-4CFB-B268-908E02BD8EB3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C18-A344-4981-8CA9-9210D9727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57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34A5-ADC1-4CFB-B268-908E02BD8EB3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C18-A344-4981-8CA9-9210D9727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346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34A5-ADC1-4CFB-B268-908E02BD8EB3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C18-A344-4981-8CA9-9210D9727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27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34A5-ADC1-4CFB-B268-908E02BD8EB3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C18-A344-4981-8CA9-9210D9727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46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34A5-ADC1-4CFB-B268-908E02BD8EB3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C18-A344-4981-8CA9-9210D9727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34A5-ADC1-4CFB-B268-908E02BD8EB3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C18-A344-4981-8CA9-9210D9727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384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34A5-ADC1-4CFB-B268-908E02BD8EB3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EC18-A344-4981-8CA9-9210D9727F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886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FDB65-75DC-2805-2E60-1C0E94B6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QUIZ TODAY CHAMPIONS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BAA48-BF82-AD2F-769E-ABF2B0F0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punto</a:t>
            </a:r>
            <a:r>
              <a:rPr lang="es-ES" b="1" dirty="0" smtClean="0"/>
              <a:t> </a:t>
            </a:r>
            <a:r>
              <a:rPr lang="es-ES" b="1" dirty="0"/>
              <a:t>1: </a:t>
            </a:r>
            <a:r>
              <a:rPr lang="es-ES" dirty="0"/>
              <a:t>Crear una Estructura de Página Web Básica. </a:t>
            </a:r>
          </a:p>
          <a:p>
            <a:pPr marL="0" indent="0">
              <a:buNone/>
            </a:pPr>
            <a:r>
              <a:rPr lang="es-ES" b="1" dirty="0"/>
              <a:t>Descripción</a:t>
            </a:r>
            <a:r>
              <a:rPr lang="es-ES" dirty="0"/>
              <a:t>: Crea una página web básica que incluya las etiquetas fundamentales de HTML: &lt;!DOCTYPE&gt;, &lt;</a:t>
            </a:r>
            <a:r>
              <a:rPr lang="es-ES" dirty="0" err="1"/>
              <a:t>html</a:t>
            </a:r>
            <a:r>
              <a:rPr lang="es-ES" dirty="0"/>
              <a:t>&gt;, &lt;head&gt;, &lt;</a:t>
            </a:r>
            <a:r>
              <a:rPr lang="es-ES" dirty="0" err="1"/>
              <a:t>title</a:t>
            </a:r>
            <a:r>
              <a:rPr lang="es-ES" dirty="0"/>
              <a:t>&gt;, y &lt;</a:t>
            </a:r>
            <a:r>
              <a:rPr lang="es-ES" dirty="0" err="1"/>
              <a:t>body</a:t>
            </a:r>
            <a:r>
              <a:rPr lang="es-ES" dirty="0"/>
              <a:t>&gt;.</a:t>
            </a:r>
          </a:p>
          <a:p>
            <a:pPr marL="0" indent="0">
              <a:buNone/>
            </a:pPr>
            <a:r>
              <a:rPr lang="es-ES" b="1" dirty="0"/>
              <a:t>Requisitos:</a:t>
            </a:r>
          </a:p>
          <a:p>
            <a:pPr marL="0" indent="0">
              <a:buNone/>
            </a:pPr>
            <a:r>
              <a:rPr lang="es-ES" dirty="0"/>
              <a:t>1. Debes incluir un título de la página en la etiqueta &lt;</a:t>
            </a:r>
            <a:r>
              <a:rPr lang="es-ES" dirty="0" err="1"/>
              <a:t>title</a:t>
            </a:r>
            <a:r>
              <a:rPr lang="es-ES" dirty="0"/>
              <a:t>&gt;. </a:t>
            </a:r>
          </a:p>
          <a:p>
            <a:pPr marL="0" indent="0">
              <a:buNone/>
            </a:pPr>
            <a:r>
              <a:rPr lang="es-ES" dirty="0"/>
              <a:t>2. Dentro del &lt;</a:t>
            </a:r>
            <a:r>
              <a:rPr lang="es-ES" dirty="0" err="1"/>
              <a:t>body</a:t>
            </a:r>
            <a:r>
              <a:rPr lang="es-ES" dirty="0"/>
              <a:t>&gt;, agrega un encabezado &lt;h1&gt; con el título "Mi Primera Página Web".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403" y="365125"/>
            <a:ext cx="1620981" cy="8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9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7A815-1930-B8E5-4A17-8341EE1C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P</a:t>
            </a:r>
            <a:r>
              <a:rPr lang="es-ES" b="1" dirty="0" smtClean="0"/>
              <a:t>unto</a:t>
            </a:r>
            <a:r>
              <a:rPr lang="es-ES" b="1" dirty="0" smtClean="0"/>
              <a:t> </a:t>
            </a:r>
            <a:r>
              <a:rPr lang="es-ES" b="1" dirty="0"/>
              <a:t>2: Crear una Lista Desordenada y Ordenada</a:t>
            </a:r>
          </a:p>
          <a:p>
            <a:r>
              <a:rPr lang="es-ES" b="1" dirty="0"/>
              <a:t>Descripción: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Crea una página web que contenga una lista desordenada (</a:t>
            </a:r>
            <a:r>
              <a:rPr lang="es-ES" dirty="0" err="1"/>
              <a:t>bullets</a:t>
            </a:r>
            <a:r>
              <a:rPr lang="es-ES" dirty="0"/>
              <a:t>) y una lista ordenada (números).</a:t>
            </a:r>
          </a:p>
          <a:p>
            <a:r>
              <a:rPr lang="es-ES" b="1" dirty="0"/>
              <a:t>Requisitos: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La lista desordenada debe tener tres elementos.</a:t>
            </a:r>
          </a:p>
          <a:p>
            <a:pPr>
              <a:buFont typeface="+mj-lt"/>
              <a:buAutoNum type="arabicPeriod"/>
            </a:pPr>
            <a:r>
              <a:rPr lang="es-ES" dirty="0"/>
              <a:t>La lista ordenada debe tener tres pasos.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403" y="365125"/>
            <a:ext cx="1620981" cy="8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76AB1-10EF-A6A0-0F59-19C355E2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b="1" dirty="0" smtClean="0"/>
              <a:t>Punto </a:t>
            </a:r>
            <a:r>
              <a:rPr lang="es-ES" b="1" dirty="0"/>
              <a:t>3: Crear un Formulario Simple</a:t>
            </a:r>
          </a:p>
          <a:p>
            <a:r>
              <a:rPr lang="es-ES" b="1" dirty="0"/>
              <a:t>Descripción: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Crea un formulario HTML que permita al usuario ingresar su nombre y correo electrónico.</a:t>
            </a:r>
          </a:p>
          <a:p>
            <a:r>
              <a:rPr lang="es-ES" b="1" dirty="0"/>
              <a:t>Requisitos: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Debes incluir dos campos de texto: uno para el nombre y otro para el correo electrónico.</a:t>
            </a:r>
          </a:p>
          <a:p>
            <a:pPr>
              <a:buFont typeface="+mj-lt"/>
              <a:buAutoNum type="arabicPeriod"/>
            </a:pPr>
            <a:r>
              <a:rPr lang="es-ES" dirty="0"/>
              <a:t>Agrega un botón de envío.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403" y="365125"/>
            <a:ext cx="1620981" cy="8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2E52C-6307-D3D5-8415-0A15FBB8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3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Punto</a:t>
            </a:r>
            <a:r>
              <a:rPr lang="es-ES" b="1" dirty="0" smtClean="0"/>
              <a:t> </a:t>
            </a:r>
            <a:r>
              <a:rPr lang="es-ES" b="1" dirty="0"/>
              <a:t>4: Crear un Enlace y una Imagen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Descripción: </a:t>
            </a:r>
            <a:r>
              <a:rPr lang="es-ES" dirty="0"/>
              <a:t>Crea una página web que incluya un enlace a otra página y una imagen.</a:t>
            </a:r>
          </a:p>
          <a:p>
            <a:pPr marL="0" indent="0">
              <a:buNone/>
            </a:pPr>
            <a:r>
              <a:rPr lang="es-ES" b="1" dirty="0"/>
              <a:t>Requisitos: </a:t>
            </a:r>
            <a:r>
              <a:rPr lang="es-ES" dirty="0"/>
              <a:t>El enlace debe llevar a "https://www.google.com".Debes incluir una imagen con un atributo </a:t>
            </a:r>
            <a:r>
              <a:rPr lang="es-ES" dirty="0" err="1"/>
              <a:t>alt</a:t>
            </a:r>
            <a:r>
              <a:rPr lang="es-ES" dirty="0"/>
              <a:t> que describa la imagen.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403" y="365125"/>
            <a:ext cx="1620981" cy="8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AB4AED-55CF-CC63-B053-895042DE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4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Punto</a:t>
            </a:r>
            <a:r>
              <a:rPr lang="es-ES" b="1" dirty="0" smtClean="0"/>
              <a:t> </a:t>
            </a:r>
            <a:r>
              <a:rPr lang="es-ES" b="1" dirty="0"/>
              <a:t>5: Crear una Tabla HTML</a:t>
            </a:r>
          </a:p>
          <a:p>
            <a:r>
              <a:rPr lang="es-ES" b="1" dirty="0"/>
              <a:t>Descripción: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Crea una tabla en HTML que muestre el nombre de tres personas y sus edades.</a:t>
            </a:r>
          </a:p>
          <a:p>
            <a:r>
              <a:rPr lang="es-ES" b="1" dirty="0"/>
              <a:t>Requisitos: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 La tabla debe tener dos </a:t>
            </a:r>
            <a:r>
              <a:rPr lang="es-ES" dirty="0" smtClean="0"/>
              <a:t>columnas que contenga los integrantes: </a:t>
            </a:r>
            <a:r>
              <a:rPr lang="es-ES" dirty="0"/>
              <a:t>"Nombre" y "Edad".</a:t>
            </a:r>
          </a:p>
          <a:p>
            <a:pPr>
              <a:buFont typeface="+mj-lt"/>
              <a:buAutoNum type="arabicPeriod"/>
            </a:pPr>
            <a:r>
              <a:rPr lang="es-ES" dirty="0"/>
              <a:t> Debes incluir tres filas con datos de personas ficticias.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403" y="365125"/>
            <a:ext cx="1620981" cy="8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35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164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QUIZ TODAY CHAMPIONS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TODAY CHAMPIONS</dc:title>
  <dc:creator>NEIRA MOLINA HAROLD</dc:creator>
  <cp:lastModifiedBy>NEIRA MOLINA HAROLD</cp:lastModifiedBy>
  <cp:revision>3</cp:revision>
  <dcterms:created xsi:type="dcterms:W3CDTF">2024-09-11T22:35:43Z</dcterms:created>
  <dcterms:modified xsi:type="dcterms:W3CDTF">2024-09-11T22:39:47Z</dcterms:modified>
</cp:coreProperties>
</file>