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5" r:id="rId3"/>
    <p:sldId id="274" r:id="rId4"/>
    <p:sldId id="272" r:id="rId5"/>
    <p:sldId id="275" r:id="rId6"/>
    <p:sldId id="273" r:id="rId7"/>
    <p:sldId id="268" r:id="rId8"/>
    <p:sldId id="257" r:id="rId9"/>
    <p:sldId id="261" r:id="rId10"/>
    <p:sldId id="270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8BE04-345A-4AD9-8986-94B5446CB875}" type="datetimeFigureOut">
              <a:rPr lang="zh-TW" altLang="en-US" smtClean="0"/>
              <a:t>2016/9/14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EC337-92E5-4A5C-9D97-3465762269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65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D6BD-2F07-42C2-A2D4-6D8D9A189484}" type="datetime1">
              <a:rPr lang="zh-TW" altLang="en-US" smtClean="0"/>
              <a:t>2016/9/14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96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7BAA-8F58-4034-8E29-ECBCF84008CB}" type="datetime1">
              <a:rPr lang="zh-TW" altLang="en-US" smtClean="0"/>
              <a:t>2016/9/14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03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6D87-A29D-4900-A8F6-D983CD3E2A26}" type="datetime1">
              <a:rPr lang="zh-TW" altLang="en-US" smtClean="0"/>
              <a:t>2016/9/14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746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7A34-9296-4803-8753-32DD0EF57342}" type="datetime1">
              <a:rPr lang="zh-TW" altLang="en-US" smtClean="0"/>
              <a:t>2016/9/14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4111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CA49-3AB5-4922-8F7C-383DD99F7AE7}" type="datetime1">
              <a:rPr lang="zh-TW" altLang="en-US" smtClean="0"/>
              <a:t>2016/9/14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544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9C0C-59C4-4A15-98AE-D8405947541F}" type="datetime1">
              <a:rPr lang="zh-TW" altLang="en-US" smtClean="0"/>
              <a:t>2016/9/14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72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739C-2F79-4FC5-9ADC-28BAE113F759}" type="datetime1">
              <a:rPr lang="zh-TW" altLang="en-US" smtClean="0"/>
              <a:t>2016/9/14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177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0079-48FE-4920-A672-5922D6C9F8DC}" type="datetime1">
              <a:rPr lang="zh-TW" altLang="en-US" smtClean="0"/>
              <a:t>2016/9/14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942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16A-B690-4310-9DA2-4884DD0EB5DC}" type="datetime1">
              <a:rPr lang="zh-TW" altLang="en-US" smtClean="0"/>
              <a:t>2016/9/14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75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983A-1F1E-45EA-8401-60A5C2EE6082}" type="datetime1">
              <a:rPr lang="zh-TW" altLang="en-US" smtClean="0"/>
              <a:t>2016/9/14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05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1EEB-A554-478A-8EC2-90C18F37AFEF}" type="datetime1">
              <a:rPr lang="zh-TW" altLang="en-US" smtClean="0"/>
              <a:t>2016/9/14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20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C28F-6114-46CD-A3D3-0B0718E5722C}" type="datetime1">
              <a:rPr lang="zh-TW" altLang="en-US" smtClean="0"/>
              <a:t>2016/9/14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54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DD15-7476-483F-B53E-B6D5F494F630}" type="datetime1">
              <a:rPr lang="zh-TW" altLang="en-US" smtClean="0"/>
              <a:t>2016/9/14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60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9854-2C2E-4200-85DA-0B9AEE098CC1}" type="datetime1">
              <a:rPr lang="zh-TW" altLang="en-US" smtClean="0"/>
              <a:t>2016/9/14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1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FF74-C872-4237-94B0-9AB64320E188}" type="datetime1">
              <a:rPr lang="zh-TW" altLang="en-US" smtClean="0"/>
              <a:t>2016/9/14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24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34A4-7E4A-4804-AC1F-4759D5B7019F}" type="datetime1">
              <a:rPr lang="zh-TW" altLang="en-US" smtClean="0"/>
              <a:t>2016/9/14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27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464B-8495-4AEA-A164-832F070BFD59}" type="datetime1">
              <a:rPr lang="zh-TW" altLang="en-US" smtClean="0"/>
              <a:t>2016/9/14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40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0A19F6-665C-46D7-8A3F-A882E315E3F8}" type="datetime1">
              <a:rPr lang="zh-TW" altLang="en-US" smtClean="0"/>
              <a:t>2016/9/14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6FAAA-B4AD-4AFB-AEBE-069464B45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452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Bot Framework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35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Breaks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379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Hands-On Lab3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建立一個簡單的對話 </a:t>
            </a:r>
            <a:r>
              <a:rPr lang="en-US" altLang="zh-TW" dirty="0" err="1"/>
              <a:t>Chatbot</a:t>
            </a:r>
            <a:endParaRPr lang="en-US" altLang="zh-TW" dirty="0"/>
          </a:p>
          <a:p>
            <a:pPr lvl="1"/>
            <a:r>
              <a:rPr lang="zh-TW" altLang="en-US" dirty="0"/>
              <a:t>程式撰寫</a:t>
            </a:r>
            <a:endParaRPr lang="en-US" altLang="zh-TW" dirty="0"/>
          </a:p>
          <a:p>
            <a:pPr lvl="1"/>
            <a:r>
              <a:rPr lang="zh-TW" altLang="en-US" dirty="0"/>
              <a:t>註冊</a:t>
            </a:r>
            <a:r>
              <a:rPr lang="en-US" altLang="zh-TW" dirty="0"/>
              <a:t>Bot Framework</a:t>
            </a:r>
          </a:p>
          <a:p>
            <a:pPr lvl="1"/>
            <a:r>
              <a:rPr lang="zh-TW" altLang="en-US" dirty="0"/>
              <a:t>發佈並測試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714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46111" y="2700967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dirty="0"/>
              <a:t>Q&amp;A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5766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See you next section!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46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09:30 ~ 10:30        Microsoft Bot Framework</a:t>
            </a:r>
            <a:r>
              <a:rPr lang="zh-TW" altLang="en-US" dirty="0"/>
              <a:t>相關概念介紹</a:t>
            </a:r>
          </a:p>
          <a:p>
            <a:r>
              <a:rPr lang="en-US" altLang="zh-TW" dirty="0"/>
              <a:t>10:45 ~ 12:00        Bot Builder, Emulator </a:t>
            </a:r>
            <a:r>
              <a:rPr lang="zh-TW" altLang="en-US" dirty="0"/>
              <a:t>介紹</a:t>
            </a:r>
          </a:p>
          <a:p>
            <a:r>
              <a:rPr lang="en-US" altLang="zh-TW" dirty="0"/>
              <a:t>12:00 ~ 13:00        </a:t>
            </a:r>
            <a:r>
              <a:rPr lang="zh-TW" altLang="en-US" dirty="0"/>
              <a:t>午餐</a:t>
            </a:r>
          </a:p>
          <a:p>
            <a:r>
              <a:rPr lang="en-US" altLang="zh-TW" dirty="0"/>
              <a:t>13:20 ~ 14:30        Hands-On Lab 1 :</a:t>
            </a:r>
            <a:r>
              <a:rPr lang="zh-TW" altLang="en-US" dirty="0"/>
              <a:t>介紹</a:t>
            </a:r>
            <a:r>
              <a:rPr lang="en-US" altLang="zh-TW" dirty="0"/>
              <a:t> </a:t>
            </a:r>
            <a:r>
              <a:rPr lang="en-US" altLang="zh-TW" dirty="0" err="1"/>
              <a:t>EchoBot</a:t>
            </a:r>
            <a:endParaRPr lang="zh-TW" altLang="en-US" dirty="0"/>
          </a:p>
          <a:p>
            <a:r>
              <a:rPr lang="en-US" altLang="zh-TW" dirty="0"/>
              <a:t>14:30 ~ 15:30        Hands-On Lab 2</a:t>
            </a:r>
            <a:r>
              <a:rPr lang="zh-TW" altLang="en-US" dirty="0"/>
              <a:t>：介紹</a:t>
            </a:r>
            <a:r>
              <a:rPr lang="en-US" altLang="zh-TW" dirty="0" err="1"/>
              <a:t>SandwichBot</a:t>
            </a:r>
            <a:endParaRPr lang="zh-TW" altLang="en-US" dirty="0"/>
          </a:p>
          <a:p>
            <a:r>
              <a:rPr lang="en-US" altLang="zh-TW" dirty="0"/>
              <a:t>15:30 ~ 16:00        Break</a:t>
            </a:r>
          </a:p>
          <a:p>
            <a:r>
              <a:rPr lang="en-US" altLang="zh-TW" dirty="0"/>
              <a:t>16:00 ~ 17:30        Hands-On Lab 3</a:t>
            </a:r>
            <a:r>
              <a:rPr lang="zh-TW" altLang="en-US" dirty="0"/>
              <a:t>：做出請假</a:t>
            </a:r>
            <a:r>
              <a:rPr lang="en-US" altLang="zh-TW" dirty="0"/>
              <a:t>Bot(1 </a:t>
            </a:r>
            <a:r>
              <a:rPr lang="zh-TW" altLang="en-US" dirty="0"/>
              <a:t>請假；</a:t>
            </a:r>
            <a:r>
              <a:rPr lang="en-US" altLang="zh-TW" dirty="0"/>
              <a:t>2 </a:t>
            </a:r>
            <a:r>
              <a:rPr lang="zh-TW" altLang="en-US" dirty="0"/>
              <a:t>查詢請假時數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17:30 ~ 18:00        Q &amp; 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18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內容版面配置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2066526"/>
            <a:ext cx="5449889" cy="2724944"/>
          </a:xfrm>
          <a:prstGeom prst="rect">
            <a:avLst/>
          </a:prstGeom>
          <a:effectLst/>
        </p:spPr>
      </p:pic>
      <p:sp>
        <p:nvSpPr>
          <p:cNvPr id="19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sz="3900"/>
              <a:t>Microsoft Bot Framework</a:t>
            </a:r>
            <a:r>
              <a:rPr lang="zh-TW" altLang="en-US" sz="3900"/>
              <a:t>相關概念介紹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466FAAA-B4AD-4AFB-AEBE-069464B45C1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46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Bot Sample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這頁會找</a:t>
            </a:r>
            <a:r>
              <a:rPr lang="en-US" altLang="zh-TW" dirty="0"/>
              <a:t>BOT FRAMEWORK</a:t>
            </a:r>
            <a:r>
              <a:rPr lang="zh-TW" altLang="en-US" dirty="0"/>
              <a:t>首頁那些</a:t>
            </a:r>
            <a:r>
              <a:rPr lang="en-US" altLang="zh-TW" dirty="0"/>
              <a:t>BOT</a:t>
            </a:r>
            <a:r>
              <a:rPr lang="zh-TW" altLang="en-US" dirty="0"/>
              <a:t>來作</a:t>
            </a:r>
            <a:r>
              <a:rPr lang="en-US" altLang="zh-TW" dirty="0"/>
              <a:t>DEMO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98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內容版面配置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416" y="647698"/>
            <a:ext cx="2225040" cy="5562601"/>
          </a:xfrm>
          <a:prstGeom prst="rect">
            <a:avLst/>
          </a:prstGeom>
          <a:effectLst/>
        </p:spPr>
      </p:pic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altLang="zh-TW" dirty="0"/>
              <a:t>Bot Builder, Emulator </a:t>
            </a:r>
            <a:r>
              <a:rPr lang="zh-TW" altLang="en-US" dirty="0"/>
              <a:t>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zh-TW" altLang="en-US" dirty="0"/>
              <a:t>這頁會介紹</a:t>
            </a:r>
            <a:r>
              <a:rPr lang="en-US" altLang="zh-TW" dirty="0"/>
              <a:t>BOT BUILDER</a:t>
            </a:r>
            <a:r>
              <a:rPr lang="zh-TW" altLang="en-US" dirty="0"/>
              <a:t>包含了哪些模式</a:t>
            </a:r>
            <a:endParaRPr lang="en-US" altLang="zh-TW" dirty="0"/>
          </a:p>
          <a:p>
            <a:r>
              <a:rPr lang="zh-TW" altLang="en-US" dirty="0"/>
              <a:t>可以使用。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466FAAA-B4AD-4AFB-AEBE-069464B45C1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52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內容版面配置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378478"/>
            <a:ext cx="5449889" cy="4101041"/>
          </a:xfrm>
          <a:prstGeom prst="rect">
            <a:avLst/>
          </a:prstGeom>
          <a:effectLst/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altLang="zh-TW"/>
              <a:t>Bot Framework Emulator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zh-TW" altLang="en-US" dirty="0"/>
              <a:t>這頁會介紹它的介面、用法。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466FAAA-B4AD-4AFB-AEBE-069464B45C1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87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Lunch 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63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093992" y="1001321"/>
            <a:ext cx="5449889" cy="4855355"/>
          </a:xfrm>
          <a:prstGeom prst="rect">
            <a:avLst/>
          </a:prstGeom>
          <a:effectLst/>
        </p:spPr>
      </p:pic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altLang="zh-TW" dirty="0"/>
              <a:t>Hands-On Lab1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Bot Builder</a:t>
            </a:r>
            <a:r>
              <a:rPr lang="zh-TW" altLang="en-US" dirty="0"/>
              <a:t>接收訊息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466FAAA-B4AD-4AFB-AEBE-069464B45C1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93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Hands-On Lab2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Bot Builder</a:t>
            </a:r>
            <a:r>
              <a:rPr lang="zh-TW" altLang="en-US" dirty="0"/>
              <a:t>發送訊息</a:t>
            </a:r>
            <a:endParaRPr lang="en-US" altLang="zh-TW" dirty="0"/>
          </a:p>
          <a:p>
            <a:pPr lvl="1"/>
            <a:r>
              <a:rPr lang="zh-TW" altLang="en-US" dirty="0"/>
              <a:t>在</a:t>
            </a:r>
            <a:r>
              <a:rPr lang="en-US" altLang="zh-TW" dirty="0" err="1"/>
              <a:t>diolog</a:t>
            </a:r>
            <a:r>
              <a:rPr lang="zh-TW" altLang="en-US" dirty="0"/>
              <a:t>中夾代訊息</a:t>
            </a:r>
            <a:endParaRPr lang="en-US" altLang="zh-TW" dirty="0"/>
          </a:p>
          <a:p>
            <a:pPr lvl="1"/>
            <a:r>
              <a:rPr lang="zh-TW" altLang="en-US" dirty="0"/>
              <a:t>在一般程式中傳送訊息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FAAA-B4AD-4AFB-AEBE-069464B45C1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928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665</TotalTime>
  <Words>186</Words>
  <Application>Microsoft Office PowerPoint</Application>
  <PresentationFormat>寬螢幕</PresentationFormat>
  <Paragraphs>46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新細明體</vt:lpstr>
      <vt:lpstr>Arial</vt:lpstr>
      <vt:lpstr>Calibri</vt:lpstr>
      <vt:lpstr>Century Gothic</vt:lpstr>
      <vt:lpstr>Wingdings 3</vt:lpstr>
      <vt:lpstr>離子</vt:lpstr>
      <vt:lpstr>Bot Framework</vt:lpstr>
      <vt:lpstr>Outline</vt:lpstr>
      <vt:lpstr>Microsoft Bot Framework相關概念介紹</vt:lpstr>
      <vt:lpstr>Bot Sample</vt:lpstr>
      <vt:lpstr>Bot Builder, Emulator 介紹</vt:lpstr>
      <vt:lpstr>Bot Framework Emulator</vt:lpstr>
      <vt:lpstr>Lunch time</vt:lpstr>
      <vt:lpstr>Hands-On Lab1</vt:lpstr>
      <vt:lpstr>Hands-On Lab2</vt:lpstr>
      <vt:lpstr>Breaks</vt:lpstr>
      <vt:lpstr>Hands-On Lab3</vt:lpstr>
      <vt:lpstr>PowerPoint 簡報</vt:lpstr>
      <vt:lpstr>See you next section!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John Chou</dc:creator>
  <cp:lastModifiedBy>John Chou</cp:lastModifiedBy>
  <cp:revision>10</cp:revision>
  <dcterms:created xsi:type="dcterms:W3CDTF">2016-09-12T04:15:34Z</dcterms:created>
  <dcterms:modified xsi:type="dcterms:W3CDTF">2016-09-14T10:07:42Z</dcterms:modified>
</cp:coreProperties>
</file>