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6" r:id="rId4"/>
    <p:sldId id="272" r:id="rId5"/>
    <p:sldId id="270" r:id="rId6"/>
    <p:sldId id="273" r:id="rId7"/>
    <p:sldId id="277" r:id="rId8"/>
    <p:sldId id="276" r:id="rId9"/>
    <p:sldId id="267" r:id="rId10"/>
    <p:sldId id="271" r:id="rId11"/>
    <p:sldId id="274" r:id="rId12"/>
    <p:sldId id="275" r:id="rId13"/>
    <p:sldId id="268" r:id="rId14"/>
    <p:sldId id="257" r:id="rId15"/>
    <p:sldId id="278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BE04-345A-4AD9-8986-94B5446CB875}" type="datetimeFigureOut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C337-92E5-4A5C-9D97-346576226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5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D6BD-2F07-42C2-A2D4-6D8D9A189484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7BAA-8F58-4034-8E29-ECBCF84008CB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D87-A29D-4900-A8F6-D983CD3E2A26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4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A34-9296-4803-8753-32DD0EF57342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11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A49-3AB5-4922-8F7C-383DD99F7AE7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4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9C0C-59C4-4A15-98AE-D8405947541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739C-2F79-4FC5-9ADC-28BAE113F759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7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079-48FE-4920-A672-5922D6C9F8D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16A-B690-4310-9DA2-4884DD0EB5D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983A-1F1E-45EA-8401-60A5C2EE6082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EEB-A554-478A-8EC2-90C18F37AFE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28F-6114-46CD-A3D3-0B0718E5722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D15-7476-483F-B53E-B6D5F494F630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0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9854-2C2E-4200-85DA-0B9AEE098CC1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FF74-C872-4237-94B0-9AB64320E188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A4-7E4A-4804-AC1F-4759D5B7019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464B-8495-4AEA-A164-832F070BFD59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A19F6-665C-46D7-8A3F-A882E315E3F8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5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offic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en-us/docs/overview/query_parameters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5618" y="1447801"/>
            <a:ext cx="10519795" cy="2377580"/>
          </a:xfrm>
        </p:spPr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MS Graph API workshop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系統整合中心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企業科技服務事業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簡報者：周祖昊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Email:john_th_chou@wistron.com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fld>
            <a:endParaRPr lang="zh-TW" altLang="en-US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3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altLang="zh-TW" dirty="0"/>
              <a:t>Get my contacts data</a:t>
            </a:r>
          </a:p>
          <a:p>
            <a:pPr lvl="1"/>
            <a:r>
              <a:rPr lang="en-US" altLang="zh-TW" dirty="0"/>
              <a:t>https://graph.microsoft.com/v1.0/me/contacts</a:t>
            </a:r>
          </a:p>
          <a:p>
            <a:r>
              <a:rPr lang="en-US" altLang="zh-TW" dirty="0"/>
              <a:t>Get calendar events list</a:t>
            </a:r>
          </a:p>
          <a:p>
            <a:pPr lvl="1"/>
            <a:r>
              <a:rPr lang="en-US" altLang="zh-TW" dirty="0"/>
              <a:t>https://graph.microsoft.com/v1.0/me/events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my contacts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2" y="1644195"/>
            <a:ext cx="7801761" cy="4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my events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1" y="1662680"/>
            <a:ext cx="7801761" cy="4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Lunch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3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07" y="647699"/>
            <a:ext cx="4487477" cy="3242202"/>
          </a:xfrm>
          <a:prstGeom prst="rect">
            <a:avLst/>
          </a:prstGeom>
          <a:effectLst/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68" y="4085841"/>
            <a:ext cx="302455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dirty="0"/>
              <a:t>Hands-On 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sample code from </a:t>
            </a:r>
            <a:r>
              <a:rPr lang="en-US" altLang="zh-TW" dirty="0" err="1"/>
              <a:t>github</a:t>
            </a:r>
            <a:r>
              <a:rPr lang="en-US" altLang="zh-TW" dirty="0"/>
              <a:t>(</a:t>
            </a:r>
            <a:r>
              <a:rPr lang="en-US" altLang="zh-TW" dirty="0" err="1"/>
              <a:t>UnifiedApiConnect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Registry a new application.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07" y="647699"/>
            <a:ext cx="4487477" cy="3242202"/>
          </a:xfrm>
          <a:prstGeom prst="rect">
            <a:avLst/>
          </a:prstGeom>
          <a:effectLst/>
        </p:spPr>
      </p:pic>
      <p:sp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68" y="4085841"/>
            <a:ext cx="302455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dirty="0"/>
              <a:t>Hands-On 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Copy Client ID and Client Secret to your app</a:t>
            </a:r>
          </a:p>
          <a:p>
            <a:r>
              <a:rPr lang="en-US" altLang="zh-TW" dirty="0"/>
              <a:t>Run the APP!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</a:t>
            </a:r>
            <a:r>
              <a:rPr lang="en-US" altLang="zh-TW" dirty="0"/>
              <a:t>Calendar</a:t>
            </a:r>
          </a:p>
          <a:p>
            <a:r>
              <a:rPr lang="zh-TW" altLang="en-US" dirty="0"/>
              <a:t>動手作：建立</a:t>
            </a:r>
            <a:r>
              <a:rPr lang="en-US" altLang="zh-TW" dirty="0"/>
              <a:t>Event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2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 </a:t>
            </a:r>
            <a:r>
              <a:rPr lang="en-US" altLang="zh-TW" dirty="0"/>
              <a:t>OneDrive </a:t>
            </a:r>
            <a:r>
              <a:rPr lang="zh-TW" altLang="en-US" dirty="0"/>
              <a:t>列表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動手做：下載附件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46111" y="27009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9600" dirty="0"/>
              <a:t>Q&amp;A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957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 you next section!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6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09:30 ~ 10:30        Microsoft Graph API</a:t>
            </a:r>
            <a:r>
              <a:rPr lang="zh-TW" altLang="en-US" dirty="0"/>
              <a:t> </a:t>
            </a:r>
            <a:r>
              <a:rPr lang="en-US" altLang="zh-TW" dirty="0"/>
              <a:t>intro</a:t>
            </a:r>
            <a:endParaRPr lang="zh-TW" altLang="en-US" dirty="0"/>
          </a:p>
          <a:p>
            <a:r>
              <a:rPr lang="en-US" altLang="zh-TW" dirty="0"/>
              <a:t>10:45 ~ 12:00        </a:t>
            </a:r>
            <a:r>
              <a:rPr lang="zh-TW" altLang="en-US" dirty="0"/>
              <a:t>使用</a:t>
            </a:r>
            <a:r>
              <a:rPr lang="en-US" altLang="zh-TW" dirty="0"/>
              <a:t>API Explorer </a:t>
            </a:r>
            <a:r>
              <a:rPr lang="zh-TW" altLang="en-US" dirty="0"/>
              <a:t>測試 </a:t>
            </a:r>
            <a:r>
              <a:rPr lang="en-US" altLang="zh-TW" dirty="0"/>
              <a:t>API</a:t>
            </a:r>
          </a:p>
          <a:p>
            <a:r>
              <a:rPr lang="en-US" altLang="zh-TW" dirty="0"/>
              <a:t>12:00 ~ 13:00        </a:t>
            </a:r>
            <a:r>
              <a:rPr lang="zh-TW" altLang="en-US" dirty="0"/>
              <a:t>午餐</a:t>
            </a:r>
          </a:p>
          <a:p>
            <a:r>
              <a:rPr lang="en-US" altLang="zh-TW" dirty="0"/>
              <a:t>13:20 ~ 14:30        Hands-On Lab 1</a:t>
            </a:r>
          </a:p>
          <a:p>
            <a:r>
              <a:rPr lang="en-US" altLang="zh-TW" dirty="0"/>
              <a:t>14:30 ~ 15:30        Hands-On Lab 2</a:t>
            </a:r>
          </a:p>
          <a:p>
            <a:r>
              <a:rPr lang="en-US" altLang="zh-TW" dirty="0"/>
              <a:t>15:30 ~ 16:00        Break</a:t>
            </a:r>
          </a:p>
          <a:p>
            <a:r>
              <a:rPr lang="en-US" altLang="zh-TW" dirty="0"/>
              <a:t>16:00 ~ 17:30        Hands-On Lab 3</a:t>
            </a:r>
          </a:p>
          <a:p>
            <a:r>
              <a:rPr lang="en-US" altLang="zh-TW" dirty="0"/>
              <a:t>17:30 ~ 18:00        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75524"/>
            <a:ext cx="5449889" cy="2506949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sz="3900" dirty="0"/>
              <a:t>Microsoft Graph API</a:t>
            </a:r>
            <a:r>
              <a:rPr lang="zh-TW" altLang="en-US" sz="3900" dirty="0"/>
              <a:t> </a:t>
            </a:r>
            <a:r>
              <a:rPr lang="en-US" altLang="zh-TW" sz="3900" dirty="0"/>
              <a:t>intro</a:t>
            </a:r>
            <a:endParaRPr lang="zh-TW" altLang="en-US" sz="3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Microsoft Graph (previously called Office 365 unified API) exposes multiple APIs from Microsoft cloud services through a single REST API endpoint (</a:t>
            </a:r>
            <a:r>
              <a:rPr lang="en-US" altLang="zh-TW" b="1" dirty="0"/>
              <a:t>https://graph.microsoft.com</a:t>
            </a:r>
            <a:r>
              <a:rPr lang="en-US" altLang="zh-TW" dirty="0"/>
              <a:t>). Using the Microsoft Graph, you can turn formerly difficult or complex queries into simple navigations.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6035" t="21491" b="13118"/>
          <a:stretch/>
        </p:blipFill>
        <p:spPr>
          <a:xfrm>
            <a:off x="5945271" y="1552092"/>
            <a:ext cx="5463752" cy="4026587"/>
          </a:xfrm>
          <a:prstGeom prst="rect">
            <a:avLst/>
          </a:prstGeom>
          <a:effectLst/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sz="3900" dirty="0"/>
              <a:t>Microsoft Graph API</a:t>
            </a:r>
            <a:r>
              <a:rPr lang="zh-TW" altLang="en-US" sz="3900" dirty="0"/>
              <a:t> </a:t>
            </a:r>
            <a:r>
              <a:rPr lang="en-US" altLang="zh-TW" sz="3900" dirty="0"/>
              <a:t>feature</a:t>
            </a:r>
            <a:endParaRPr lang="zh-TW" altLang="en-US" sz="39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Unified Microsoft API and SDKs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Single sign-on with Azure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Access to data in real-time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Intelligence with analytical signals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74363"/>
            <a:ext cx="5449889" cy="5109271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How to use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By Graph API explore</a:t>
            </a:r>
          </a:p>
          <a:p>
            <a:r>
              <a:rPr lang="en-US" altLang="zh-TW" dirty="0"/>
              <a:t>By Microsoft Graph API SDKs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4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08" y="647699"/>
            <a:ext cx="3759074" cy="3242202"/>
          </a:xfrm>
          <a:prstGeom prst="rect">
            <a:avLst/>
          </a:prstGeom>
          <a:effectLst/>
        </p:spPr>
      </p:pic>
      <p:sp>
        <p:nvSpPr>
          <p:cNvPr id="2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93" y="4085841"/>
            <a:ext cx="353070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sz="3900"/>
              <a:t>Some Common Queries</a:t>
            </a:r>
            <a:endParaRPr lang="zh-TW" altLang="en-US" sz="39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Get my profile</a:t>
            </a:r>
          </a:p>
          <a:p>
            <a:r>
              <a:rPr lang="en-US" altLang="zh-TW" dirty="0"/>
              <a:t>Get my files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2910693"/>
            <a:ext cx="9404723" cy="1400530"/>
          </a:xfrm>
        </p:spPr>
        <p:txBody>
          <a:bodyPr/>
          <a:lstStyle/>
          <a:p>
            <a:pPr algn="ctr"/>
            <a:r>
              <a:rPr lang="en-US" altLang="zh-TW" dirty="0"/>
              <a:t>Break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80663"/>
            <a:ext cx="5449889" cy="3896670"/>
          </a:xfrm>
          <a:prstGeom prst="rect">
            <a:avLst/>
          </a:prstGeom>
          <a:effectLst/>
        </p:spPr>
      </p:pic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Sign up a developer account (</a:t>
            </a:r>
            <a:r>
              <a:rPr lang="en-US" altLang="zh-TW" dirty="0" err="1">
                <a:hlinkClick r:id="rId3"/>
              </a:rPr>
              <a:t>gotoLink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Login Office365:prepare email and </a:t>
            </a:r>
            <a:r>
              <a:rPr lang="en-US" altLang="zh-TW" dirty="0" err="1"/>
              <a:t>onedrive</a:t>
            </a:r>
            <a:r>
              <a:rPr lang="en-US" altLang="zh-TW" dirty="0"/>
              <a:t>(</a:t>
            </a:r>
            <a:r>
              <a:rPr lang="en-US" altLang="zh-TW" dirty="0" err="1">
                <a:hlinkClick r:id="rId4"/>
              </a:rPr>
              <a:t>gotoLink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4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API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 with dev account &amp; get start( </a:t>
            </a:r>
            <a:r>
              <a:rPr lang="en-US" altLang="zh-TW" dirty="0">
                <a:hlinkClick r:id="rId2"/>
              </a:rPr>
              <a:t>https://graph.microsoft.io/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Query parameters( </a:t>
            </a:r>
            <a:r>
              <a:rPr lang="en-US" altLang="zh-TW" dirty="0" err="1">
                <a:hlinkClick r:id="rId3"/>
              </a:rPr>
              <a:t>gotoLink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955</TotalTime>
  <Words>297</Words>
  <Application>Microsoft Office PowerPoint</Application>
  <PresentationFormat>寬螢幕</PresentationFormat>
  <Paragraphs>76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 Light</vt:lpstr>
      <vt:lpstr>新細明體</vt:lpstr>
      <vt:lpstr>Arial</vt:lpstr>
      <vt:lpstr>Calibri</vt:lpstr>
      <vt:lpstr>Century Gothic</vt:lpstr>
      <vt:lpstr>Wingdings 3</vt:lpstr>
      <vt:lpstr>離子</vt:lpstr>
      <vt:lpstr>MS Graph API workshop</vt:lpstr>
      <vt:lpstr>Outline</vt:lpstr>
      <vt:lpstr>Microsoft Graph API intro</vt:lpstr>
      <vt:lpstr>Microsoft Graph API feature</vt:lpstr>
      <vt:lpstr>How to use it</vt:lpstr>
      <vt:lpstr>Some Common Queries</vt:lpstr>
      <vt:lpstr>Break time</vt:lpstr>
      <vt:lpstr>Setting</vt:lpstr>
      <vt:lpstr>Graph API Explorer</vt:lpstr>
      <vt:lpstr>Example</vt:lpstr>
      <vt:lpstr>Get my contacts result</vt:lpstr>
      <vt:lpstr>Get my events result</vt:lpstr>
      <vt:lpstr>Lunch time</vt:lpstr>
      <vt:lpstr>Hands-On Lab1</vt:lpstr>
      <vt:lpstr>Hands-On Lab1</vt:lpstr>
      <vt:lpstr>Hands-On Lab2</vt:lpstr>
      <vt:lpstr>Hands-On Lab3</vt:lpstr>
      <vt:lpstr>PowerPoint 簡報</vt:lpstr>
      <vt:lpstr>See you next section!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 Chou</dc:creator>
  <cp:lastModifiedBy>John Chou</cp:lastModifiedBy>
  <cp:revision>23</cp:revision>
  <dcterms:created xsi:type="dcterms:W3CDTF">2016-09-12T04:15:34Z</dcterms:created>
  <dcterms:modified xsi:type="dcterms:W3CDTF">2016-09-18T10:12:46Z</dcterms:modified>
</cp:coreProperties>
</file>