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65" r:id="rId3"/>
    <p:sldId id="274" r:id="rId4"/>
    <p:sldId id="279" r:id="rId5"/>
    <p:sldId id="275" r:id="rId6"/>
    <p:sldId id="276" r:id="rId7"/>
    <p:sldId id="277" r:id="rId8"/>
    <p:sldId id="280" r:id="rId9"/>
    <p:sldId id="273" r:id="rId10"/>
    <p:sldId id="272" r:id="rId11"/>
    <p:sldId id="268" r:id="rId12"/>
    <p:sldId id="257" r:id="rId13"/>
    <p:sldId id="261" r:id="rId14"/>
    <p:sldId id="270" r:id="rId15"/>
    <p:sldId id="262" r:id="rId16"/>
    <p:sldId id="278" r:id="rId17"/>
    <p:sldId id="263" r:id="rId18"/>
    <p:sldId id="26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0" d="100"/>
          <a:sy n="90" d="100"/>
        </p:scale>
        <p:origin x="12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A8BE04-345A-4AD9-8986-94B5446CB875}" type="datetimeFigureOut">
              <a:rPr lang="zh-TW" altLang="en-US" smtClean="0"/>
              <a:t>2016/9/18</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4EC337-92E5-4A5C-9D97-346576226906}" type="slidenum">
              <a:rPr lang="zh-TW" altLang="en-US" smtClean="0"/>
              <a:t>‹#›</a:t>
            </a:fld>
            <a:endParaRPr lang="zh-TW" altLang="en-US"/>
          </a:p>
        </p:txBody>
      </p:sp>
    </p:spTree>
    <p:extLst>
      <p:ext uri="{BB962C8B-B14F-4D97-AF65-F5344CB8AC3E}">
        <p14:creationId xmlns:p14="http://schemas.microsoft.com/office/powerpoint/2010/main" val="13836583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TW" altLang="en-US"/>
              <a:t>按一下以編輯母片標題樣式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fld id="{7E97D6BD-2F07-42C2-A2D4-6D8D9A189484}" type="datetime1">
              <a:rPr lang="zh-TW" altLang="en-US" smtClean="0"/>
              <a:t>2016/9/18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466FAAA-B4AD-4AFB-AEBE-069464B45C14}" type="slidenum">
              <a:rPr lang="zh-TW" altLang="en-US" smtClean="0"/>
              <a:t>‹#›</a:t>
            </a:fld>
            <a:endParaRPr lang="zh-TW" altLang="en-US"/>
          </a:p>
        </p:txBody>
      </p:sp>
    </p:spTree>
    <p:extLst>
      <p:ext uri="{BB962C8B-B14F-4D97-AF65-F5344CB8AC3E}">
        <p14:creationId xmlns:p14="http://schemas.microsoft.com/office/powerpoint/2010/main" val="3443964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標題)">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C5D17BAA-8F58-4034-8E29-ECBCF84008CB}" type="datetime1">
              <a:rPr lang="zh-TW" altLang="en-US" smtClean="0"/>
              <a:t>2016/9/18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466FAAA-B4AD-4AFB-AEBE-069464B45C14}" type="slidenum">
              <a:rPr lang="zh-TW" altLang="en-US" smtClean="0"/>
              <a:t>‹#›</a:t>
            </a:fld>
            <a:endParaRPr lang="zh-TW" altLang="en-US"/>
          </a:p>
        </p:txBody>
      </p:sp>
    </p:spTree>
    <p:extLst>
      <p:ext uri="{BB962C8B-B14F-4D97-AF65-F5344CB8AC3E}">
        <p14:creationId xmlns:p14="http://schemas.microsoft.com/office/powerpoint/2010/main" val="3257034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TW" altLang="en-US"/>
              <a:t>按一下以編輯母片標題樣式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4" name="Date Placeholder 3"/>
          <p:cNvSpPr>
            <a:spLocks noGrp="1"/>
          </p:cNvSpPr>
          <p:nvPr>
            <p:ph type="dt" sz="half" idx="10"/>
          </p:nvPr>
        </p:nvSpPr>
        <p:spPr/>
        <p:txBody>
          <a:bodyPr/>
          <a:lstStyle/>
          <a:p>
            <a:fld id="{34396D87-A29D-4900-A8F6-D983CD3E2A26}" type="datetime1">
              <a:rPr lang="zh-TW" altLang="en-US" smtClean="0"/>
              <a:t>2016/9/18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466FAAA-B4AD-4AFB-AEBE-069464B45C14}" type="slidenum">
              <a:rPr lang="zh-TW" altLang="en-US" smtClean="0"/>
              <a:t>‹#›</a:t>
            </a:fld>
            <a:endParaRPr lang="zh-TW" altLang="en-US"/>
          </a:p>
        </p:txBody>
      </p:sp>
    </p:spTree>
    <p:extLst>
      <p:ext uri="{BB962C8B-B14F-4D97-AF65-F5344CB8AC3E}">
        <p14:creationId xmlns:p14="http://schemas.microsoft.com/office/powerpoint/2010/main" val="5527469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zh-TW" altLang="en-US"/>
              <a:t>按一下以編輯母片標題樣式</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TW" altLang="en-US"/>
              <a:t>編輯母片文字樣式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4" name="Date Placeholder 3"/>
          <p:cNvSpPr>
            <a:spLocks noGrp="1"/>
          </p:cNvSpPr>
          <p:nvPr>
            <p:ph type="dt" sz="half" idx="10"/>
          </p:nvPr>
        </p:nvSpPr>
        <p:spPr/>
        <p:txBody>
          <a:bodyPr/>
          <a:lstStyle/>
          <a:p>
            <a:fld id="{F11D7A34-9296-4803-8753-32DD0EF57342}" type="datetime1">
              <a:rPr lang="zh-TW" altLang="en-US" smtClean="0"/>
              <a:t>2016/9/18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466FAAA-B4AD-4AFB-AEBE-069464B45C14}" type="slidenum">
              <a:rPr lang="zh-TW" altLang="en-US" smtClean="0"/>
              <a:t>‹#›</a:t>
            </a:fld>
            <a:endParaRPr lang="zh-TW" alt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9141112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E7C8CA49-3AB5-4922-8F7C-383DD99F7AE7}" type="datetime1">
              <a:rPr lang="zh-TW" altLang="en-US" smtClean="0"/>
              <a:t>2016/9/18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466FAAA-B4AD-4AFB-AEBE-069464B45C14}" type="slidenum">
              <a:rPr lang="zh-TW" altLang="en-US" smtClean="0"/>
              <a:t>‹#›</a:t>
            </a:fld>
            <a:endParaRPr lang="zh-TW" altLang="en-US"/>
          </a:p>
        </p:txBody>
      </p:sp>
    </p:spTree>
    <p:extLst>
      <p:ext uri="{BB962C8B-B14F-4D97-AF65-F5344CB8AC3E}">
        <p14:creationId xmlns:p14="http://schemas.microsoft.com/office/powerpoint/2010/main" val="12455442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TW" altLang="en-US"/>
              <a:t>按一下以編輯母片標題樣式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9589C0C-59C4-4A15-98AE-D8405947541F}" type="datetime1">
              <a:rPr lang="zh-TW" altLang="en-US" smtClean="0"/>
              <a:t>2016/9/18</a:t>
            </a:fld>
            <a:endParaRPr lang="zh-TW" altLang="en-US"/>
          </a:p>
        </p:txBody>
      </p:sp>
      <p:sp>
        <p:nvSpPr>
          <p:cNvPr id="4"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466FAAA-B4AD-4AFB-AEBE-069464B45C14}" type="slidenum">
              <a:rPr lang="zh-TW" altLang="en-US" smtClean="0"/>
              <a:t>‹#›</a:t>
            </a:fld>
            <a:endParaRPr lang="zh-TW" altLang="en-US"/>
          </a:p>
        </p:txBody>
      </p:sp>
    </p:spTree>
    <p:extLst>
      <p:ext uri="{BB962C8B-B14F-4D97-AF65-F5344CB8AC3E}">
        <p14:creationId xmlns:p14="http://schemas.microsoft.com/office/powerpoint/2010/main" val="27697236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圖片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TW" altLang="en-US"/>
              <a:t>按一下以編輯母片標題樣式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BE3739C-2F79-4FC5-9ADC-28BAE113F759}" type="datetime1">
              <a:rPr lang="zh-TW" altLang="en-US" smtClean="0"/>
              <a:t>2016/9/18</a:t>
            </a:fld>
            <a:endParaRPr lang="zh-TW" altLang="en-US"/>
          </a:p>
        </p:txBody>
      </p:sp>
      <p:sp>
        <p:nvSpPr>
          <p:cNvPr id="4"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466FAAA-B4AD-4AFB-AEBE-069464B45C14}" type="slidenum">
              <a:rPr lang="zh-TW" altLang="en-US" smtClean="0"/>
              <a:t>‹#›</a:t>
            </a:fld>
            <a:endParaRPr lang="zh-TW" altLang="en-US"/>
          </a:p>
        </p:txBody>
      </p:sp>
    </p:spTree>
    <p:extLst>
      <p:ext uri="{BB962C8B-B14F-4D97-AF65-F5344CB8AC3E}">
        <p14:creationId xmlns:p14="http://schemas.microsoft.com/office/powerpoint/2010/main" val="15931776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nchor="t" anchorCtr="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91730079-48FE-4920-A672-5922D6C9F8DC}" type="datetime1">
              <a:rPr lang="zh-TW" altLang="en-US" smtClean="0"/>
              <a:t>2016/9/18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466FAAA-B4AD-4AFB-AEBE-069464B45C14}" type="slidenum">
              <a:rPr lang="zh-TW" altLang="en-US" smtClean="0"/>
              <a:t>‹#›</a:t>
            </a:fld>
            <a:endParaRPr lang="zh-TW" altLang="en-US"/>
          </a:p>
        </p:txBody>
      </p:sp>
    </p:spTree>
    <p:extLst>
      <p:ext uri="{BB962C8B-B14F-4D97-AF65-F5344CB8AC3E}">
        <p14:creationId xmlns:p14="http://schemas.microsoft.com/office/powerpoint/2010/main" val="31489424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A3AB616A-B690-4310-9DA2-4884DD0EB5DC}" type="datetime1">
              <a:rPr lang="zh-TW" altLang="en-US" smtClean="0"/>
              <a:t>2016/9/18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466FAAA-B4AD-4AFB-AEBE-069464B45C14}" type="slidenum">
              <a:rPr lang="zh-TW" altLang="en-US" smtClean="0"/>
              <a:t>‹#›</a:t>
            </a:fld>
            <a:endParaRPr lang="zh-TW" altLang="en-US"/>
          </a:p>
        </p:txBody>
      </p:sp>
    </p:spTree>
    <p:extLst>
      <p:ext uri="{BB962C8B-B14F-4D97-AF65-F5344CB8AC3E}">
        <p14:creationId xmlns:p14="http://schemas.microsoft.com/office/powerpoint/2010/main" val="2923759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3"/>
          <p:cNvSpPr>
            <a:spLocks noGrp="1"/>
          </p:cNvSpPr>
          <p:nvPr>
            <p:ph type="dt" sz="half" idx="10"/>
          </p:nvPr>
        </p:nvSpPr>
        <p:spPr/>
        <p:txBody>
          <a:bodyPr/>
          <a:lstStyle/>
          <a:p>
            <a:fld id="{904F983A-1F1E-45EA-8401-60A5C2EE6082}" type="datetime1">
              <a:rPr lang="zh-TW" altLang="en-US" smtClean="0"/>
              <a:t>2016/9/18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466FAAA-B4AD-4AFB-AEBE-069464B45C14}" type="slidenum">
              <a:rPr lang="zh-TW" altLang="en-US" smtClean="0"/>
              <a:t>‹#›</a:t>
            </a:fld>
            <a:endParaRPr lang="zh-TW" altLang="en-US"/>
          </a:p>
        </p:txBody>
      </p:sp>
    </p:spTree>
    <p:extLst>
      <p:ext uri="{BB962C8B-B14F-4D97-AF65-F5344CB8AC3E}">
        <p14:creationId xmlns:p14="http://schemas.microsoft.com/office/powerpoint/2010/main" val="2962056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57B41EEB-A554-478A-8EC2-90C18F37AFEF}" type="datetime1">
              <a:rPr lang="zh-TW" altLang="en-US" smtClean="0"/>
              <a:t>2016/9/18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466FAAA-B4AD-4AFB-AEBE-069464B45C14}" type="slidenum">
              <a:rPr lang="zh-TW" altLang="en-US" smtClean="0"/>
              <a:t>‹#›</a:t>
            </a:fld>
            <a:endParaRPr lang="zh-TW" altLang="en-US"/>
          </a:p>
        </p:txBody>
      </p:sp>
    </p:spTree>
    <p:extLst>
      <p:ext uri="{BB962C8B-B14F-4D97-AF65-F5344CB8AC3E}">
        <p14:creationId xmlns:p14="http://schemas.microsoft.com/office/powerpoint/2010/main" val="2105200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2E80C28F-6114-46CD-A3D3-0B0718E5722C}" type="datetime1">
              <a:rPr lang="zh-TW" altLang="en-US" smtClean="0"/>
              <a:t>2016/9/18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466FAAA-B4AD-4AFB-AEBE-069464B45C14}" type="slidenum">
              <a:rPr lang="zh-TW" altLang="en-US" smtClean="0"/>
              <a:t>‹#›</a:t>
            </a:fld>
            <a:endParaRPr lang="zh-TW" altLang="en-US"/>
          </a:p>
        </p:txBody>
      </p:sp>
    </p:spTree>
    <p:extLst>
      <p:ext uri="{BB962C8B-B14F-4D97-AF65-F5344CB8AC3E}">
        <p14:creationId xmlns:p14="http://schemas.microsoft.com/office/powerpoint/2010/main" val="2665549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8930DD15-7476-483F-B53E-B6D5F494F630}" type="datetime1">
              <a:rPr lang="zh-TW" altLang="en-US" smtClean="0"/>
              <a:t>2016/9/18</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D466FAAA-B4AD-4AFB-AEBE-069464B45C14}" type="slidenum">
              <a:rPr lang="zh-TW" altLang="en-US" smtClean="0"/>
              <a:t>‹#›</a:t>
            </a:fld>
            <a:endParaRPr lang="zh-TW" altLang="en-US"/>
          </a:p>
        </p:txBody>
      </p:sp>
    </p:spTree>
    <p:extLst>
      <p:ext uri="{BB962C8B-B14F-4D97-AF65-F5344CB8AC3E}">
        <p14:creationId xmlns:p14="http://schemas.microsoft.com/office/powerpoint/2010/main" val="1242602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7" name="Date Placeholder 2"/>
          <p:cNvSpPr>
            <a:spLocks noGrp="1"/>
          </p:cNvSpPr>
          <p:nvPr>
            <p:ph type="dt" sz="half" idx="10"/>
          </p:nvPr>
        </p:nvSpPr>
        <p:spPr/>
        <p:txBody>
          <a:bodyPr/>
          <a:lstStyle/>
          <a:p>
            <a:fld id="{85849854-2C2E-4200-85DA-0B9AEE098CC1}" type="datetime1">
              <a:rPr lang="zh-TW" altLang="en-US" smtClean="0"/>
              <a:t>2016/9/18</a:t>
            </a:fld>
            <a:endParaRPr lang="zh-TW" altLang="en-US"/>
          </a:p>
        </p:txBody>
      </p:sp>
      <p:sp>
        <p:nvSpPr>
          <p:cNvPr id="5" name="Footer Placeholder 3"/>
          <p:cNvSpPr>
            <a:spLocks noGrp="1"/>
          </p:cNvSpPr>
          <p:nvPr>
            <p:ph type="ftr" sz="quarter" idx="11"/>
          </p:nvPr>
        </p:nvSpPr>
        <p:spPr/>
        <p:txBody>
          <a:bodyPr/>
          <a:lstStyle/>
          <a:p>
            <a:endParaRPr lang="zh-TW" altLang="en-US"/>
          </a:p>
        </p:txBody>
      </p:sp>
      <p:sp>
        <p:nvSpPr>
          <p:cNvPr id="6" name="Slide Number Placeholder 4"/>
          <p:cNvSpPr>
            <a:spLocks noGrp="1"/>
          </p:cNvSpPr>
          <p:nvPr>
            <p:ph type="sldNum" sz="quarter" idx="12"/>
          </p:nvPr>
        </p:nvSpPr>
        <p:spPr/>
        <p:txBody>
          <a:bodyPr/>
          <a:lstStyle/>
          <a:p>
            <a:fld id="{D466FAAA-B4AD-4AFB-AEBE-069464B45C14}" type="slidenum">
              <a:rPr lang="zh-TW" altLang="en-US" smtClean="0"/>
              <a:t>‹#›</a:t>
            </a:fld>
            <a:endParaRPr lang="zh-TW" altLang="en-US"/>
          </a:p>
        </p:txBody>
      </p:sp>
    </p:spTree>
    <p:extLst>
      <p:ext uri="{BB962C8B-B14F-4D97-AF65-F5344CB8AC3E}">
        <p14:creationId xmlns:p14="http://schemas.microsoft.com/office/powerpoint/2010/main" val="365618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F5FFF74-C872-4237-94B0-9AB64320E188}" type="datetime1">
              <a:rPr lang="zh-TW" altLang="en-US" smtClean="0"/>
              <a:t>2016/9/18</a:t>
            </a:fld>
            <a:endParaRPr lang="zh-TW" altLang="en-US"/>
          </a:p>
        </p:txBody>
      </p:sp>
      <p:sp>
        <p:nvSpPr>
          <p:cNvPr id="5" name="Footer Placeholder 2"/>
          <p:cNvSpPr>
            <a:spLocks noGrp="1"/>
          </p:cNvSpPr>
          <p:nvPr>
            <p:ph type="ftr" sz="quarter" idx="11"/>
          </p:nvPr>
        </p:nvSpPr>
        <p:spPr/>
        <p:txBody>
          <a:bodyPr/>
          <a:lstStyle/>
          <a:p>
            <a:endParaRPr lang="zh-TW" altLang="en-US"/>
          </a:p>
        </p:txBody>
      </p:sp>
      <p:sp>
        <p:nvSpPr>
          <p:cNvPr id="6" name="Slide Number Placeholder 3"/>
          <p:cNvSpPr>
            <a:spLocks noGrp="1"/>
          </p:cNvSpPr>
          <p:nvPr>
            <p:ph type="sldNum" sz="quarter" idx="12"/>
          </p:nvPr>
        </p:nvSpPr>
        <p:spPr/>
        <p:txBody>
          <a:bodyPr/>
          <a:lstStyle/>
          <a:p>
            <a:fld id="{D466FAAA-B4AD-4AFB-AEBE-069464B45C14}" type="slidenum">
              <a:rPr lang="zh-TW" altLang="en-US" smtClean="0"/>
              <a:t>‹#›</a:t>
            </a:fld>
            <a:endParaRPr lang="zh-TW" altLang="en-US"/>
          </a:p>
        </p:txBody>
      </p:sp>
    </p:spTree>
    <p:extLst>
      <p:ext uri="{BB962C8B-B14F-4D97-AF65-F5344CB8AC3E}">
        <p14:creationId xmlns:p14="http://schemas.microsoft.com/office/powerpoint/2010/main" val="3037248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zh-TW" altLang="en-US"/>
              <a:t>按一下以編輯母片標題樣式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7" name="Date Placeholder 4"/>
          <p:cNvSpPr>
            <a:spLocks noGrp="1"/>
          </p:cNvSpPr>
          <p:nvPr>
            <p:ph type="dt" sz="half" idx="10"/>
          </p:nvPr>
        </p:nvSpPr>
        <p:spPr/>
        <p:txBody>
          <a:bodyPr/>
          <a:lstStyle/>
          <a:p>
            <a:fld id="{6F3334A4-7E4A-4804-AC1F-4759D5B7019F}" type="datetime1">
              <a:rPr lang="zh-TW" altLang="en-US" smtClean="0"/>
              <a:t>2016/9/18</a:t>
            </a:fld>
            <a:endParaRPr lang="zh-TW" altLang="en-US"/>
          </a:p>
        </p:txBody>
      </p:sp>
      <p:sp>
        <p:nvSpPr>
          <p:cNvPr id="5" name="Footer Placeholder 5"/>
          <p:cNvSpPr>
            <a:spLocks noGrp="1"/>
          </p:cNvSpPr>
          <p:nvPr>
            <p:ph type="ftr" sz="quarter" idx="11"/>
          </p:nvPr>
        </p:nvSpPr>
        <p:spPr/>
        <p:txBody>
          <a:bodyPr/>
          <a:lstStyle/>
          <a:p>
            <a:endParaRPr lang="zh-TW" altLang="en-US"/>
          </a:p>
        </p:txBody>
      </p:sp>
      <p:sp>
        <p:nvSpPr>
          <p:cNvPr id="6" name="Slide Number Placeholder 6"/>
          <p:cNvSpPr>
            <a:spLocks noGrp="1"/>
          </p:cNvSpPr>
          <p:nvPr>
            <p:ph type="sldNum" sz="quarter" idx="12"/>
          </p:nvPr>
        </p:nvSpPr>
        <p:spPr/>
        <p:txBody>
          <a:bodyPr/>
          <a:lstStyle/>
          <a:p>
            <a:fld id="{D466FAAA-B4AD-4AFB-AEBE-069464B45C14}" type="slidenum">
              <a:rPr lang="zh-TW" altLang="en-US" smtClean="0"/>
              <a:t>‹#›</a:t>
            </a:fld>
            <a:endParaRPr lang="zh-TW" altLang="en-US"/>
          </a:p>
        </p:txBody>
      </p:sp>
    </p:spTree>
    <p:extLst>
      <p:ext uri="{BB962C8B-B14F-4D97-AF65-F5344CB8AC3E}">
        <p14:creationId xmlns:p14="http://schemas.microsoft.com/office/powerpoint/2010/main" val="1750275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4385464B-8495-4AEA-A164-832F070BFD59}" type="datetime1">
              <a:rPr lang="zh-TW" altLang="en-US" smtClean="0"/>
              <a:t>2016/9/18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466FAAA-B4AD-4AFB-AEBE-069464B45C14}" type="slidenum">
              <a:rPr lang="zh-TW" altLang="en-US" smtClean="0"/>
              <a:t>‹#›</a:t>
            </a:fld>
            <a:endParaRPr lang="zh-TW" altLang="en-US"/>
          </a:p>
        </p:txBody>
      </p:sp>
    </p:spTree>
    <p:extLst>
      <p:ext uri="{BB962C8B-B14F-4D97-AF65-F5344CB8AC3E}">
        <p14:creationId xmlns:p14="http://schemas.microsoft.com/office/powerpoint/2010/main" val="928405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B0A19F6-665C-46D7-8A3F-A882E315E3F8}" type="datetime1">
              <a:rPr lang="zh-TW" altLang="en-US" smtClean="0"/>
              <a:t>2016/9/18</a:t>
            </a:fld>
            <a:endParaRPr lang="zh-TW" alt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zh-TW" alt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466FAAA-B4AD-4AFB-AEBE-069464B45C14}" type="slidenum">
              <a:rPr lang="zh-TW" altLang="en-US" smtClean="0"/>
              <a:t>‹#›</a:t>
            </a:fld>
            <a:endParaRPr lang="zh-TW" altLang="en-US"/>
          </a:p>
        </p:txBody>
      </p:sp>
    </p:spTree>
    <p:extLst>
      <p:ext uri="{BB962C8B-B14F-4D97-AF65-F5344CB8AC3E}">
        <p14:creationId xmlns:p14="http://schemas.microsoft.com/office/powerpoint/2010/main" val="108545261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join.skype.com/bot/7fa82ae6-547c-41b1-ba00-9de3b4190dac"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github.com/Microsoft/botbuilder" TargetMode="Externa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ankitbko.github.io/2016/08/ChatBot-using-Microsoft-Bot-Framework-Part-1/" TargetMode="External"/><Relationship Id="rId2" Type="http://schemas.openxmlformats.org/officeDocument/2006/relationships/hyperlink" Target="https://www.luis.ai/"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ocs.botframework.com/en-us/node/builder/overview/#navtitle" TargetMode="External"/><Relationship Id="rId2" Type="http://schemas.openxmlformats.org/officeDocument/2006/relationships/hyperlink" Target="https://docs.botframework.com/en-us/csharp/builder/sdkreferenc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aka.ms/bf-bc-emulator"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a:t>Bot Framework</a:t>
            </a:r>
            <a:endParaRPr lang="zh-TW" altLang="en-US" dirty="0"/>
          </a:p>
        </p:txBody>
      </p:sp>
      <p:sp>
        <p:nvSpPr>
          <p:cNvPr id="3" name="副標題 2"/>
          <p:cNvSpPr>
            <a:spLocks noGrp="1"/>
          </p:cNvSpPr>
          <p:nvPr>
            <p:ph type="subTitle" idx="1"/>
          </p:nvPr>
        </p:nvSpPr>
        <p:spPr/>
        <p:txBody>
          <a:bodyPr/>
          <a:lstStyle/>
          <a:p>
            <a:endParaRPr lang="zh-TW" altLang="en-US" dirty="0"/>
          </a:p>
        </p:txBody>
      </p:sp>
      <p:sp>
        <p:nvSpPr>
          <p:cNvPr id="4" name="投影片編號版面配置區 3"/>
          <p:cNvSpPr>
            <a:spLocks noGrp="1"/>
          </p:cNvSpPr>
          <p:nvPr>
            <p:ph type="sldNum" sz="quarter" idx="12"/>
          </p:nvPr>
        </p:nvSpPr>
        <p:spPr/>
        <p:txBody>
          <a:bodyPr/>
          <a:lstStyle/>
          <a:p>
            <a:fld id="{D466FAAA-B4AD-4AFB-AEBE-069464B45C14}" type="slidenum">
              <a:rPr lang="zh-TW" altLang="en-US" smtClean="0"/>
              <a:t>1</a:t>
            </a:fld>
            <a:endParaRPr lang="zh-TW" altLang="en-US"/>
          </a:p>
        </p:txBody>
      </p:sp>
    </p:spTree>
    <p:extLst>
      <p:ext uri="{BB962C8B-B14F-4D97-AF65-F5344CB8AC3E}">
        <p14:creationId xmlns:p14="http://schemas.microsoft.com/office/powerpoint/2010/main" val="3743353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Bot Sample</a:t>
            </a:r>
            <a:endParaRPr lang="zh-TW" altLang="en-US" dirty="0"/>
          </a:p>
        </p:txBody>
      </p:sp>
      <p:sp>
        <p:nvSpPr>
          <p:cNvPr id="3" name="內容版面配置區 2"/>
          <p:cNvSpPr>
            <a:spLocks noGrp="1"/>
          </p:cNvSpPr>
          <p:nvPr>
            <p:ph idx="1"/>
          </p:nvPr>
        </p:nvSpPr>
        <p:spPr/>
        <p:txBody>
          <a:bodyPr/>
          <a:lstStyle/>
          <a:p>
            <a:r>
              <a:rPr lang="en-US" altLang="zh-TW" dirty="0"/>
              <a:t>Spock (</a:t>
            </a:r>
            <a:r>
              <a:rPr lang="en-US" altLang="zh-TW" dirty="0">
                <a:hlinkClick r:id="rId2"/>
              </a:rPr>
              <a:t>https://join.skype.com/bot/7fa82ae6-547c-41b1-ba00-9de3b4190dac</a:t>
            </a:r>
            <a:r>
              <a:rPr lang="en-US" altLang="zh-TW" dirty="0"/>
              <a:t>)</a:t>
            </a:r>
          </a:p>
          <a:p>
            <a:endParaRPr lang="en-US" altLang="zh-TW" dirty="0"/>
          </a:p>
          <a:p>
            <a:r>
              <a:rPr lang="en-US" altLang="zh-TW" dirty="0" err="1"/>
              <a:t>ImageBot</a:t>
            </a:r>
            <a:r>
              <a:rPr lang="en-US" altLang="zh-TW" dirty="0"/>
              <a:t> (https://join.skype.com/bot/79eaad73-f046-4720-9bba-3a2c8e1b0e0b)</a:t>
            </a:r>
            <a:endParaRPr lang="zh-TW" altLang="en-US" dirty="0"/>
          </a:p>
        </p:txBody>
      </p:sp>
      <p:sp>
        <p:nvSpPr>
          <p:cNvPr id="4" name="投影片編號版面配置區 3"/>
          <p:cNvSpPr>
            <a:spLocks noGrp="1"/>
          </p:cNvSpPr>
          <p:nvPr>
            <p:ph type="sldNum" sz="quarter" idx="12"/>
          </p:nvPr>
        </p:nvSpPr>
        <p:spPr/>
        <p:txBody>
          <a:bodyPr/>
          <a:lstStyle/>
          <a:p>
            <a:fld id="{D466FAAA-B4AD-4AFB-AEBE-069464B45C14}" type="slidenum">
              <a:rPr lang="zh-TW" altLang="en-US" smtClean="0"/>
              <a:t>10</a:t>
            </a:fld>
            <a:endParaRPr lang="zh-TW" altLang="en-US"/>
          </a:p>
        </p:txBody>
      </p:sp>
    </p:spTree>
    <p:extLst>
      <p:ext uri="{BB962C8B-B14F-4D97-AF65-F5344CB8AC3E}">
        <p14:creationId xmlns:p14="http://schemas.microsoft.com/office/powerpoint/2010/main" val="41169812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Lunch time</a:t>
            </a:r>
            <a:endParaRPr lang="zh-TW" altLang="en-US" dirty="0"/>
          </a:p>
        </p:txBody>
      </p:sp>
      <p:sp>
        <p:nvSpPr>
          <p:cNvPr id="3" name="內容版面配置區 2"/>
          <p:cNvSpPr>
            <a:spLocks noGrp="1"/>
          </p:cNvSpPr>
          <p:nvPr>
            <p:ph idx="1"/>
          </p:nvPr>
        </p:nvSpPr>
        <p:spPr/>
        <p:txBody>
          <a:bodyPr/>
          <a:lstStyle/>
          <a:p>
            <a:endParaRPr lang="zh-TW" altLang="en-US" dirty="0"/>
          </a:p>
        </p:txBody>
      </p:sp>
      <p:sp>
        <p:nvSpPr>
          <p:cNvPr id="4" name="投影片編號版面配置區 3"/>
          <p:cNvSpPr>
            <a:spLocks noGrp="1"/>
          </p:cNvSpPr>
          <p:nvPr>
            <p:ph type="sldNum" sz="quarter" idx="12"/>
          </p:nvPr>
        </p:nvSpPr>
        <p:spPr/>
        <p:txBody>
          <a:bodyPr/>
          <a:lstStyle/>
          <a:p>
            <a:fld id="{D466FAAA-B4AD-4AFB-AEBE-069464B45C14}" type="slidenum">
              <a:rPr lang="zh-TW" altLang="en-US" smtClean="0"/>
              <a:t>11</a:t>
            </a:fld>
            <a:endParaRPr lang="zh-TW" altLang="en-US"/>
          </a:p>
        </p:txBody>
      </p:sp>
    </p:spTree>
    <p:extLst>
      <p:ext uri="{BB962C8B-B14F-4D97-AF65-F5344CB8AC3E}">
        <p14:creationId xmlns:p14="http://schemas.microsoft.com/office/powerpoint/2010/main" val="613636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3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4" name="Freeform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5" name="圖片 4"/>
          <p:cNvPicPr>
            <a:picLocks noChangeAspect="1"/>
          </p:cNvPicPr>
          <p:nvPr/>
        </p:nvPicPr>
        <p:blipFill rotWithShape="1">
          <a:blip r:embed="rId2"/>
          <a:srcRect/>
          <a:stretch/>
        </p:blipFill>
        <p:spPr>
          <a:xfrm>
            <a:off x="6093992" y="1001321"/>
            <a:ext cx="5449889" cy="4855355"/>
          </a:xfrm>
          <a:prstGeom prst="rect">
            <a:avLst/>
          </a:prstGeom>
          <a:effectLst/>
        </p:spPr>
      </p:pic>
      <p:sp>
        <p:nvSpPr>
          <p:cNvPr id="15" name="Rectangle 1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標題 1"/>
          <p:cNvSpPr>
            <a:spLocks noGrp="1"/>
          </p:cNvSpPr>
          <p:nvPr>
            <p:ph type="title"/>
          </p:nvPr>
        </p:nvSpPr>
        <p:spPr>
          <a:xfrm>
            <a:off x="648931" y="629266"/>
            <a:ext cx="4166510" cy="1622321"/>
          </a:xfrm>
        </p:spPr>
        <p:txBody>
          <a:bodyPr>
            <a:normAutofit/>
          </a:bodyPr>
          <a:lstStyle/>
          <a:p>
            <a:r>
              <a:rPr lang="en-US" altLang="zh-TW" dirty="0"/>
              <a:t>Hands-On Lab1</a:t>
            </a:r>
            <a:endParaRPr lang="zh-TW" altLang="en-US" dirty="0"/>
          </a:p>
        </p:txBody>
      </p:sp>
      <p:sp>
        <p:nvSpPr>
          <p:cNvPr id="3" name="內容版面配置區 2"/>
          <p:cNvSpPr>
            <a:spLocks noGrp="1"/>
          </p:cNvSpPr>
          <p:nvPr>
            <p:ph idx="1"/>
          </p:nvPr>
        </p:nvSpPr>
        <p:spPr>
          <a:xfrm>
            <a:off x="648931" y="2438400"/>
            <a:ext cx="4166509" cy="3785419"/>
          </a:xfrm>
        </p:spPr>
        <p:txBody>
          <a:bodyPr>
            <a:normAutofit/>
          </a:bodyPr>
          <a:lstStyle/>
          <a:p>
            <a:r>
              <a:rPr lang="en-US" altLang="zh-TW" dirty="0"/>
              <a:t>Download sample code (</a:t>
            </a:r>
            <a:r>
              <a:rPr lang="en-US" altLang="zh-TW" dirty="0" err="1">
                <a:hlinkClick r:id="rId3"/>
              </a:rPr>
              <a:t>gotoLink</a:t>
            </a:r>
            <a:r>
              <a:rPr lang="en-US" altLang="zh-TW" dirty="0"/>
              <a:t>)</a:t>
            </a:r>
          </a:p>
          <a:p>
            <a:r>
              <a:rPr lang="en-US" altLang="zh-TW" dirty="0" err="1"/>
              <a:t>EchoBot</a:t>
            </a:r>
            <a:endParaRPr lang="en-US" altLang="zh-TW" dirty="0"/>
          </a:p>
          <a:p>
            <a:endParaRPr lang="en-US" altLang="zh-TW" dirty="0"/>
          </a:p>
          <a:p>
            <a:endParaRPr lang="zh-TW" altLang="en-US" dirty="0"/>
          </a:p>
        </p:txBody>
      </p:sp>
      <p:sp>
        <p:nvSpPr>
          <p:cNvPr id="4" name="投影片編號版面配置區 3"/>
          <p:cNvSpPr>
            <a:spLocks noGrp="1"/>
          </p:cNvSpPr>
          <p:nvPr>
            <p:ph type="sldNum" sz="quarter" idx="12"/>
          </p:nvPr>
        </p:nvSpPr>
        <p:spPr/>
        <p:txBody>
          <a:bodyPr>
            <a:normAutofit/>
          </a:bodyPr>
          <a:lstStyle/>
          <a:p>
            <a:fld id="{D466FAAA-B4AD-4AFB-AEBE-069464B45C14}" type="slidenum">
              <a:rPr lang="zh-TW" altLang="en-US" smtClean="0"/>
              <a:t>12</a:t>
            </a:fld>
            <a:endParaRPr lang="zh-TW" altLang="en-US"/>
          </a:p>
        </p:txBody>
      </p:sp>
    </p:spTree>
    <p:extLst>
      <p:ext uri="{BB962C8B-B14F-4D97-AF65-F5344CB8AC3E}">
        <p14:creationId xmlns:p14="http://schemas.microsoft.com/office/powerpoint/2010/main" val="41589311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3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3" name="Freeform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5" name="圖片 4"/>
          <p:cNvPicPr>
            <a:picLocks noChangeAspect="1"/>
          </p:cNvPicPr>
          <p:nvPr/>
        </p:nvPicPr>
        <p:blipFill>
          <a:blip r:embed="rId2"/>
          <a:stretch>
            <a:fillRect/>
          </a:stretch>
        </p:blipFill>
        <p:spPr>
          <a:xfrm>
            <a:off x="6093992" y="1746346"/>
            <a:ext cx="5449889" cy="3365305"/>
          </a:xfrm>
          <a:prstGeom prst="rect">
            <a:avLst/>
          </a:prstGeom>
          <a:effectLst/>
        </p:spPr>
      </p:pic>
      <p:sp>
        <p:nvSpPr>
          <p:cNvPr id="14"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標題 1"/>
          <p:cNvSpPr>
            <a:spLocks noGrp="1"/>
          </p:cNvSpPr>
          <p:nvPr>
            <p:ph type="title"/>
          </p:nvPr>
        </p:nvSpPr>
        <p:spPr>
          <a:xfrm>
            <a:off x="648931" y="629266"/>
            <a:ext cx="4166510" cy="1622321"/>
          </a:xfrm>
        </p:spPr>
        <p:txBody>
          <a:bodyPr>
            <a:normAutofit/>
          </a:bodyPr>
          <a:lstStyle/>
          <a:p>
            <a:r>
              <a:rPr lang="en-US" altLang="zh-TW" dirty="0"/>
              <a:t>Hands-On Lab2</a:t>
            </a:r>
            <a:endParaRPr lang="zh-TW" altLang="en-US" dirty="0"/>
          </a:p>
        </p:txBody>
      </p:sp>
      <p:sp>
        <p:nvSpPr>
          <p:cNvPr id="3" name="內容版面配置區 2"/>
          <p:cNvSpPr>
            <a:spLocks noGrp="1"/>
          </p:cNvSpPr>
          <p:nvPr>
            <p:ph idx="1"/>
          </p:nvPr>
        </p:nvSpPr>
        <p:spPr>
          <a:xfrm>
            <a:off x="648931" y="2438400"/>
            <a:ext cx="4166509" cy="3785419"/>
          </a:xfrm>
        </p:spPr>
        <p:txBody>
          <a:bodyPr>
            <a:normAutofit/>
          </a:bodyPr>
          <a:lstStyle/>
          <a:p>
            <a:r>
              <a:rPr lang="en-US" altLang="zh-TW" dirty="0"/>
              <a:t>Sandwich Bot</a:t>
            </a:r>
          </a:p>
          <a:p>
            <a:pPr lvl="1"/>
            <a:r>
              <a:rPr lang="en-US" altLang="zh-TW" dirty="0"/>
              <a:t>Design a form flow.</a:t>
            </a:r>
          </a:p>
          <a:p>
            <a:pPr lvl="1"/>
            <a:r>
              <a:rPr lang="en-US" altLang="zh-TW" dirty="0"/>
              <a:t>Design return message.</a:t>
            </a:r>
            <a:endParaRPr lang="zh-TW" altLang="en-US" dirty="0"/>
          </a:p>
        </p:txBody>
      </p:sp>
      <p:sp>
        <p:nvSpPr>
          <p:cNvPr id="4" name="投影片編號版面配置區 3"/>
          <p:cNvSpPr>
            <a:spLocks noGrp="1"/>
          </p:cNvSpPr>
          <p:nvPr>
            <p:ph type="sldNum" sz="quarter" idx="12"/>
          </p:nvPr>
        </p:nvSpPr>
        <p:spPr/>
        <p:txBody>
          <a:bodyPr>
            <a:normAutofit/>
          </a:bodyPr>
          <a:lstStyle/>
          <a:p>
            <a:fld id="{D466FAAA-B4AD-4AFB-AEBE-069464B45C14}" type="slidenum">
              <a:rPr lang="zh-TW" altLang="en-US" smtClean="0"/>
              <a:t>13</a:t>
            </a:fld>
            <a:endParaRPr lang="zh-TW" altLang="en-US"/>
          </a:p>
        </p:txBody>
      </p:sp>
    </p:spTree>
    <p:extLst>
      <p:ext uri="{BB962C8B-B14F-4D97-AF65-F5344CB8AC3E}">
        <p14:creationId xmlns:p14="http://schemas.microsoft.com/office/powerpoint/2010/main" val="1929928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Breaks</a:t>
            </a:r>
            <a:endParaRPr lang="zh-TW" altLang="en-US" dirty="0"/>
          </a:p>
        </p:txBody>
      </p:sp>
      <p:sp>
        <p:nvSpPr>
          <p:cNvPr id="3" name="內容版面配置區 2"/>
          <p:cNvSpPr>
            <a:spLocks noGrp="1"/>
          </p:cNvSpPr>
          <p:nvPr>
            <p:ph idx="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D466FAAA-B4AD-4AFB-AEBE-069464B45C14}" type="slidenum">
              <a:rPr lang="zh-TW" altLang="en-US" smtClean="0"/>
              <a:t>14</a:t>
            </a:fld>
            <a:endParaRPr lang="zh-TW" altLang="en-US"/>
          </a:p>
        </p:txBody>
      </p:sp>
    </p:spTree>
    <p:extLst>
      <p:ext uri="{BB962C8B-B14F-4D97-AF65-F5344CB8AC3E}">
        <p14:creationId xmlns:p14="http://schemas.microsoft.com/office/powerpoint/2010/main" val="3657379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Hands-On Lab3</a:t>
            </a:r>
            <a:endParaRPr lang="zh-TW" altLang="en-US" dirty="0"/>
          </a:p>
        </p:txBody>
      </p:sp>
      <p:sp>
        <p:nvSpPr>
          <p:cNvPr id="3" name="內容版面配置區 2"/>
          <p:cNvSpPr>
            <a:spLocks noGrp="1"/>
          </p:cNvSpPr>
          <p:nvPr>
            <p:ph idx="1"/>
          </p:nvPr>
        </p:nvSpPr>
        <p:spPr/>
        <p:txBody>
          <a:bodyPr/>
          <a:lstStyle/>
          <a:p>
            <a:r>
              <a:rPr lang="zh-TW" altLang="en-US" dirty="0"/>
              <a:t>做出請假</a:t>
            </a:r>
            <a:r>
              <a:rPr lang="en-US" altLang="zh-TW" dirty="0"/>
              <a:t>Bot</a:t>
            </a:r>
          </a:p>
          <a:p>
            <a:pPr lvl="1"/>
            <a:r>
              <a:rPr lang="zh-TW" altLang="en-US" dirty="0"/>
              <a:t>請假</a:t>
            </a:r>
            <a:endParaRPr lang="en-US" altLang="zh-TW" dirty="0"/>
          </a:p>
          <a:p>
            <a:pPr lvl="1"/>
            <a:r>
              <a:rPr lang="zh-TW" altLang="en-US" dirty="0"/>
              <a:t>查詢請假時數</a:t>
            </a:r>
          </a:p>
        </p:txBody>
      </p:sp>
      <p:sp>
        <p:nvSpPr>
          <p:cNvPr id="4" name="投影片編號版面配置區 3"/>
          <p:cNvSpPr>
            <a:spLocks noGrp="1"/>
          </p:cNvSpPr>
          <p:nvPr>
            <p:ph type="sldNum" sz="quarter" idx="12"/>
          </p:nvPr>
        </p:nvSpPr>
        <p:spPr/>
        <p:txBody>
          <a:bodyPr/>
          <a:lstStyle/>
          <a:p>
            <a:fld id="{D466FAAA-B4AD-4AFB-AEBE-069464B45C14}" type="slidenum">
              <a:rPr lang="zh-TW" altLang="en-US" smtClean="0"/>
              <a:t>15</a:t>
            </a:fld>
            <a:endParaRPr lang="zh-TW" altLang="en-US"/>
          </a:p>
        </p:txBody>
      </p:sp>
    </p:spTree>
    <p:extLst>
      <p:ext uri="{BB962C8B-B14F-4D97-AF65-F5344CB8AC3E}">
        <p14:creationId xmlns:p14="http://schemas.microsoft.com/office/powerpoint/2010/main" val="2264714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References</a:t>
            </a:r>
            <a:endParaRPr lang="zh-TW" altLang="en-US" dirty="0"/>
          </a:p>
        </p:txBody>
      </p:sp>
      <p:sp>
        <p:nvSpPr>
          <p:cNvPr id="3" name="內容版面配置區 2"/>
          <p:cNvSpPr>
            <a:spLocks noGrp="1"/>
          </p:cNvSpPr>
          <p:nvPr>
            <p:ph idx="1"/>
          </p:nvPr>
        </p:nvSpPr>
        <p:spPr/>
        <p:txBody>
          <a:bodyPr/>
          <a:lstStyle/>
          <a:p>
            <a:r>
              <a:rPr lang="en-US" altLang="zh-TW" dirty="0"/>
              <a:t>https://dev.botframework.com/</a:t>
            </a:r>
          </a:p>
          <a:p>
            <a:r>
              <a:rPr lang="en-US" altLang="zh-TW" dirty="0">
                <a:hlinkClick r:id="rId2"/>
              </a:rPr>
              <a:t>https://www.luis.ai/</a:t>
            </a:r>
            <a:endParaRPr lang="en-US" altLang="zh-TW" dirty="0">
              <a:hlinkClick r:id="rId3"/>
            </a:endParaRPr>
          </a:p>
          <a:p>
            <a:r>
              <a:rPr lang="en-US" altLang="zh-TW" dirty="0">
                <a:hlinkClick r:id="rId3"/>
              </a:rPr>
              <a:t>https://ankitbko.github.io/2016/08/ChatBot-using-Microsoft-Bot-Framework-Part-1/</a:t>
            </a:r>
            <a:endParaRPr lang="en-US" altLang="zh-TW" dirty="0"/>
          </a:p>
          <a:p>
            <a:r>
              <a:rPr lang="en-US" altLang="zh-TW" dirty="0"/>
              <a:t>http://www.codeproject.com/Articles/1106457/An-Introduction-to-the-Microsoft-Bot-Framework</a:t>
            </a:r>
            <a:endParaRPr lang="zh-TW" altLang="en-US" dirty="0"/>
          </a:p>
        </p:txBody>
      </p:sp>
      <p:sp>
        <p:nvSpPr>
          <p:cNvPr id="4" name="投影片編號版面配置區 3"/>
          <p:cNvSpPr>
            <a:spLocks noGrp="1"/>
          </p:cNvSpPr>
          <p:nvPr>
            <p:ph type="sldNum" sz="quarter" idx="12"/>
          </p:nvPr>
        </p:nvSpPr>
        <p:spPr/>
        <p:txBody>
          <a:bodyPr/>
          <a:lstStyle/>
          <a:p>
            <a:fld id="{D466FAAA-B4AD-4AFB-AEBE-069464B45C14}" type="slidenum">
              <a:rPr lang="zh-TW" altLang="en-US" smtClean="0"/>
              <a:t>16</a:t>
            </a:fld>
            <a:endParaRPr lang="zh-TW" altLang="en-US"/>
          </a:p>
        </p:txBody>
      </p:sp>
    </p:spTree>
    <p:extLst>
      <p:ext uri="{BB962C8B-B14F-4D97-AF65-F5344CB8AC3E}">
        <p14:creationId xmlns:p14="http://schemas.microsoft.com/office/powerpoint/2010/main" val="10945883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D466FAAA-B4AD-4AFB-AEBE-069464B45C14}" type="slidenum">
              <a:rPr lang="zh-TW" altLang="en-US" smtClean="0"/>
              <a:t>17</a:t>
            </a:fld>
            <a:endParaRPr lang="zh-TW" altLang="en-US"/>
          </a:p>
        </p:txBody>
      </p:sp>
      <p:sp>
        <p:nvSpPr>
          <p:cNvPr id="5" name="標題 1"/>
          <p:cNvSpPr txBox="1">
            <a:spLocks/>
          </p:cNvSpPr>
          <p:nvPr/>
        </p:nvSpPr>
        <p:spPr>
          <a:xfrm>
            <a:off x="646111" y="2700967"/>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altLang="zh-TW" dirty="0"/>
              <a:t>Q&amp;A</a:t>
            </a:r>
            <a:endParaRPr lang="zh-TW" altLang="en-US" dirty="0"/>
          </a:p>
        </p:txBody>
      </p:sp>
    </p:spTree>
    <p:extLst>
      <p:ext uri="{BB962C8B-B14F-4D97-AF65-F5344CB8AC3E}">
        <p14:creationId xmlns:p14="http://schemas.microsoft.com/office/powerpoint/2010/main" val="19957663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See you next section!</a:t>
            </a:r>
            <a:endParaRPr lang="zh-TW" altLang="en-US" dirty="0"/>
          </a:p>
        </p:txBody>
      </p:sp>
      <p:sp>
        <p:nvSpPr>
          <p:cNvPr id="3" name="內容版面配置區 2"/>
          <p:cNvSpPr>
            <a:spLocks noGrp="1"/>
          </p:cNvSpPr>
          <p:nvPr>
            <p:ph idx="1"/>
          </p:nvPr>
        </p:nvSpPr>
        <p:spPr/>
        <p:txBody>
          <a:bodyPr/>
          <a:lstStyle/>
          <a:p>
            <a:endParaRPr lang="zh-TW" altLang="en-US" dirty="0"/>
          </a:p>
        </p:txBody>
      </p:sp>
      <p:sp>
        <p:nvSpPr>
          <p:cNvPr id="4" name="投影片編號版面配置區 3"/>
          <p:cNvSpPr>
            <a:spLocks noGrp="1"/>
          </p:cNvSpPr>
          <p:nvPr>
            <p:ph type="sldNum" sz="quarter" idx="12"/>
          </p:nvPr>
        </p:nvSpPr>
        <p:spPr/>
        <p:txBody>
          <a:bodyPr/>
          <a:lstStyle/>
          <a:p>
            <a:fld id="{D466FAAA-B4AD-4AFB-AEBE-069464B45C14}" type="slidenum">
              <a:rPr lang="zh-TW" altLang="en-US" smtClean="0"/>
              <a:t>18</a:t>
            </a:fld>
            <a:endParaRPr lang="zh-TW" altLang="en-US"/>
          </a:p>
        </p:txBody>
      </p:sp>
    </p:spTree>
    <p:extLst>
      <p:ext uri="{BB962C8B-B14F-4D97-AF65-F5344CB8AC3E}">
        <p14:creationId xmlns:p14="http://schemas.microsoft.com/office/powerpoint/2010/main" val="945461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Outline</a:t>
            </a:r>
            <a:endParaRPr lang="zh-TW" altLang="en-US" dirty="0"/>
          </a:p>
        </p:txBody>
      </p:sp>
      <p:sp>
        <p:nvSpPr>
          <p:cNvPr id="3" name="內容版面配置區 2"/>
          <p:cNvSpPr>
            <a:spLocks noGrp="1"/>
          </p:cNvSpPr>
          <p:nvPr>
            <p:ph idx="1"/>
          </p:nvPr>
        </p:nvSpPr>
        <p:spPr/>
        <p:txBody>
          <a:bodyPr/>
          <a:lstStyle/>
          <a:p>
            <a:r>
              <a:rPr lang="en-US" altLang="zh-TW" dirty="0"/>
              <a:t>09:30 ~ 10:30        Microsoft Bot Framework</a:t>
            </a:r>
            <a:r>
              <a:rPr lang="zh-TW" altLang="en-US" dirty="0"/>
              <a:t>相關概念介紹</a:t>
            </a:r>
          </a:p>
          <a:p>
            <a:r>
              <a:rPr lang="en-US" altLang="zh-TW" dirty="0"/>
              <a:t>10:45 ~ 12:00        Bot Builder, Emulator </a:t>
            </a:r>
            <a:r>
              <a:rPr lang="zh-TW" altLang="en-US" dirty="0"/>
              <a:t>介紹</a:t>
            </a:r>
          </a:p>
          <a:p>
            <a:r>
              <a:rPr lang="en-US" altLang="zh-TW" dirty="0"/>
              <a:t>12:00 ~ 13:00        </a:t>
            </a:r>
            <a:r>
              <a:rPr lang="zh-TW" altLang="en-US" dirty="0"/>
              <a:t>午餐</a:t>
            </a:r>
          </a:p>
          <a:p>
            <a:r>
              <a:rPr lang="en-US" altLang="zh-TW" dirty="0"/>
              <a:t>13:20 ~ 14:30        Hands-On Lab 1 :</a:t>
            </a:r>
            <a:r>
              <a:rPr lang="zh-TW" altLang="en-US" dirty="0"/>
              <a:t>介紹</a:t>
            </a:r>
            <a:r>
              <a:rPr lang="en-US" altLang="zh-TW" dirty="0"/>
              <a:t> </a:t>
            </a:r>
            <a:r>
              <a:rPr lang="en-US" altLang="zh-TW" dirty="0" err="1"/>
              <a:t>EchoBot</a:t>
            </a:r>
            <a:endParaRPr lang="zh-TW" altLang="en-US" dirty="0"/>
          </a:p>
          <a:p>
            <a:r>
              <a:rPr lang="en-US" altLang="zh-TW" dirty="0"/>
              <a:t>14:30 ~ 15:30        Hands-On Lab 2</a:t>
            </a:r>
            <a:r>
              <a:rPr lang="zh-TW" altLang="en-US" dirty="0"/>
              <a:t>：介紹</a:t>
            </a:r>
            <a:r>
              <a:rPr lang="en-US" altLang="zh-TW" dirty="0" err="1"/>
              <a:t>SandwichBot</a:t>
            </a:r>
            <a:endParaRPr lang="zh-TW" altLang="en-US" dirty="0"/>
          </a:p>
          <a:p>
            <a:r>
              <a:rPr lang="en-US" altLang="zh-TW" dirty="0"/>
              <a:t>15:30 ~ 16:00        Break</a:t>
            </a:r>
          </a:p>
          <a:p>
            <a:r>
              <a:rPr lang="en-US" altLang="zh-TW" dirty="0"/>
              <a:t>16:00 ~ 17:30        Hands-On Lab 3</a:t>
            </a:r>
            <a:r>
              <a:rPr lang="zh-TW" altLang="en-US" dirty="0"/>
              <a:t>：做出請假</a:t>
            </a:r>
            <a:r>
              <a:rPr lang="en-US" altLang="zh-TW" dirty="0"/>
              <a:t>Bot(1 </a:t>
            </a:r>
            <a:r>
              <a:rPr lang="zh-TW" altLang="en-US" dirty="0"/>
              <a:t>請假；</a:t>
            </a:r>
            <a:r>
              <a:rPr lang="en-US" altLang="zh-TW" dirty="0"/>
              <a:t>2 </a:t>
            </a:r>
            <a:r>
              <a:rPr lang="zh-TW" altLang="en-US" dirty="0"/>
              <a:t>查詢請假時數</a:t>
            </a:r>
            <a:r>
              <a:rPr lang="en-US" altLang="zh-TW" dirty="0"/>
              <a:t>)</a:t>
            </a:r>
          </a:p>
          <a:p>
            <a:r>
              <a:rPr lang="en-US" altLang="zh-TW" dirty="0"/>
              <a:t>17:30 ~ 18:00        Q &amp; A</a:t>
            </a:r>
            <a:endParaRPr lang="zh-TW" altLang="en-US" dirty="0"/>
          </a:p>
        </p:txBody>
      </p:sp>
      <p:sp>
        <p:nvSpPr>
          <p:cNvPr id="4" name="投影片編號版面配置區 3"/>
          <p:cNvSpPr>
            <a:spLocks noGrp="1"/>
          </p:cNvSpPr>
          <p:nvPr>
            <p:ph type="sldNum" sz="quarter" idx="12"/>
          </p:nvPr>
        </p:nvSpPr>
        <p:spPr/>
        <p:txBody>
          <a:bodyPr/>
          <a:lstStyle/>
          <a:p>
            <a:fld id="{D466FAAA-B4AD-4AFB-AEBE-069464B45C14}" type="slidenum">
              <a:rPr lang="zh-TW" altLang="en-US" smtClean="0"/>
              <a:t>2</a:t>
            </a:fld>
            <a:endParaRPr lang="zh-TW" altLang="en-US"/>
          </a:p>
        </p:txBody>
      </p:sp>
    </p:spTree>
    <p:extLst>
      <p:ext uri="{BB962C8B-B14F-4D97-AF65-F5344CB8AC3E}">
        <p14:creationId xmlns:p14="http://schemas.microsoft.com/office/powerpoint/2010/main" val="3225189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3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8" name="Freeform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5" name="內容版面配置區 4"/>
          <p:cNvPicPr>
            <a:picLocks noChangeAspect="1"/>
          </p:cNvPicPr>
          <p:nvPr/>
        </p:nvPicPr>
        <p:blipFill>
          <a:blip r:embed="rId2"/>
          <a:stretch>
            <a:fillRect/>
          </a:stretch>
        </p:blipFill>
        <p:spPr>
          <a:xfrm>
            <a:off x="6093992" y="2066526"/>
            <a:ext cx="5449889" cy="2724944"/>
          </a:xfrm>
          <a:prstGeom prst="rect">
            <a:avLst/>
          </a:prstGeom>
          <a:effectLst/>
        </p:spPr>
      </p:pic>
      <p:sp>
        <p:nvSpPr>
          <p:cNvPr id="19" name="Rectangle 1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標題 1"/>
          <p:cNvSpPr>
            <a:spLocks noGrp="1"/>
          </p:cNvSpPr>
          <p:nvPr>
            <p:ph type="title"/>
          </p:nvPr>
        </p:nvSpPr>
        <p:spPr>
          <a:xfrm>
            <a:off x="648931" y="629266"/>
            <a:ext cx="4166510" cy="1622321"/>
          </a:xfrm>
        </p:spPr>
        <p:txBody>
          <a:bodyPr>
            <a:normAutofit/>
          </a:bodyPr>
          <a:lstStyle/>
          <a:p>
            <a:pPr>
              <a:lnSpc>
                <a:spcPct val="80000"/>
              </a:lnSpc>
            </a:pPr>
            <a:r>
              <a:rPr lang="en-US" altLang="zh-TW" sz="3900" dirty="0"/>
              <a:t>Microsoft Bot Framework</a:t>
            </a:r>
            <a:r>
              <a:rPr lang="zh-TW" altLang="en-US" sz="3900" dirty="0"/>
              <a:t>相關概念介紹</a:t>
            </a:r>
          </a:p>
        </p:txBody>
      </p:sp>
      <p:sp>
        <p:nvSpPr>
          <p:cNvPr id="3" name="內容版面配置區 2"/>
          <p:cNvSpPr>
            <a:spLocks noGrp="1"/>
          </p:cNvSpPr>
          <p:nvPr>
            <p:ph idx="1"/>
          </p:nvPr>
        </p:nvSpPr>
        <p:spPr>
          <a:xfrm>
            <a:off x="648931" y="2438400"/>
            <a:ext cx="4166509" cy="3785419"/>
          </a:xfrm>
        </p:spPr>
        <p:txBody>
          <a:bodyPr>
            <a:normAutofit/>
          </a:bodyPr>
          <a:lstStyle/>
          <a:p>
            <a:r>
              <a:rPr lang="en-US" altLang="zh-TW" dirty="0"/>
              <a:t>Bot Builder</a:t>
            </a:r>
          </a:p>
          <a:p>
            <a:r>
              <a:rPr lang="en-US" altLang="zh-TW" dirty="0"/>
              <a:t>Bot Connector</a:t>
            </a:r>
          </a:p>
          <a:p>
            <a:r>
              <a:rPr lang="en-US" altLang="zh-TW" dirty="0"/>
              <a:t>Bot Framework Emulator</a:t>
            </a:r>
            <a:endParaRPr lang="zh-TW" altLang="en-US" dirty="0"/>
          </a:p>
        </p:txBody>
      </p:sp>
      <p:sp>
        <p:nvSpPr>
          <p:cNvPr id="4" name="投影片編號版面配置區 3"/>
          <p:cNvSpPr>
            <a:spLocks noGrp="1"/>
          </p:cNvSpPr>
          <p:nvPr>
            <p:ph type="sldNum" sz="quarter" idx="12"/>
          </p:nvPr>
        </p:nvSpPr>
        <p:spPr/>
        <p:txBody>
          <a:bodyPr>
            <a:normAutofit/>
          </a:bodyPr>
          <a:lstStyle/>
          <a:p>
            <a:fld id="{D466FAAA-B4AD-4AFB-AEBE-069464B45C14}" type="slidenum">
              <a:rPr lang="zh-TW" altLang="en-US" smtClean="0"/>
              <a:t>3</a:t>
            </a:fld>
            <a:endParaRPr lang="zh-TW" altLang="en-US"/>
          </a:p>
        </p:txBody>
      </p:sp>
    </p:spTree>
    <p:extLst>
      <p:ext uri="{BB962C8B-B14F-4D97-AF65-F5344CB8AC3E}">
        <p14:creationId xmlns:p14="http://schemas.microsoft.com/office/powerpoint/2010/main" val="867468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Bot Builder</a:t>
            </a:r>
            <a:endParaRPr lang="zh-TW" altLang="en-US" dirty="0"/>
          </a:p>
        </p:txBody>
      </p:sp>
      <p:sp>
        <p:nvSpPr>
          <p:cNvPr id="3" name="內容版面配置區 2"/>
          <p:cNvSpPr>
            <a:spLocks noGrp="1"/>
          </p:cNvSpPr>
          <p:nvPr>
            <p:ph idx="1"/>
          </p:nvPr>
        </p:nvSpPr>
        <p:spPr/>
        <p:txBody>
          <a:bodyPr/>
          <a:lstStyle/>
          <a:p>
            <a:pPr marL="0" indent="0">
              <a:buNone/>
            </a:pPr>
            <a:r>
              <a:rPr lang="en-US" altLang="zh-TW" dirty="0"/>
              <a:t>Microsoft Bot Builder is a powerful framework for constructing bots that can handle both freeform interactions and more guided ones where the possibilities are explicitly shown to the user. It is easy to use and leverages C# to provide a natural way to write bots.</a:t>
            </a:r>
          </a:p>
          <a:p>
            <a:r>
              <a:rPr lang="en-US" altLang="zh-TW" dirty="0"/>
              <a:t>C#.NET (</a:t>
            </a:r>
            <a:r>
              <a:rPr lang="en-US" altLang="zh-TW" dirty="0" err="1">
                <a:hlinkClick r:id="rId2"/>
              </a:rPr>
              <a:t>gotoLink</a:t>
            </a:r>
            <a:r>
              <a:rPr lang="en-US" altLang="zh-TW" dirty="0"/>
              <a:t>)</a:t>
            </a:r>
          </a:p>
          <a:p>
            <a:pPr lvl="1"/>
            <a:r>
              <a:rPr lang="en-US" altLang="zh-TW" dirty="0"/>
              <a:t>Dialog</a:t>
            </a:r>
          </a:p>
          <a:p>
            <a:pPr lvl="1"/>
            <a:r>
              <a:rPr lang="en-US" altLang="zh-TW" dirty="0"/>
              <a:t>Form Flow</a:t>
            </a:r>
          </a:p>
          <a:p>
            <a:pPr lvl="1"/>
            <a:r>
              <a:rPr lang="en-US" altLang="zh-TW" dirty="0"/>
              <a:t>Language Understanding Intelligent Service (LUIS)</a:t>
            </a:r>
          </a:p>
          <a:p>
            <a:r>
              <a:rPr lang="en-US" altLang="zh-TW" dirty="0"/>
              <a:t>Node.js (</a:t>
            </a:r>
            <a:r>
              <a:rPr lang="en-US" altLang="zh-TW" dirty="0" err="1">
                <a:hlinkClick r:id="rId3"/>
              </a:rPr>
              <a:t>gotoLink</a:t>
            </a:r>
            <a:r>
              <a:rPr lang="en-US" altLang="zh-TW" dirty="0"/>
              <a:t>)</a:t>
            </a:r>
          </a:p>
        </p:txBody>
      </p:sp>
      <p:sp>
        <p:nvSpPr>
          <p:cNvPr id="4" name="投影片編號版面配置區 3"/>
          <p:cNvSpPr>
            <a:spLocks noGrp="1"/>
          </p:cNvSpPr>
          <p:nvPr>
            <p:ph type="sldNum" sz="quarter" idx="12"/>
          </p:nvPr>
        </p:nvSpPr>
        <p:spPr/>
        <p:txBody>
          <a:bodyPr/>
          <a:lstStyle/>
          <a:p>
            <a:fld id="{D466FAAA-B4AD-4AFB-AEBE-069464B45C14}" type="slidenum">
              <a:rPr lang="zh-TW" altLang="en-US" smtClean="0"/>
              <a:t>4</a:t>
            </a:fld>
            <a:endParaRPr lang="zh-TW" altLang="en-US"/>
          </a:p>
        </p:txBody>
      </p:sp>
    </p:spTree>
    <p:extLst>
      <p:ext uri="{BB962C8B-B14F-4D97-AF65-F5344CB8AC3E}">
        <p14:creationId xmlns:p14="http://schemas.microsoft.com/office/powerpoint/2010/main" val="3603903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3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3" name="Freeform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5" name="圖片 4"/>
          <p:cNvPicPr>
            <a:picLocks noChangeAspect="1"/>
          </p:cNvPicPr>
          <p:nvPr/>
        </p:nvPicPr>
        <p:blipFill>
          <a:blip r:embed="rId2"/>
          <a:stretch>
            <a:fillRect/>
          </a:stretch>
        </p:blipFill>
        <p:spPr>
          <a:xfrm>
            <a:off x="6093992" y="996985"/>
            <a:ext cx="5449889" cy="4864026"/>
          </a:xfrm>
          <a:prstGeom prst="rect">
            <a:avLst/>
          </a:prstGeom>
          <a:effectLst/>
        </p:spPr>
      </p:pic>
      <p:sp>
        <p:nvSpPr>
          <p:cNvPr id="14"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標題 1"/>
          <p:cNvSpPr>
            <a:spLocks noGrp="1"/>
          </p:cNvSpPr>
          <p:nvPr>
            <p:ph type="title"/>
          </p:nvPr>
        </p:nvSpPr>
        <p:spPr>
          <a:xfrm>
            <a:off x="648931" y="629266"/>
            <a:ext cx="4166510" cy="1622321"/>
          </a:xfrm>
        </p:spPr>
        <p:txBody>
          <a:bodyPr>
            <a:normAutofit/>
          </a:bodyPr>
          <a:lstStyle/>
          <a:p>
            <a:r>
              <a:rPr lang="en-US" altLang="zh-TW" dirty="0"/>
              <a:t>Bot Builder .NET Dialog</a:t>
            </a:r>
            <a:endParaRPr lang="zh-TW" altLang="en-US" dirty="0"/>
          </a:p>
        </p:txBody>
      </p:sp>
      <p:sp>
        <p:nvSpPr>
          <p:cNvPr id="3" name="內容版面配置區 2"/>
          <p:cNvSpPr>
            <a:spLocks noGrp="1"/>
          </p:cNvSpPr>
          <p:nvPr>
            <p:ph idx="1"/>
          </p:nvPr>
        </p:nvSpPr>
        <p:spPr>
          <a:xfrm>
            <a:off x="648931" y="2438400"/>
            <a:ext cx="4166509" cy="3785419"/>
          </a:xfrm>
        </p:spPr>
        <p:txBody>
          <a:bodyPr>
            <a:normAutofit/>
          </a:bodyPr>
          <a:lstStyle/>
          <a:p>
            <a:endParaRPr lang="zh-TW" altLang="en-US" dirty="0"/>
          </a:p>
        </p:txBody>
      </p:sp>
      <p:sp>
        <p:nvSpPr>
          <p:cNvPr id="4" name="投影片編號版面配置區 3"/>
          <p:cNvSpPr>
            <a:spLocks noGrp="1"/>
          </p:cNvSpPr>
          <p:nvPr>
            <p:ph type="sldNum" sz="quarter" idx="12"/>
          </p:nvPr>
        </p:nvSpPr>
        <p:spPr/>
        <p:txBody>
          <a:bodyPr>
            <a:normAutofit/>
          </a:bodyPr>
          <a:lstStyle/>
          <a:p>
            <a:fld id="{D466FAAA-B4AD-4AFB-AEBE-069464B45C14}" type="slidenum">
              <a:rPr lang="zh-TW" altLang="en-US" smtClean="0"/>
              <a:t>5</a:t>
            </a:fld>
            <a:endParaRPr lang="zh-TW" altLang="en-US"/>
          </a:p>
        </p:txBody>
      </p:sp>
    </p:spTree>
    <p:extLst>
      <p:ext uri="{BB962C8B-B14F-4D97-AF65-F5344CB8AC3E}">
        <p14:creationId xmlns:p14="http://schemas.microsoft.com/office/powerpoint/2010/main" val="1144014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3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9" name="Freeform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5" name="圖片 4"/>
          <p:cNvPicPr>
            <a:picLocks noChangeAspect="1"/>
          </p:cNvPicPr>
          <p:nvPr/>
        </p:nvPicPr>
        <p:blipFill>
          <a:blip r:embed="rId2"/>
          <a:stretch>
            <a:fillRect/>
          </a:stretch>
        </p:blipFill>
        <p:spPr>
          <a:xfrm>
            <a:off x="6906792" y="647698"/>
            <a:ext cx="3824288" cy="5562601"/>
          </a:xfrm>
          <a:prstGeom prst="rect">
            <a:avLst/>
          </a:prstGeom>
          <a:effectLst/>
        </p:spPr>
      </p:pic>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標題 1"/>
          <p:cNvSpPr>
            <a:spLocks noGrp="1"/>
          </p:cNvSpPr>
          <p:nvPr>
            <p:ph type="title"/>
          </p:nvPr>
        </p:nvSpPr>
        <p:spPr>
          <a:xfrm>
            <a:off x="648931" y="629266"/>
            <a:ext cx="4166510" cy="1622321"/>
          </a:xfrm>
        </p:spPr>
        <p:txBody>
          <a:bodyPr>
            <a:normAutofit/>
          </a:bodyPr>
          <a:lstStyle/>
          <a:p>
            <a:r>
              <a:rPr lang="en-US" altLang="zh-TW" dirty="0"/>
              <a:t>Bot Builder .NET Form flow</a:t>
            </a:r>
            <a:endParaRPr lang="zh-TW" altLang="en-US" dirty="0"/>
          </a:p>
        </p:txBody>
      </p:sp>
      <p:sp>
        <p:nvSpPr>
          <p:cNvPr id="3" name="內容版面配置區 2"/>
          <p:cNvSpPr>
            <a:spLocks noGrp="1"/>
          </p:cNvSpPr>
          <p:nvPr>
            <p:ph idx="1"/>
          </p:nvPr>
        </p:nvSpPr>
        <p:spPr>
          <a:xfrm>
            <a:off x="648931" y="2438400"/>
            <a:ext cx="4166509" cy="3785419"/>
          </a:xfrm>
        </p:spPr>
        <p:txBody>
          <a:bodyPr>
            <a:normAutofit/>
          </a:bodyPr>
          <a:lstStyle/>
          <a:p>
            <a:endParaRPr lang="zh-TW" altLang="en-US" dirty="0"/>
          </a:p>
        </p:txBody>
      </p:sp>
      <p:sp>
        <p:nvSpPr>
          <p:cNvPr id="4" name="投影片編號版面配置區 3"/>
          <p:cNvSpPr>
            <a:spLocks noGrp="1"/>
          </p:cNvSpPr>
          <p:nvPr>
            <p:ph type="sldNum" sz="quarter" idx="12"/>
          </p:nvPr>
        </p:nvSpPr>
        <p:spPr/>
        <p:txBody>
          <a:bodyPr>
            <a:normAutofit/>
          </a:bodyPr>
          <a:lstStyle/>
          <a:p>
            <a:fld id="{D466FAAA-B4AD-4AFB-AEBE-069464B45C14}" type="slidenum">
              <a:rPr lang="zh-TW" altLang="en-US" smtClean="0"/>
              <a:t>6</a:t>
            </a:fld>
            <a:endParaRPr lang="zh-TW" altLang="en-US"/>
          </a:p>
        </p:txBody>
      </p:sp>
    </p:spTree>
    <p:extLst>
      <p:ext uri="{BB962C8B-B14F-4D97-AF65-F5344CB8AC3E}">
        <p14:creationId xmlns:p14="http://schemas.microsoft.com/office/powerpoint/2010/main" val="354659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3600" dirty="0"/>
              <a:t>Bot Builder .NET LUIS</a:t>
            </a:r>
            <a:endParaRPr lang="zh-TW" altLang="en-US" sz="3600" dirty="0"/>
          </a:p>
        </p:txBody>
      </p:sp>
      <p:sp>
        <p:nvSpPr>
          <p:cNvPr id="3" name="內容版面配置區 2"/>
          <p:cNvSpPr>
            <a:spLocks noGrp="1"/>
          </p:cNvSpPr>
          <p:nvPr>
            <p:ph idx="1"/>
          </p:nvPr>
        </p:nvSpPr>
        <p:spPr>
          <a:xfrm>
            <a:off x="1103312" y="2052918"/>
            <a:ext cx="8946541" cy="1508989"/>
          </a:xfrm>
        </p:spPr>
        <p:txBody>
          <a:bodyPr/>
          <a:lstStyle/>
          <a:p>
            <a:r>
              <a:rPr lang="en-US" altLang="zh-TW" dirty="0"/>
              <a:t>Create language understanding models.</a:t>
            </a:r>
          </a:p>
          <a:p>
            <a:r>
              <a:rPr lang="en-US" altLang="zh-TW" dirty="0"/>
              <a:t>Send Message to LUIS</a:t>
            </a:r>
          </a:p>
          <a:p>
            <a:r>
              <a:rPr lang="en-US" altLang="zh-TW" dirty="0"/>
              <a:t>Design your program to process intents and action.</a:t>
            </a:r>
            <a:endParaRPr lang="zh-TW" altLang="en-US" dirty="0"/>
          </a:p>
        </p:txBody>
      </p:sp>
      <p:sp>
        <p:nvSpPr>
          <p:cNvPr id="4" name="投影片編號版面配置區 3"/>
          <p:cNvSpPr>
            <a:spLocks noGrp="1"/>
          </p:cNvSpPr>
          <p:nvPr>
            <p:ph type="sldNum" sz="quarter" idx="12"/>
          </p:nvPr>
        </p:nvSpPr>
        <p:spPr/>
        <p:txBody>
          <a:bodyPr/>
          <a:lstStyle/>
          <a:p>
            <a:fld id="{D466FAAA-B4AD-4AFB-AEBE-069464B45C14}" type="slidenum">
              <a:rPr lang="zh-TW" altLang="en-US" smtClean="0"/>
              <a:t>7</a:t>
            </a:fld>
            <a:endParaRPr lang="zh-TW" altLang="en-US"/>
          </a:p>
        </p:txBody>
      </p:sp>
      <p:pic>
        <p:nvPicPr>
          <p:cNvPr id="5" name="圖片 4"/>
          <p:cNvPicPr>
            <a:picLocks noChangeAspect="1"/>
          </p:cNvPicPr>
          <p:nvPr/>
        </p:nvPicPr>
        <p:blipFill>
          <a:blip r:embed="rId2"/>
          <a:stretch>
            <a:fillRect/>
          </a:stretch>
        </p:blipFill>
        <p:spPr>
          <a:xfrm>
            <a:off x="480383" y="3858033"/>
            <a:ext cx="3905250" cy="2257425"/>
          </a:xfrm>
          <a:prstGeom prst="rect">
            <a:avLst/>
          </a:prstGeom>
        </p:spPr>
      </p:pic>
      <p:pic>
        <p:nvPicPr>
          <p:cNvPr id="6" name="圖片 5"/>
          <p:cNvPicPr>
            <a:picLocks noChangeAspect="1"/>
          </p:cNvPicPr>
          <p:nvPr/>
        </p:nvPicPr>
        <p:blipFill>
          <a:blip r:embed="rId3"/>
          <a:stretch>
            <a:fillRect/>
          </a:stretch>
        </p:blipFill>
        <p:spPr>
          <a:xfrm>
            <a:off x="8516328" y="4381907"/>
            <a:ext cx="1533525" cy="1209675"/>
          </a:xfrm>
          <a:prstGeom prst="rect">
            <a:avLst/>
          </a:prstGeom>
        </p:spPr>
      </p:pic>
      <p:sp>
        <p:nvSpPr>
          <p:cNvPr id="7" name="文字方塊 6"/>
          <p:cNvSpPr txBox="1"/>
          <p:nvPr/>
        </p:nvSpPr>
        <p:spPr>
          <a:xfrm>
            <a:off x="8586425" y="5746126"/>
            <a:ext cx="1393330" cy="369332"/>
          </a:xfrm>
          <a:prstGeom prst="rect">
            <a:avLst/>
          </a:prstGeom>
          <a:noFill/>
        </p:spPr>
        <p:txBody>
          <a:bodyPr wrap="none" rtlCol="0">
            <a:spAutoFit/>
          </a:bodyPr>
          <a:lstStyle/>
          <a:p>
            <a:r>
              <a:rPr lang="en-US" altLang="zh-TW" dirty="0"/>
              <a:t>LUIS Model</a:t>
            </a:r>
            <a:endParaRPr lang="zh-TW" altLang="en-US" dirty="0"/>
          </a:p>
        </p:txBody>
      </p:sp>
      <p:sp>
        <p:nvSpPr>
          <p:cNvPr id="8" name="文字方塊 7"/>
          <p:cNvSpPr txBox="1"/>
          <p:nvPr/>
        </p:nvSpPr>
        <p:spPr>
          <a:xfrm>
            <a:off x="5055586" y="4197241"/>
            <a:ext cx="2403222" cy="369332"/>
          </a:xfrm>
          <a:prstGeom prst="rect">
            <a:avLst/>
          </a:prstGeom>
          <a:noFill/>
        </p:spPr>
        <p:txBody>
          <a:bodyPr wrap="none" rtlCol="0">
            <a:spAutoFit/>
          </a:bodyPr>
          <a:lstStyle/>
          <a:p>
            <a:r>
              <a:rPr lang="en-US" altLang="zh-TW" dirty="0"/>
              <a:t>Haircut on Saturday</a:t>
            </a:r>
            <a:endParaRPr lang="zh-TW" altLang="en-US" dirty="0"/>
          </a:p>
        </p:txBody>
      </p:sp>
      <p:cxnSp>
        <p:nvCxnSpPr>
          <p:cNvPr id="10" name="直線單箭頭接點 9"/>
          <p:cNvCxnSpPr/>
          <p:nvPr/>
        </p:nvCxnSpPr>
        <p:spPr>
          <a:xfrm>
            <a:off x="4385633" y="4566573"/>
            <a:ext cx="4130695"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2" name="直線單箭頭接點 11"/>
          <p:cNvCxnSpPr/>
          <p:nvPr/>
        </p:nvCxnSpPr>
        <p:spPr>
          <a:xfrm flipH="1">
            <a:off x="4385633" y="5305647"/>
            <a:ext cx="4130695"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13" name="文字方塊 12"/>
          <p:cNvSpPr txBox="1"/>
          <p:nvPr/>
        </p:nvSpPr>
        <p:spPr>
          <a:xfrm>
            <a:off x="5147758" y="5341221"/>
            <a:ext cx="2218877" cy="369332"/>
          </a:xfrm>
          <a:prstGeom prst="rect">
            <a:avLst/>
          </a:prstGeom>
          <a:noFill/>
        </p:spPr>
        <p:txBody>
          <a:bodyPr wrap="none" rtlCol="0">
            <a:spAutoFit/>
          </a:bodyPr>
          <a:lstStyle/>
          <a:p>
            <a:r>
              <a:rPr lang="en-US" altLang="zh-TW" dirty="0"/>
              <a:t>intents and action</a:t>
            </a:r>
            <a:endParaRPr lang="zh-TW" altLang="en-US" dirty="0"/>
          </a:p>
        </p:txBody>
      </p:sp>
    </p:spTree>
    <p:extLst>
      <p:ext uri="{BB962C8B-B14F-4D97-AF65-F5344CB8AC3E}">
        <p14:creationId xmlns:p14="http://schemas.microsoft.com/office/powerpoint/2010/main" val="2729987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3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9" name="Freeform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5" name="圖片 4"/>
          <p:cNvPicPr>
            <a:picLocks noChangeAspect="1"/>
          </p:cNvPicPr>
          <p:nvPr/>
        </p:nvPicPr>
        <p:blipFill>
          <a:blip r:embed="rId2"/>
          <a:stretch>
            <a:fillRect/>
          </a:stretch>
        </p:blipFill>
        <p:spPr>
          <a:xfrm>
            <a:off x="6093992" y="1289918"/>
            <a:ext cx="5449889" cy="4278161"/>
          </a:xfrm>
          <a:prstGeom prst="rect">
            <a:avLst/>
          </a:prstGeom>
          <a:effectLst/>
        </p:spPr>
      </p:pic>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標題 1"/>
          <p:cNvSpPr>
            <a:spLocks noGrp="1"/>
          </p:cNvSpPr>
          <p:nvPr>
            <p:ph type="title"/>
          </p:nvPr>
        </p:nvSpPr>
        <p:spPr>
          <a:xfrm>
            <a:off x="648931" y="629266"/>
            <a:ext cx="4166510" cy="1622321"/>
          </a:xfrm>
        </p:spPr>
        <p:txBody>
          <a:bodyPr>
            <a:normAutofit/>
          </a:bodyPr>
          <a:lstStyle/>
          <a:p>
            <a:r>
              <a:rPr lang="en-US" altLang="zh-TW" dirty="0"/>
              <a:t>Bot Connector</a:t>
            </a:r>
            <a:endParaRPr lang="zh-TW" altLang="en-US" dirty="0"/>
          </a:p>
        </p:txBody>
      </p:sp>
      <p:sp>
        <p:nvSpPr>
          <p:cNvPr id="3" name="內容版面配置區 2"/>
          <p:cNvSpPr>
            <a:spLocks noGrp="1"/>
          </p:cNvSpPr>
          <p:nvPr>
            <p:ph idx="1"/>
          </p:nvPr>
        </p:nvSpPr>
        <p:spPr>
          <a:xfrm>
            <a:off x="648931" y="2438400"/>
            <a:ext cx="4166509" cy="3785419"/>
          </a:xfrm>
        </p:spPr>
        <p:txBody>
          <a:bodyPr>
            <a:normAutofit fontScale="92500" lnSpcReduction="20000"/>
          </a:bodyPr>
          <a:lstStyle/>
          <a:p>
            <a:r>
              <a:rPr lang="en-US" altLang="zh-TW" dirty="0"/>
              <a:t>Skype</a:t>
            </a:r>
          </a:p>
          <a:p>
            <a:r>
              <a:rPr lang="en-US" altLang="zh-TW" dirty="0"/>
              <a:t>Web Chat</a:t>
            </a:r>
          </a:p>
          <a:p>
            <a:r>
              <a:rPr lang="en-US" altLang="zh-TW" dirty="0"/>
              <a:t>Direct Line</a:t>
            </a:r>
          </a:p>
          <a:p>
            <a:r>
              <a:rPr lang="en-US" altLang="zh-TW" dirty="0"/>
              <a:t>Email</a:t>
            </a:r>
          </a:p>
          <a:p>
            <a:r>
              <a:rPr lang="en-US" altLang="zh-TW" dirty="0"/>
              <a:t>Facebook Messenger</a:t>
            </a:r>
          </a:p>
          <a:p>
            <a:r>
              <a:rPr lang="en-US" altLang="zh-TW" dirty="0" err="1"/>
              <a:t>GroupMe</a:t>
            </a:r>
            <a:endParaRPr lang="en-US" altLang="zh-TW" dirty="0"/>
          </a:p>
          <a:p>
            <a:r>
              <a:rPr lang="en-US" altLang="zh-TW" dirty="0" err="1"/>
              <a:t>Kik</a:t>
            </a:r>
            <a:endParaRPr lang="en-US" altLang="zh-TW" dirty="0"/>
          </a:p>
          <a:p>
            <a:r>
              <a:rPr lang="en-US" altLang="zh-TW" dirty="0"/>
              <a:t>Slack</a:t>
            </a:r>
          </a:p>
          <a:p>
            <a:r>
              <a:rPr lang="en-US" altLang="zh-TW" dirty="0"/>
              <a:t>Telegram</a:t>
            </a:r>
          </a:p>
          <a:p>
            <a:r>
              <a:rPr lang="en-US" altLang="zh-TW" dirty="0" err="1"/>
              <a:t>Twilio</a:t>
            </a:r>
            <a:endParaRPr lang="zh-TW" altLang="en-US" dirty="0"/>
          </a:p>
        </p:txBody>
      </p:sp>
      <p:sp>
        <p:nvSpPr>
          <p:cNvPr id="4" name="投影片編號版面配置區 3"/>
          <p:cNvSpPr>
            <a:spLocks noGrp="1"/>
          </p:cNvSpPr>
          <p:nvPr>
            <p:ph type="sldNum" sz="quarter" idx="12"/>
          </p:nvPr>
        </p:nvSpPr>
        <p:spPr/>
        <p:txBody>
          <a:bodyPr>
            <a:normAutofit/>
          </a:bodyPr>
          <a:lstStyle/>
          <a:p>
            <a:fld id="{D466FAAA-B4AD-4AFB-AEBE-069464B45C14}" type="slidenum">
              <a:rPr lang="zh-TW" altLang="en-US" smtClean="0"/>
              <a:t>8</a:t>
            </a:fld>
            <a:endParaRPr lang="zh-TW" altLang="en-US"/>
          </a:p>
        </p:txBody>
      </p:sp>
    </p:spTree>
    <p:extLst>
      <p:ext uri="{BB962C8B-B14F-4D97-AF65-F5344CB8AC3E}">
        <p14:creationId xmlns:p14="http://schemas.microsoft.com/office/powerpoint/2010/main" val="3307756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3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3" name="Freeform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5" name="內容版面配置區 4"/>
          <p:cNvPicPr>
            <a:picLocks noChangeAspect="1"/>
          </p:cNvPicPr>
          <p:nvPr/>
        </p:nvPicPr>
        <p:blipFill>
          <a:blip r:embed="rId2"/>
          <a:stretch>
            <a:fillRect/>
          </a:stretch>
        </p:blipFill>
        <p:spPr>
          <a:xfrm>
            <a:off x="6093992" y="1378478"/>
            <a:ext cx="5449889" cy="4101041"/>
          </a:xfrm>
          <a:prstGeom prst="rect">
            <a:avLst/>
          </a:prstGeom>
          <a:effectLst/>
        </p:spPr>
      </p:pic>
      <p:sp>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標題 1"/>
          <p:cNvSpPr>
            <a:spLocks noGrp="1"/>
          </p:cNvSpPr>
          <p:nvPr>
            <p:ph type="title"/>
          </p:nvPr>
        </p:nvSpPr>
        <p:spPr>
          <a:xfrm>
            <a:off x="648931" y="629266"/>
            <a:ext cx="4166510" cy="1622321"/>
          </a:xfrm>
        </p:spPr>
        <p:txBody>
          <a:bodyPr>
            <a:normAutofit/>
          </a:bodyPr>
          <a:lstStyle/>
          <a:p>
            <a:r>
              <a:rPr lang="en-US" altLang="zh-TW"/>
              <a:t>Bot Framework Emulator</a:t>
            </a:r>
            <a:endParaRPr lang="zh-TW" altLang="en-US"/>
          </a:p>
        </p:txBody>
      </p:sp>
      <p:sp>
        <p:nvSpPr>
          <p:cNvPr id="3" name="內容版面配置區 2"/>
          <p:cNvSpPr>
            <a:spLocks noGrp="1"/>
          </p:cNvSpPr>
          <p:nvPr>
            <p:ph idx="1"/>
          </p:nvPr>
        </p:nvSpPr>
        <p:spPr>
          <a:xfrm>
            <a:off x="648931" y="2438400"/>
            <a:ext cx="4166509" cy="3785419"/>
          </a:xfrm>
        </p:spPr>
        <p:txBody>
          <a:bodyPr>
            <a:normAutofit/>
          </a:bodyPr>
          <a:lstStyle/>
          <a:p>
            <a:r>
              <a:rPr lang="en-US" altLang="zh-TW" dirty="0"/>
              <a:t>An easy way to debug your bot(</a:t>
            </a:r>
            <a:r>
              <a:rPr lang="en-US" altLang="zh-TW" dirty="0" err="1">
                <a:hlinkClick r:id="rId3"/>
              </a:rPr>
              <a:t>gotoLink</a:t>
            </a:r>
            <a:r>
              <a:rPr lang="en-US" altLang="zh-TW" dirty="0"/>
              <a:t>).</a:t>
            </a:r>
            <a:endParaRPr lang="zh-TW" altLang="en-US" dirty="0"/>
          </a:p>
        </p:txBody>
      </p:sp>
      <p:sp>
        <p:nvSpPr>
          <p:cNvPr id="4" name="投影片編號版面配置區 3"/>
          <p:cNvSpPr>
            <a:spLocks noGrp="1"/>
          </p:cNvSpPr>
          <p:nvPr>
            <p:ph type="sldNum" sz="quarter" idx="12"/>
          </p:nvPr>
        </p:nvSpPr>
        <p:spPr/>
        <p:txBody>
          <a:bodyPr>
            <a:normAutofit/>
          </a:bodyPr>
          <a:lstStyle/>
          <a:p>
            <a:fld id="{D466FAAA-B4AD-4AFB-AEBE-069464B45C14}" type="slidenum">
              <a:rPr lang="zh-TW" altLang="en-US" smtClean="0"/>
              <a:t>9</a:t>
            </a:fld>
            <a:endParaRPr lang="zh-TW" altLang="en-US"/>
          </a:p>
        </p:txBody>
      </p:sp>
    </p:spTree>
    <p:extLst>
      <p:ext uri="{BB962C8B-B14F-4D97-AF65-F5344CB8AC3E}">
        <p14:creationId xmlns:p14="http://schemas.microsoft.com/office/powerpoint/2010/main" val="19918784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離子">
  <a:themeElements>
    <a:clrScheme name="離子">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離子">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離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1002</TotalTime>
  <Words>310</Words>
  <Application>Microsoft Office PowerPoint</Application>
  <PresentationFormat>寬螢幕</PresentationFormat>
  <Paragraphs>85</Paragraphs>
  <Slides>18</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18</vt:i4>
      </vt:variant>
    </vt:vector>
  </HeadingPairs>
  <TitlesOfParts>
    <vt:vector size="24" baseType="lpstr">
      <vt:lpstr>新細明體</vt:lpstr>
      <vt:lpstr>Arial</vt:lpstr>
      <vt:lpstr>Calibri</vt:lpstr>
      <vt:lpstr>Century Gothic</vt:lpstr>
      <vt:lpstr>Wingdings 3</vt:lpstr>
      <vt:lpstr>離子</vt:lpstr>
      <vt:lpstr>Bot Framework</vt:lpstr>
      <vt:lpstr>Outline</vt:lpstr>
      <vt:lpstr>Microsoft Bot Framework相關概念介紹</vt:lpstr>
      <vt:lpstr>Bot Builder</vt:lpstr>
      <vt:lpstr>Bot Builder .NET Dialog</vt:lpstr>
      <vt:lpstr>Bot Builder .NET Form flow</vt:lpstr>
      <vt:lpstr>Bot Builder .NET LUIS</vt:lpstr>
      <vt:lpstr>Bot Connector</vt:lpstr>
      <vt:lpstr>Bot Framework Emulator</vt:lpstr>
      <vt:lpstr>Bot Sample</vt:lpstr>
      <vt:lpstr>Lunch time</vt:lpstr>
      <vt:lpstr>Hands-On Lab1</vt:lpstr>
      <vt:lpstr>Hands-On Lab2</vt:lpstr>
      <vt:lpstr>Breaks</vt:lpstr>
      <vt:lpstr>Hands-On Lab3</vt:lpstr>
      <vt:lpstr>References</vt:lpstr>
      <vt:lpstr>PowerPoint 簡報</vt:lpstr>
      <vt:lpstr>See you next section!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John Chou</dc:creator>
  <cp:lastModifiedBy>John Chou</cp:lastModifiedBy>
  <cp:revision>22</cp:revision>
  <dcterms:created xsi:type="dcterms:W3CDTF">2016-09-12T04:15:34Z</dcterms:created>
  <dcterms:modified xsi:type="dcterms:W3CDTF">2016-09-18T15:47:46Z</dcterms:modified>
</cp:coreProperties>
</file>