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801600" cy="9601200" type="A3"/>
  <p:notesSz cx="6858000" cy="9144000"/>
  <p:defaultTextStyle>
    <a:defPPr>
      <a:defRPr lang="es-E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" initials="J" lastIdx="1" clrIdx="0">
    <p:extLst>
      <p:ext uri="{19B8F6BF-5375-455C-9EA6-DF929625EA0E}">
        <p15:presenceInfo xmlns:p15="http://schemas.microsoft.com/office/powerpoint/2012/main" userId="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2" autoAdjust="0"/>
    <p:restoredTop sz="94660"/>
  </p:normalViewPr>
  <p:slideViewPr>
    <p:cSldViewPr snapToGrid="0">
      <p:cViewPr>
        <p:scale>
          <a:sx n="90" d="100"/>
          <a:sy n="90" d="100"/>
        </p:scale>
        <p:origin x="-168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5T07:29:38.72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16B3E-9F27-4413-B704-C907AA92A41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11CA11F-9501-490E-82F4-03CBF05499E9}">
      <dgm:prSet phldrT="[Texto]" custT="1"/>
      <dgm:spPr/>
      <dgm:t>
        <a:bodyPr/>
        <a:lstStyle/>
        <a:p>
          <a:r>
            <a:rPr lang="es-ES" sz="1200" dirty="0" smtClean="0"/>
            <a:t>KPI</a:t>
          </a:r>
          <a:endParaRPr lang="es-ES" sz="1200" dirty="0"/>
        </a:p>
      </dgm:t>
    </dgm:pt>
    <dgm:pt modelId="{4CC7E9F1-0F15-4BB3-B1BB-6047C8B2DDA9}" type="parTrans" cxnId="{F6EDDED9-BCA8-4F06-96B1-62A2960ED27D}">
      <dgm:prSet/>
      <dgm:spPr/>
      <dgm:t>
        <a:bodyPr/>
        <a:lstStyle/>
        <a:p>
          <a:endParaRPr lang="es-ES"/>
        </a:p>
      </dgm:t>
    </dgm:pt>
    <dgm:pt modelId="{C6092CD0-DFEC-424B-B3DD-94E09B550D1F}" type="sibTrans" cxnId="{F6EDDED9-BCA8-4F06-96B1-62A2960ED27D}">
      <dgm:prSet/>
      <dgm:spPr/>
      <dgm:t>
        <a:bodyPr/>
        <a:lstStyle/>
        <a:p>
          <a:endParaRPr lang="es-ES"/>
        </a:p>
      </dgm:t>
    </dgm:pt>
    <dgm:pt modelId="{30D01F42-4C63-4F13-9CA8-A0ED66F36D78}">
      <dgm:prSet phldrT="[Texto]"/>
      <dgm:spPr/>
      <dgm:t>
        <a:bodyPr/>
        <a:lstStyle/>
        <a:p>
          <a:r>
            <a:rPr lang="es-ES" dirty="0" smtClean="0"/>
            <a:t>Fundamental</a:t>
          </a:r>
          <a:endParaRPr lang="es-ES" dirty="0"/>
        </a:p>
      </dgm:t>
    </dgm:pt>
    <dgm:pt modelId="{5CF594A4-C1C7-42F3-B880-C9EECD1FD94E}" type="parTrans" cxnId="{231E70B8-43C6-4030-AF16-C49241B5A603}">
      <dgm:prSet/>
      <dgm:spPr/>
      <dgm:t>
        <a:bodyPr/>
        <a:lstStyle/>
        <a:p>
          <a:endParaRPr lang="es-ES"/>
        </a:p>
      </dgm:t>
    </dgm:pt>
    <dgm:pt modelId="{B0C2F2E7-B1C0-440C-B8BC-317091C08ED9}" type="sibTrans" cxnId="{231E70B8-43C6-4030-AF16-C49241B5A603}">
      <dgm:prSet/>
      <dgm:spPr/>
      <dgm:t>
        <a:bodyPr/>
        <a:lstStyle/>
        <a:p>
          <a:endParaRPr lang="es-ES"/>
        </a:p>
      </dgm:t>
    </dgm:pt>
    <dgm:pt modelId="{77B235DF-A3B5-4D46-A62F-E8E4A06715EC}">
      <dgm:prSet phldrT="[Texto]"/>
      <dgm:spPr/>
      <dgm:t>
        <a:bodyPr/>
        <a:lstStyle/>
        <a:p>
          <a:r>
            <a:rPr lang="es-ES" dirty="0" smtClean="0"/>
            <a:t>TO BE</a:t>
          </a:r>
          <a:endParaRPr lang="es-ES" dirty="0"/>
        </a:p>
      </dgm:t>
    </dgm:pt>
    <dgm:pt modelId="{ED910B94-CABF-4319-B55E-6D80A5F4A21D}" type="parTrans" cxnId="{701BBD22-471A-4508-B60A-9531FADB9C76}">
      <dgm:prSet/>
      <dgm:spPr/>
      <dgm:t>
        <a:bodyPr/>
        <a:lstStyle/>
        <a:p>
          <a:endParaRPr lang="es-ES"/>
        </a:p>
      </dgm:t>
    </dgm:pt>
    <dgm:pt modelId="{B0C43369-98DC-4BD8-9C32-9149B1C92516}" type="sibTrans" cxnId="{701BBD22-471A-4508-B60A-9531FADB9C76}">
      <dgm:prSet/>
      <dgm:spPr/>
      <dgm:t>
        <a:bodyPr/>
        <a:lstStyle/>
        <a:p>
          <a:endParaRPr lang="es-ES"/>
        </a:p>
      </dgm:t>
    </dgm:pt>
    <dgm:pt modelId="{EC7C93C6-F5C3-47EB-A551-DA8BB09F526B}" type="pres">
      <dgm:prSet presAssocID="{AE616B3E-9F27-4413-B704-C907AA92A410}" presName="compositeShape" presStyleCnt="0">
        <dgm:presLayoutVars>
          <dgm:chMax val="7"/>
          <dgm:dir/>
          <dgm:resizeHandles val="exact"/>
        </dgm:presLayoutVars>
      </dgm:prSet>
      <dgm:spPr/>
    </dgm:pt>
    <dgm:pt modelId="{AF138595-65E7-47BB-A2E5-5F64EF576610}" type="pres">
      <dgm:prSet presAssocID="{AE616B3E-9F27-4413-B704-C907AA92A410}" presName="wedge1" presStyleLbl="node1" presStyleIdx="0" presStyleCnt="3"/>
      <dgm:spPr/>
      <dgm:t>
        <a:bodyPr/>
        <a:lstStyle/>
        <a:p>
          <a:endParaRPr lang="es-ES"/>
        </a:p>
      </dgm:t>
    </dgm:pt>
    <dgm:pt modelId="{4D4AED72-A438-4BE7-8C59-408E31E78E32}" type="pres">
      <dgm:prSet presAssocID="{AE616B3E-9F27-4413-B704-C907AA92A410}" presName="dummy1a" presStyleCnt="0"/>
      <dgm:spPr/>
    </dgm:pt>
    <dgm:pt modelId="{3DE191FA-A3B9-43A7-980C-300564435C7C}" type="pres">
      <dgm:prSet presAssocID="{AE616B3E-9F27-4413-B704-C907AA92A410}" presName="dummy1b" presStyleCnt="0"/>
      <dgm:spPr/>
    </dgm:pt>
    <dgm:pt modelId="{4C146298-1FAF-49A3-9E9D-89B16F164B1F}" type="pres">
      <dgm:prSet presAssocID="{AE616B3E-9F27-4413-B704-C907AA92A41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BD08FD-935E-4A42-99D4-C312611A92F5}" type="pres">
      <dgm:prSet presAssocID="{AE616B3E-9F27-4413-B704-C907AA92A410}" presName="wedge2" presStyleLbl="node1" presStyleIdx="1" presStyleCnt="3"/>
      <dgm:spPr/>
      <dgm:t>
        <a:bodyPr/>
        <a:lstStyle/>
        <a:p>
          <a:endParaRPr lang="es-ES"/>
        </a:p>
      </dgm:t>
    </dgm:pt>
    <dgm:pt modelId="{A4DB984F-F20F-464C-AC5B-56B4100279D0}" type="pres">
      <dgm:prSet presAssocID="{AE616B3E-9F27-4413-B704-C907AA92A410}" presName="dummy2a" presStyleCnt="0"/>
      <dgm:spPr/>
    </dgm:pt>
    <dgm:pt modelId="{AE2D70E8-29C2-4239-B223-FA3C685C0506}" type="pres">
      <dgm:prSet presAssocID="{AE616B3E-9F27-4413-B704-C907AA92A410}" presName="dummy2b" presStyleCnt="0"/>
      <dgm:spPr/>
    </dgm:pt>
    <dgm:pt modelId="{5B6B71C1-5FE3-4350-ACF3-64E94026F662}" type="pres">
      <dgm:prSet presAssocID="{AE616B3E-9F27-4413-B704-C907AA92A41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F1E426-AF92-41AD-BE9A-006A4EEBD424}" type="pres">
      <dgm:prSet presAssocID="{AE616B3E-9F27-4413-B704-C907AA92A410}" presName="wedge3" presStyleLbl="node1" presStyleIdx="2" presStyleCnt="3"/>
      <dgm:spPr/>
      <dgm:t>
        <a:bodyPr/>
        <a:lstStyle/>
        <a:p>
          <a:endParaRPr lang="es-ES"/>
        </a:p>
      </dgm:t>
    </dgm:pt>
    <dgm:pt modelId="{28F0C986-F301-46D3-AC52-D720E69A8F4E}" type="pres">
      <dgm:prSet presAssocID="{AE616B3E-9F27-4413-B704-C907AA92A410}" presName="dummy3a" presStyleCnt="0"/>
      <dgm:spPr/>
    </dgm:pt>
    <dgm:pt modelId="{7396120B-265F-4D74-B485-93AAC6116B76}" type="pres">
      <dgm:prSet presAssocID="{AE616B3E-9F27-4413-B704-C907AA92A410}" presName="dummy3b" presStyleCnt="0"/>
      <dgm:spPr/>
    </dgm:pt>
    <dgm:pt modelId="{FB72B1AB-7664-4444-AD0D-097FF3CA27BC}" type="pres">
      <dgm:prSet presAssocID="{AE616B3E-9F27-4413-B704-C907AA92A41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73051E-FF26-477E-8B76-B069794CD9F2}" type="pres">
      <dgm:prSet presAssocID="{C6092CD0-DFEC-424B-B3DD-94E09B550D1F}" presName="arrowWedge1" presStyleLbl="fgSibTrans2D1" presStyleIdx="0" presStyleCnt="3"/>
      <dgm:spPr/>
    </dgm:pt>
    <dgm:pt modelId="{F5196C14-FA8A-41C0-B8A5-48757769465A}" type="pres">
      <dgm:prSet presAssocID="{B0C2F2E7-B1C0-440C-B8BC-317091C08ED9}" presName="arrowWedge2" presStyleLbl="fgSibTrans2D1" presStyleIdx="1" presStyleCnt="3"/>
      <dgm:spPr/>
    </dgm:pt>
    <dgm:pt modelId="{902528ED-96BE-4F49-A42C-3168C5B6E8FA}" type="pres">
      <dgm:prSet presAssocID="{B0C43369-98DC-4BD8-9C32-9149B1C92516}" presName="arrowWedge3" presStyleLbl="fgSibTrans2D1" presStyleIdx="2" presStyleCnt="3"/>
      <dgm:spPr/>
    </dgm:pt>
  </dgm:ptLst>
  <dgm:cxnLst>
    <dgm:cxn modelId="{C355D974-A449-4957-A41D-0D246D25E6EC}" type="presOf" srcId="{30D01F42-4C63-4F13-9CA8-A0ED66F36D78}" destId="{00BD08FD-935E-4A42-99D4-C312611A92F5}" srcOrd="0" destOrd="0" presId="urn:microsoft.com/office/officeart/2005/8/layout/cycle8"/>
    <dgm:cxn modelId="{23CAC43B-4EFB-4693-9020-C82C3A276BD5}" type="presOf" srcId="{77B235DF-A3B5-4D46-A62F-E8E4A06715EC}" destId="{FB72B1AB-7664-4444-AD0D-097FF3CA27BC}" srcOrd="1" destOrd="0" presId="urn:microsoft.com/office/officeart/2005/8/layout/cycle8"/>
    <dgm:cxn modelId="{701BBD22-471A-4508-B60A-9531FADB9C76}" srcId="{AE616B3E-9F27-4413-B704-C907AA92A410}" destId="{77B235DF-A3B5-4D46-A62F-E8E4A06715EC}" srcOrd="2" destOrd="0" parTransId="{ED910B94-CABF-4319-B55E-6D80A5F4A21D}" sibTransId="{B0C43369-98DC-4BD8-9C32-9149B1C92516}"/>
    <dgm:cxn modelId="{06E9797F-F092-4C46-BB80-8A8B4DE63467}" type="presOf" srcId="{F11CA11F-9501-490E-82F4-03CBF05499E9}" destId="{AF138595-65E7-47BB-A2E5-5F64EF576610}" srcOrd="0" destOrd="0" presId="urn:microsoft.com/office/officeart/2005/8/layout/cycle8"/>
    <dgm:cxn modelId="{83672787-BC02-4722-94BC-36E13960B287}" type="presOf" srcId="{77B235DF-A3B5-4D46-A62F-E8E4A06715EC}" destId="{D1F1E426-AF92-41AD-BE9A-006A4EEBD424}" srcOrd="0" destOrd="0" presId="urn:microsoft.com/office/officeart/2005/8/layout/cycle8"/>
    <dgm:cxn modelId="{688A586F-8759-4079-ACA5-49A703845352}" type="presOf" srcId="{30D01F42-4C63-4F13-9CA8-A0ED66F36D78}" destId="{5B6B71C1-5FE3-4350-ACF3-64E94026F662}" srcOrd="1" destOrd="0" presId="urn:microsoft.com/office/officeart/2005/8/layout/cycle8"/>
    <dgm:cxn modelId="{17F12DB9-3783-42BD-AE6B-402B3DEDE988}" type="presOf" srcId="{F11CA11F-9501-490E-82F4-03CBF05499E9}" destId="{4C146298-1FAF-49A3-9E9D-89B16F164B1F}" srcOrd="1" destOrd="0" presId="urn:microsoft.com/office/officeart/2005/8/layout/cycle8"/>
    <dgm:cxn modelId="{9CAF7284-F6DA-45F2-888B-DC614B1C61F4}" type="presOf" srcId="{AE616B3E-9F27-4413-B704-C907AA92A410}" destId="{EC7C93C6-F5C3-47EB-A551-DA8BB09F526B}" srcOrd="0" destOrd="0" presId="urn:microsoft.com/office/officeart/2005/8/layout/cycle8"/>
    <dgm:cxn modelId="{231E70B8-43C6-4030-AF16-C49241B5A603}" srcId="{AE616B3E-9F27-4413-B704-C907AA92A410}" destId="{30D01F42-4C63-4F13-9CA8-A0ED66F36D78}" srcOrd="1" destOrd="0" parTransId="{5CF594A4-C1C7-42F3-B880-C9EECD1FD94E}" sibTransId="{B0C2F2E7-B1C0-440C-B8BC-317091C08ED9}"/>
    <dgm:cxn modelId="{F6EDDED9-BCA8-4F06-96B1-62A2960ED27D}" srcId="{AE616B3E-9F27-4413-B704-C907AA92A410}" destId="{F11CA11F-9501-490E-82F4-03CBF05499E9}" srcOrd="0" destOrd="0" parTransId="{4CC7E9F1-0F15-4BB3-B1BB-6047C8B2DDA9}" sibTransId="{C6092CD0-DFEC-424B-B3DD-94E09B550D1F}"/>
    <dgm:cxn modelId="{64E4D9D5-1046-45BD-B375-2B4A08A5843A}" type="presParOf" srcId="{EC7C93C6-F5C3-47EB-A551-DA8BB09F526B}" destId="{AF138595-65E7-47BB-A2E5-5F64EF576610}" srcOrd="0" destOrd="0" presId="urn:microsoft.com/office/officeart/2005/8/layout/cycle8"/>
    <dgm:cxn modelId="{9997B935-75DD-401A-8A26-FE0C4D0F8F27}" type="presParOf" srcId="{EC7C93C6-F5C3-47EB-A551-DA8BB09F526B}" destId="{4D4AED72-A438-4BE7-8C59-408E31E78E32}" srcOrd="1" destOrd="0" presId="urn:microsoft.com/office/officeart/2005/8/layout/cycle8"/>
    <dgm:cxn modelId="{BB79D241-32C9-445B-9DEA-B1F43BF4959C}" type="presParOf" srcId="{EC7C93C6-F5C3-47EB-A551-DA8BB09F526B}" destId="{3DE191FA-A3B9-43A7-980C-300564435C7C}" srcOrd="2" destOrd="0" presId="urn:microsoft.com/office/officeart/2005/8/layout/cycle8"/>
    <dgm:cxn modelId="{B27D7CF8-ECA8-4585-BAC4-9DDC2166CADC}" type="presParOf" srcId="{EC7C93C6-F5C3-47EB-A551-DA8BB09F526B}" destId="{4C146298-1FAF-49A3-9E9D-89B16F164B1F}" srcOrd="3" destOrd="0" presId="urn:microsoft.com/office/officeart/2005/8/layout/cycle8"/>
    <dgm:cxn modelId="{FE8F5F90-5235-4DFD-B266-BE9133E3F375}" type="presParOf" srcId="{EC7C93C6-F5C3-47EB-A551-DA8BB09F526B}" destId="{00BD08FD-935E-4A42-99D4-C312611A92F5}" srcOrd="4" destOrd="0" presId="urn:microsoft.com/office/officeart/2005/8/layout/cycle8"/>
    <dgm:cxn modelId="{939488B2-A9FB-4BF9-8AB8-32EFB87327EB}" type="presParOf" srcId="{EC7C93C6-F5C3-47EB-A551-DA8BB09F526B}" destId="{A4DB984F-F20F-464C-AC5B-56B4100279D0}" srcOrd="5" destOrd="0" presId="urn:microsoft.com/office/officeart/2005/8/layout/cycle8"/>
    <dgm:cxn modelId="{F7F51249-3FD8-4371-AD59-CF0B9A38E285}" type="presParOf" srcId="{EC7C93C6-F5C3-47EB-A551-DA8BB09F526B}" destId="{AE2D70E8-29C2-4239-B223-FA3C685C0506}" srcOrd="6" destOrd="0" presId="urn:microsoft.com/office/officeart/2005/8/layout/cycle8"/>
    <dgm:cxn modelId="{22D139EB-BFB0-4765-8BC2-C60DF37A3D3D}" type="presParOf" srcId="{EC7C93C6-F5C3-47EB-A551-DA8BB09F526B}" destId="{5B6B71C1-5FE3-4350-ACF3-64E94026F662}" srcOrd="7" destOrd="0" presId="urn:microsoft.com/office/officeart/2005/8/layout/cycle8"/>
    <dgm:cxn modelId="{EDFAD6B9-C61E-4CD2-934B-741C24C28ADC}" type="presParOf" srcId="{EC7C93C6-F5C3-47EB-A551-DA8BB09F526B}" destId="{D1F1E426-AF92-41AD-BE9A-006A4EEBD424}" srcOrd="8" destOrd="0" presId="urn:microsoft.com/office/officeart/2005/8/layout/cycle8"/>
    <dgm:cxn modelId="{0B6064B5-5632-4046-80B9-8F017E731DE4}" type="presParOf" srcId="{EC7C93C6-F5C3-47EB-A551-DA8BB09F526B}" destId="{28F0C986-F301-46D3-AC52-D720E69A8F4E}" srcOrd="9" destOrd="0" presId="urn:microsoft.com/office/officeart/2005/8/layout/cycle8"/>
    <dgm:cxn modelId="{17D30FB5-D14C-475F-8DD1-2BEA2B01C52F}" type="presParOf" srcId="{EC7C93C6-F5C3-47EB-A551-DA8BB09F526B}" destId="{7396120B-265F-4D74-B485-93AAC6116B76}" srcOrd="10" destOrd="0" presId="urn:microsoft.com/office/officeart/2005/8/layout/cycle8"/>
    <dgm:cxn modelId="{2B3C9813-C5DD-439A-878A-BF3AF4A3061C}" type="presParOf" srcId="{EC7C93C6-F5C3-47EB-A551-DA8BB09F526B}" destId="{FB72B1AB-7664-4444-AD0D-097FF3CA27BC}" srcOrd="11" destOrd="0" presId="urn:microsoft.com/office/officeart/2005/8/layout/cycle8"/>
    <dgm:cxn modelId="{E50A400C-E664-4677-940F-FB8B84203A2C}" type="presParOf" srcId="{EC7C93C6-F5C3-47EB-A551-DA8BB09F526B}" destId="{D273051E-FF26-477E-8B76-B069794CD9F2}" srcOrd="12" destOrd="0" presId="urn:microsoft.com/office/officeart/2005/8/layout/cycle8"/>
    <dgm:cxn modelId="{5629F2CB-DA41-4551-937D-34A1621D72D6}" type="presParOf" srcId="{EC7C93C6-F5C3-47EB-A551-DA8BB09F526B}" destId="{F5196C14-FA8A-41C0-B8A5-48757769465A}" srcOrd="13" destOrd="0" presId="urn:microsoft.com/office/officeart/2005/8/layout/cycle8"/>
    <dgm:cxn modelId="{8194C0FD-601E-4CAA-B5B7-A82F6C77AC3F}" type="presParOf" srcId="{EC7C93C6-F5C3-47EB-A551-DA8BB09F526B}" destId="{902528ED-96BE-4F49-A42C-3168C5B6E8F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/>
      <dgm:spPr/>
      <dgm:t>
        <a:bodyPr/>
        <a:lstStyle/>
        <a:p>
          <a:r>
            <a:rPr lang="es-ES" dirty="0" smtClean="0"/>
            <a:t>Portal</a:t>
          </a:r>
          <a:endParaRPr lang="es-ES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/>
      <dgm:spPr/>
      <dgm:t>
        <a:bodyPr/>
        <a:lstStyle/>
        <a:p>
          <a:r>
            <a:rPr lang="es-ES" dirty="0" smtClean="0"/>
            <a:t>Funcional</a:t>
          </a:r>
          <a:endParaRPr lang="es-ES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/>
      <dgm:spPr/>
      <dgm:t>
        <a:bodyPr/>
        <a:lstStyle/>
        <a:p>
          <a:r>
            <a:rPr lang="es-ES" dirty="0" smtClean="0"/>
            <a:t>BPM</a:t>
          </a:r>
          <a:endParaRPr lang="es-ES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9BA6AF79-C8AA-49FF-9B97-7DEEFF4BDDE3}" type="presOf" srcId="{5AC2BFB9-E36A-4A4A-BEB5-B9752DC4F7CA}" destId="{153B6E60-1236-42A1-BFA4-6A65045B8E34}" srcOrd="0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3BA84877-D0D4-4943-ACB4-83DDC29D88F5}" type="presOf" srcId="{5AC2BFB9-E36A-4A4A-BEB5-B9752DC4F7CA}" destId="{1D1F3180-4DE4-4085-8320-1DDBEF949CEA}" srcOrd="1" destOrd="0" presId="urn:microsoft.com/office/officeart/2005/8/layout/cycle8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5D3A1B6D-A3DB-48CB-A3B1-28820BA42C24}" type="presOf" srcId="{F76BCC31-70B4-438D-B489-5BF1A776A75F}" destId="{CE2ED713-5F21-41E1-9A53-1DDDCA6C918F}" srcOrd="0" destOrd="0" presId="urn:microsoft.com/office/officeart/2005/8/layout/cycle8"/>
    <dgm:cxn modelId="{A1555E0B-2507-4E83-8FDB-7DCEEFD9E37D}" type="presOf" srcId="{12F3F87A-229E-4467-A22E-6A4184BFC550}" destId="{66BD1225-7A43-4B10-95B9-2EBB7DEFF287}" srcOrd="1" destOrd="0" presId="urn:microsoft.com/office/officeart/2005/8/layout/cycle8"/>
    <dgm:cxn modelId="{8E2019BC-F5AD-4B6C-AF06-EA61B7C71493}" type="presOf" srcId="{12F3F87A-229E-4467-A22E-6A4184BFC550}" destId="{18C28BD2-9A59-4FA3-B49B-1FDA63177E26}" srcOrd="0" destOrd="0" presId="urn:microsoft.com/office/officeart/2005/8/layout/cycle8"/>
    <dgm:cxn modelId="{E17DE1DB-ABDB-4341-9F88-7831C472B058}" type="presOf" srcId="{88306C64-B511-49BF-B098-C60F39680D0C}" destId="{1E809BB5-BC21-48AC-900C-644B58E63858}" srcOrd="1" destOrd="0" presId="urn:microsoft.com/office/officeart/2005/8/layout/cycle8"/>
    <dgm:cxn modelId="{F4DA655C-6E4B-4437-A906-15ADBDECFA60}" type="presOf" srcId="{88306C64-B511-49BF-B098-C60F39680D0C}" destId="{29C99175-8516-4FB8-8D10-F12FD61BE7FA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7FB17DF1-8745-437F-B7B6-9D266356C2F3}" type="presParOf" srcId="{CE2ED713-5F21-41E1-9A53-1DDDCA6C918F}" destId="{18C28BD2-9A59-4FA3-B49B-1FDA63177E26}" srcOrd="0" destOrd="0" presId="urn:microsoft.com/office/officeart/2005/8/layout/cycle8"/>
    <dgm:cxn modelId="{47458110-55FF-45C5-9147-A171591CE4E8}" type="presParOf" srcId="{CE2ED713-5F21-41E1-9A53-1DDDCA6C918F}" destId="{729ECB66-2731-419E-BD7E-57D8C5F41BAB}" srcOrd="1" destOrd="0" presId="urn:microsoft.com/office/officeart/2005/8/layout/cycle8"/>
    <dgm:cxn modelId="{39032FA8-0ECB-429D-88F0-9700F02177D7}" type="presParOf" srcId="{CE2ED713-5F21-41E1-9A53-1DDDCA6C918F}" destId="{A56F20BB-CA2F-4166-AD68-49B88054AF67}" srcOrd="2" destOrd="0" presId="urn:microsoft.com/office/officeart/2005/8/layout/cycle8"/>
    <dgm:cxn modelId="{F29694B3-54C3-4BB4-8F55-8F1224166BC5}" type="presParOf" srcId="{CE2ED713-5F21-41E1-9A53-1DDDCA6C918F}" destId="{66BD1225-7A43-4B10-95B9-2EBB7DEFF287}" srcOrd="3" destOrd="0" presId="urn:microsoft.com/office/officeart/2005/8/layout/cycle8"/>
    <dgm:cxn modelId="{26A13353-A10E-4347-9B4F-ED7888C8D27D}" type="presParOf" srcId="{CE2ED713-5F21-41E1-9A53-1DDDCA6C918F}" destId="{153B6E60-1236-42A1-BFA4-6A65045B8E34}" srcOrd="4" destOrd="0" presId="urn:microsoft.com/office/officeart/2005/8/layout/cycle8"/>
    <dgm:cxn modelId="{BB2A1C59-2CF4-45A4-BBF8-722C4E7C5BCE}" type="presParOf" srcId="{CE2ED713-5F21-41E1-9A53-1DDDCA6C918F}" destId="{F5B4F785-0680-43DF-9955-1BFFC1F62B27}" srcOrd="5" destOrd="0" presId="urn:microsoft.com/office/officeart/2005/8/layout/cycle8"/>
    <dgm:cxn modelId="{FEC58DF9-2AF0-4191-A5F8-58E6065A47C9}" type="presParOf" srcId="{CE2ED713-5F21-41E1-9A53-1DDDCA6C918F}" destId="{4846A067-6AAC-48DA-BF48-65B621F5B3C6}" srcOrd="6" destOrd="0" presId="urn:microsoft.com/office/officeart/2005/8/layout/cycle8"/>
    <dgm:cxn modelId="{4FCF2227-FC66-484B-BD95-69E64CC8AEE5}" type="presParOf" srcId="{CE2ED713-5F21-41E1-9A53-1DDDCA6C918F}" destId="{1D1F3180-4DE4-4085-8320-1DDBEF949CEA}" srcOrd="7" destOrd="0" presId="urn:microsoft.com/office/officeart/2005/8/layout/cycle8"/>
    <dgm:cxn modelId="{A9640AEA-6D85-423A-BB26-E591785208F5}" type="presParOf" srcId="{CE2ED713-5F21-41E1-9A53-1DDDCA6C918F}" destId="{29C99175-8516-4FB8-8D10-F12FD61BE7FA}" srcOrd="8" destOrd="0" presId="urn:microsoft.com/office/officeart/2005/8/layout/cycle8"/>
    <dgm:cxn modelId="{C5855F77-EC1A-4C87-9428-1218AB57B6E9}" type="presParOf" srcId="{CE2ED713-5F21-41E1-9A53-1DDDCA6C918F}" destId="{64FE6B55-95BD-4FD7-AA3C-B1EECE53EA0D}" srcOrd="9" destOrd="0" presId="urn:microsoft.com/office/officeart/2005/8/layout/cycle8"/>
    <dgm:cxn modelId="{1F36ABEA-7AC4-4144-A091-369E36DDDA1A}" type="presParOf" srcId="{CE2ED713-5F21-41E1-9A53-1DDDCA6C918F}" destId="{3AA5E753-3C94-4786-A616-0E476A78B020}" srcOrd="10" destOrd="0" presId="urn:microsoft.com/office/officeart/2005/8/layout/cycle8"/>
    <dgm:cxn modelId="{41D3159E-B37F-4CAC-9BA1-E57D067B714B}" type="presParOf" srcId="{CE2ED713-5F21-41E1-9A53-1DDDCA6C918F}" destId="{1E809BB5-BC21-48AC-900C-644B58E63858}" srcOrd="11" destOrd="0" presId="urn:microsoft.com/office/officeart/2005/8/layout/cycle8"/>
    <dgm:cxn modelId="{006C2F76-3F5A-4A9F-B605-42AAE6558945}" type="presParOf" srcId="{CE2ED713-5F21-41E1-9A53-1DDDCA6C918F}" destId="{E2A26977-6AAE-4F52-900B-2F67D48A780E}" srcOrd="12" destOrd="0" presId="urn:microsoft.com/office/officeart/2005/8/layout/cycle8"/>
    <dgm:cxn modelId="{747B0C19-8E77-4DCA-821B-096E2560946B}" type="presParOf" srcId="{CE2ED713-5F21-41E1-9A53-1DDDCA6C918F}" destId="{EA2A6C40-BBD8-497E-A238-CA9FEE897C76}" srcOrd="13" destOrd="0" presId="urn:microsoft.com/office/officeart/2005/8/layout/cycle8"/>
    <dgm:cxn modelId="{5628B77E-DCF1-4D46-89EF-BCFB57CDFD2C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 custT="1"/>
      <dgm:spPr/>
      <dgm:t>
        <a:bodyPr/>
        <a:lstStyle/>
        <a:p>
          <a:r>
            <a:rPr lang="es-ES" sz="1200" dirty="0" smtClean="0"/>
            <a:t>WS</a:t>
          </a:r>
          <a:endParaRPr lang="es-ES" sz="1200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 custT="1"/>
      <dgm:spPr/>
      <dgm:t>
        <a:bodyPr/>
        <a:lstStyle/>
        <a:p>
          <a:r>
            <a:rPr lang="es-ES" sz="1200" dirty="0" smtClean="0"/>
            <a:t>Básico</a:t>
          </a:r>
          <a:endParaRPr lang="es-ES" sz="1200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 custT="1"/>
      <dgm:spPr/>
      <dgm:t>
        <a:bodyPr/>
        <a:lstStyle/>
        <a:p>
          <a:r>
            <a:rPr lang="es-ES" sz="1200" dirty="0" smtClean="0"/>
            <a:t>BPMN</a:t>
          </a:r>
          <a:endParaRPr lang="es-ES" sz="1200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 custScaleX="100539" custScaleY="100539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46CC3B78-0E64-481B-92EC-C05A213CB198}" type="presOf" srcId="{F76BCC31-70B4-438D-B489-5BF1A776A75F}" destId="{CE2ED713-5F21-41E1-9A53-1DDDCA6C918F}" srcOrd="0" destOrd="0" presId="urn:microsoft.com/office/officeart/2005/8/layout/cycle8"/>
    <dgm:cxn modelId="{6876AE19-96F7-4959-AA44-CEFA0695F470}" type="presOf" srcId="{12F3F87A-229E-4467-A22E-6A4184BFC550}" destId="{66BD1225-7A43-4B10-95B9-2EBB7DEFF287}" srcOrd="1" destOrd="0" presId="urn:microsoft.com/office/officeart/2005/8/layout/cycle8"/>
    <dgm:cxn modelId="{C928458A-164F-41BA-9047-D5CAD4859EB3}" type="presOf" srcId="{12F3F87A-229E-4467-A22E-6A4184BFC550}" destId="{18C28BD2-9A59-4FA3-B49B-1FDA63177E26}" srcOrd="0" destOrd="0" presId="urn:microsoft.com/office/officeart/2005/8/layout/cycle8"/>
    <dgm:cxn modelId="{E7D81055-67DD-4FD1-87DF-12E3DE1CAE18}" type="presOf" srcId="{88306C64-B511-49BF-B098-C60F39680D0C}" destId="{1E809BB5-BC21-48AC-900C-644B58E63858}" srcOrd="1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67A8D754-AB50-4894-B3B1-E04FCC06A4E8}" type="presOf" srcId="{5AC2BFB9-E36A-4A4A-BEB5-B9752DC4F7CA}" destId="{1D1F3180-4DE4-4085-8320-1DDBEF949CEA}" srcOrd="1" destOrd="0" presId="urn:microsoft.com/office/officeart/2005/8/layout/cycle8"/>
    <dgm:cxn modelId="{4C2C6F04-96F4-4B0A-AE3D-148232EE0639}" type="presOf" srcId="{88306C64-B511-49BF-B098-C60F39680D0C}" destId="{29C99175-8516-4FB8-8D10-F12FD61BE7FA}" srcOrd="0" destOrd="0" presId="urn:microsoft.com/office/officeart/2005/8/layout/cycle8"/>
    <dgm:cxn modelId="{69A6DD0B-699D-44F4-8E6E-6B657FBFBB5B}" type="presOf" srcId="{5AC2BFB9-E36A-4A4A-BEB5-B9752DC4F7CA}" destId="{153B6E60-1236-42A1-BFA4-6A65045B8E34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571AC337-C420-4202-B0F8-704D9450D399}" type="presParOf" srcId="{CE2ED713-5F21-41E1-9A53-1DDDCA6C918F}" destId="{18C28BD2-9A59-4FA3-B49B-1FDA63177E26}" srcOrd="0" destOrd="0" presId="urn:microsoft.com/office/officeart/2005/8/layout/cycle8"/>
    <dgm:cxn modelId="{2471F3C2-069C-4699-A4A7-2841728DCC79}" type="presParOf" srcId="{CE2ED713-5F21-41E1-9A53-1DDDCA6C918F}" destId="{729ECB66-2731-419E-BD7E-57D8C5F41BAB}" srcOrd="1" destOrd="0" presId="urn:microsoft.com/office/officeart/2005/8/layout/cycle8"/>
    <dgm:cxn modelId="{0F2E9E3B-FA47-4AC2-9DF2-5CA82CBA5AF2}" type="presParOf" srcId="{CE2ED713-5F21-41E1-9A53-1DDDCA6C918F}" destId="{A56F20BB-CA2F-4166-AD68-49B88054AF67}" srcOrd="2" destOrd="0" presId="urn:microsoft.com/office/officeart/2005/8/layout/cycle8"/>
    <dgm:cxn modelId="{5E69988C-9F14-4401-8967-20AAD86C68A1}" type="presParOf" srcId="{CE2ED713-5F21-41E1-9A53-1DDDCA6C918F}" destId="{66BD1225-7A43-4B10-95B9-2EBB7DEFF287}" srcOrd="3" destOrd="0" presId="urn:microsoft.com/office/officeart/2005/8/layout/cycle8"/>
    <dgm:cxn modelId="{ED3D98FB-94ED-4BF1-9FBA-076D7CD19C6D}" type="presParOf" srcId="{CE2ED713-5F21-41E1-9A53-1DDDCA6C918F}" destId="{153B6E60-1236-42A1-BFA4-6A65045B8E34}" srcOrd="4" destOrd="0" presId="urn:microsoft.com/office/officeart/2005/8/layout/cycle8"/>
    <dgm:cxn modelId="{F8A0CA25-2020-4325-B024-7EF5B6D8E2D5}" type="presParOf" srcId="{CE2ED713-5F21-41E1-9A53-1DDDCA6C918F}" destId="{F5B4F785-0680-43DF-9955-1BFFC1F62B27}" srcOrd="5" destOrd="0" presId="urn:microsoft.com/office/officeart/2005/8/layout/cycle8"/>
    <dgm:cxn modelId="{B43345C1-D9B2-457E-BE68-9CB79ACE5472}" type="presParOf" srcId="{CE2ED713-5F21-41E1-9A53-1DDDCA6C918F}" destId="{4846A067-6AAC-48DA-BF48-65B621F5B3C6}" srcOrd="6" destOrd="0" presId="urn:microsoft.com/office/officeart/2005/8/layout/cycle8"/>
    <dgm:cxn modelId="{0DFC41FE-D0AE-4C88-8B93-69D8FBAE7E7D}" type="presParOf" srcId="{CE2ED713-5F21-41E1-9A53-1DDDCA6C918F}" destId="{1D1F3180-4DE4-4085-8320-1DDBEF949CEA}" srcOrd="7" destOrd="0" presId="urn:microsoft.com/office/officeart/2005/8/layout/cycle8"/>
    <dgm:cxn modelId="{CFD1B663-91EA-4F47-A7D5-8448581C4933}" type="presParOf" srcId="{CE2ED713-5F21-41E1-9A53-1DDDCA6C918F}" destId="{29C99175-8516-4FB8-8D10-F12FD61BE7FA}" srcOrd="8" destOrd="0" presId="urn:microsoft.com/office/officeart/2005/8/layout/cycle8"/>
    <dgm:cxn modelId="{871CA207-D40E-485F-AB53-E107D59053F5}" type="presParOf" srcId="{CE2ED713-5F21-41E1-9A53-1DDDCA6C918F}" destId="{64FE6B55-95BD-4FD7-AA3C-B1EECE53EA0D}" srcOrd="9" destOrd="0" presId="urn:microsoft.com/office/officeart/2005/8/layout/cycle8"/>
    <dgm:cxn modelId="{F6CA63BE-2B8D-47AB-A54A-9610425F5884}" type="presParOf" srcId="{CE2ED713-5F21-41E1-9A53-1DDDCA6C918F}" destId="{3AA5E753-3C94-4786-A616-0E476A78B020}" srcOrd="10" destOrd="0" presId="urn:microsoft.com/office/officeart/2005/8/layout/cycle8"/>
    <dgm:cxn modelId="{28CCB7ED-B1E5-4599-9910-AD7E211E8DE4}" type="presParOf" srcId="{CE2ED713-5F21-41E1-9A53-1DDDCA6C918F}" destId="{1E809BB5-BC21-48AC-900C-644B58E63858}" srcOrd="11" destOrd="0" presId="urn:microsoft.com/office/officeart/2005/8/layout/cycle8"/>
    <dgm:cxn modelId="{1B8A1A99-BD2A-44C1-AA8C-799EC13EF2E9}" type="presParOf" srcId="{CE2ED713-5F21-41E1-9A53-1DDDCA6C918F}" destId="{E2A26977-6AAE-4F52-900B-2F67D48A780E}" srcOrd="12" destOrd="0" presId="urn:microsoft.com/office/officeart/2005/8/layout/cycle8"/>
    <dgm:cxn modelId="{2C9CDE31-1F6D-4FC5-9AB4-35023A5D9A97}" type="presParOf" srcId="{CE2ED713-5F21-41E1-9A53-1DDDCA6C918F}" destId="{EA2A6C40-BBD8-497E-A238-CA9FEE897C76}" srcOrd="13" destOrd="0" presId="urn:microsoft.com/office/officeart/2005/8/layout/cycle8"/>
    <dgm:cxn modelId="{60CC535C-BF27-4DCD-AABA-2FBE2C2C90F2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/>
      <dgm:spPr/>
      <dgm:t>
        <a:bodyPr/>
        <a:lstStyle/>
        <a:p>
          <a:r>
            <a:rPr lang="es-ES" dirty="0" smtClean="0"/>
            <a:t>Portal</a:t>
          </a:r>
          <a:endParaRPr lang="es-ES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/>
      <dgm:spPr/>
      <dgm:t>
        <a:bodyPr/>
        <a:lstStyle/>
        <a:p>
          <a:r>
            <a:rPr lang="es-ES" dirty="0" smtClean="0"/>
            <a:t>Funcional</a:t>
          </a:r>
          <a:endParaRPr lang="es-ES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/>
      <dgm:spPr/>
      <dgm:t>
        <a:bodyPr/>
        <a:lstStyle/>
        <a:p>
          <a:r>
            <a:rPr lang="es-ES" dirty="0" smtClean="0"/>
            <a:t>BPM</a:t>
          </a:r>
          <a:endParaRPr lang="es-ES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88928F92-AED6-40A3-B6A5-EB8BB9DD03EC}" type="presOf" srcId="{88306C64-B511-49BF-B098-C60F39680D0C}" destId="{1E809BB5-BC21-48AC-900C-644B58E63858}" srcOrd="1" destOrd="0" presId="urn:microsoft.com/office/officeart/2005/8/layout/cycle8"/>
    <dgm:cxn modelId="{9502DBA3-CD0E-4FB4-BC41-5754C6EACD18}" type="presOf" srcId="{12F3F87A-229E-4467-A22E-6A4184BFC550}" destId="{66BD1225-7A43-4B10-95B9-2EBB7DEFF287}" srcOrd="1" destOrd="0" presId="urn:microsoft.com/office/officeart/2005/8/layout/cycle8"/>
    <dgm:cxn modelId="{16575C12-EBAC-4560-9086-77572B56C3EE}" type="presOf" srcId="{5AC2BFB9-E36A-4A4A-BEB5-B9752DC4F7CA}" destId="{153B6E60-1236-42A1-BFA4-6A65045B8E34}" srcOrd="0" destOrd="0" presId="urn:microsoft.com/office/officeart/2005/8/layout/cycle8"/>
    <dgm:cxn modelId="{0A276301-6602-43FB-B70D-1761EEBB47A2}" type="presOf" srcId="{5AC2BFB9-E36A-4A4A-BEB5-B9752DC4F7CA}" destId="{1D1F3180-4DE4-4085-8320-1DDBEF949CEA}" srcOrd="1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FE6E8A51-50CA-4C2A-8A82-761DEC23F0A2}" type="presOf" srcId="{88306C64-B511-49BF-B098-C60F39680D0C}" destId="{29C99175-8516-4FB8-8D10-F12FD61BE7FA}" srcOrd="0" destOrd="0" presId="urn:microsoft.com/office/officeart/2005/8/layout/cycle8"/>
    <dgm:cxn modelId="{FCE841F8-5D58-45EC-8164-61FC54755288}" type="presOf" srcId="{F76BCC31-70B4-438D-B489-5BF1A776A75F}" destId="{CE2ED713-5F21-41E1-9A53-1DDDCA6C918F}" srcOrd="0" destOrd="0" presId="urn:microsoft.com/office/officeart/2005/8/layout/cycle8"/>
    <dgm:cxn modelId="{24255254-4A30-48E0-B014-3450BB6C7962}" type="presOf" srcId="{12F3F87A-229E-4467-A22E-6A4184BFC550}" destId="{18C28BD2-9A59-4FA3-B49B-1FDA63177E26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80E99ACC-0AE0-493D-86A2-0FA84ED5D5A2}" type="presParOf" srcId="{CE2ED713-5F21-41E1-9A53-1DDDCA6C918F}" destId="{18C28BD2-9A59-4FA3-B49B-1FDA63177E26}" srcOrd="0" destOrd="0" presId="urn:microsoft.com/office/officeart/2005/8/layout/cycle8"/>
    <dgm:cxn modelId="{7A0B640A-491C-49AB-AD38-3F69AB829ECA}" type="presParOf" srcId="{CE2ED713-5F21-41E1-9A53-1DDDCA6C918F}" destId="{729ECB66-2731-419E-BD7E-57D8C5F41BAB}" srcOrd="1" destOrd="0" presId="urn:microsoft.com/office/officeart/2005/8/layout/cycle8"/>
    <dgm:cxn modelId="{B6C05993-C4E9-4CEB-BD69-D201CD08F6FA}" type="presParOf" srcId="{CE2ED713-5F21-41E1-9A53-1DDDCA6C918F}" destId="{A56F20BB-CA2F-4166-AD68-49B88054AF67}" srcOrd="2" destOrd="0" presId="urn:microsoft.com/office/officeart/2005/8/layout/cycle8"/>
    <dgm:cxn modelId="{49CA3CAB-83F8-438C-AD56-C78A05ED5EF9}" type="presParOf" srcId="{CE2ED713-5F21-41E1-9A53-1DDDCA6C918F}" destId="{66BD1225-7A43-4B10-95B9-2EBB7DEFF287}" srcOrd="3" destOrd="0" presId="urn:microsoft.com/office/officeart/2005/8/layout/cycle8"/>
    <dgm:cxn modelId="{6EFA65BB-9318-457D-A622-1FA78FF88861}" type="presParOf" srcId="{CE2ED713-5F21-41E1-9A53-1DDDCA6C918F}" destId="{153B6E60-1236-42A1-BFA4-6A65045B8E34}" srcOrd="4" destOrd="0" presId="urn:microsoft.com/office/officeart/2005/8/layout/cycle8"/>
    <dgm:cxn modelId="{9FFB7240-D13D-462E-B31E-B38458C61055}" type="presParOf" srcId="{CE2ED713-5F21-41E1-9A53-1DDDCA6C918F}" destId="{F5B4F785-0680-43DF-9955-1BFFC1F62B27}" srcOrd="5" destOrd="0" presId="urn:microsoft.com/office/officeart/2005/8/layout/cycle8"/>
    <dgm:cxn modelId="{7D1DBC86-2621-4A4B-A52C-1F6E72F2F013}" type="presParOf" srcId="{CE2ED713-5F21-41E1-9A53-1DDDCA6C918F}" destId="{4846A067-6AAC-48DA-BF48-65B621F5B3C6}" srcOrd="6" destOrd="0" presId="urn:microsoft.com/office/officeart/2005/8/layout/cycle8"/>
    <dgm:cxn modelId="{A28F4CB1-55F5-4EEE-93D6-965F1D272503}" type="presParOf" srcId="{CE2ED713-5F21-41E1-9A53-1DDDCA6C918F}" destId="{1D1F3180-4DE4-4085-8320-1DDBEF949CEA}" srcOrd="7" destOrd="0" presId="urn:microsoft.com/office/officeart/2005/8/layout/cycle8"/>
    <dgm:cxn modelId="{E14BC8C9-C7A2-430F-8A48-097825C407A6}" type="presParOf" srcId="{CE2ED713-5F21-41E1-9A53-1DDDCA6C918F}" destId="{29C99175-8516-4FB8-8D10-F12FD61BE7FA}" srcOrd="8" destOrd="0" presId="urn:microsoft.com/office/officeart/2005/8/layout/cycle8"/>
    <dgm:cxn modelId="{EC7458EC-09FB-4EE1-A977-72381EFE9E3D}" type="presParOf" srcId="{CE2ED713-5F21-41E1-9A53-1DDDCA6C918F}" destId="{64FE6B55-95BD-4FD7-AA3C-B1EECE53EA0D}" srcOrd="9" destOrd="0" presId="urn:microsoft.com/office/officeart/2005/8/layout/cycle8"/>
    <dgm:cxn modelId="{B0BC6E20-6861-4649-ABC1-383CD631D3B5}" type="presParOf" srcId="{CE2ED713-5F21-41E1-9A53-1DDDCA6C918F}" destId="{3AA5E753-3C94-4786-A616-0E476A78B020}" srcOrd="10" destOrd="0" presId="urn:microsoft.com/office/officeart/2005/8/layout/cycle8"/>
    <dgm:cxn modelId="{BE03A103-F8B1-4509-8CE3-7AFC28BDCF07}" type="presParOf" srcId="{CE2ED713-5F21-41E1-9A53-1DDDCA6C918F}" destId="{1E809BB5-BC21-48AC-900C-644B58E63858}" srcOrd="11" destOrd="0" presId="urn:microsoft.com/office/officeart/2005/8/layout/cycle8"/>
    <dgm:cxn modelId="{7B6417F3-FB08-4856-A366-ABC75F91F031}" type="presParOf" srcId="{CE2ED713-5F21-41E1-9A53-1DDDCA6C918F}" destId="{E2A26977-6AAE-4F52-900B-2F67D48A780E}" srcOrd="12" destOrd="0" presId="urn:microsoft.com/office/officeart/2005/8/layout/cycle8"/>
    <dgm:cxn modelId="{3FE67700-2634-432D-AA8E-B00684F06FF8}" type="presParOf" srcId="{CE2ED713-5F21-41E1-9A53-1DDDCA6C918F}" destId="{EA2A6C40-BBD8-497E-A238-CA9FEE897C76}" srcOrd="13" destOrd="0" presId="urn:microsoft.com/office/officeart/2005/8/layout/cycle8"/>
    <dgm:cxn modelId="{DB2A4AF3-7593-413B-904A-DD53A78E2179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6D8EA2-F9EA-4CD0-A0A1-7F03289ABED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8AE2E24F-108C-4CD1-8E4A-2CE52534DEF5}">
      <dgm:prSet phldrT="[Texto]"/>
      <dgm:spPr/>
      <dgm:t>
        <a:bodyPr/>
        <a:lstStyle/>
        <a:p>
          <a:r>
            <a:rPr lang="es-ES" dirty="0" smtClean="0"/>
            <a:t>IEEE 730</a:t>
          </a:r>
          <a:endParaRPr lang="es-ES" dirty="0"/>
        </a:p>
      </dgm:t>
    </dgm:pt>
    <dgm:pt modelId="{6ECD6470-2D6C-4E66-8E06-BE8B4393815C}" type="parTrans" cxnId="{D925F7B4-1047-4BD8-AE65-8312B0BA0742}">
      <dgm:prSet/>
      <dgm:spPr/>
      <dgm:t>
        <a:bodyPr/>
        <a:lstStyle/>
        <a:p>
          <a:endParaRPr lang="es-ES"/>
        </a:p>
      </dgm:t>
    </dgm:pt>
    <dgm:pt modelId="{77D88F1B-930D-403F-A0B3-EB08EC7A2827}" type="sibTrans" cxnId="{D925F7B4-1047-4BD8-AE65-8312B0BA0742}">
      <dgm:prSet/>
      <dgm:spPr/>
      <dgm:t>
        <a:bodyPr/>
        <a:lstStyle/>
        <a:p>
          <a:endParaRPr lang="es-ES"/>
        </a:p>
      </dgm:t>
    </dgm:pt>
    <dgm:pt modelId="{29EFB6BE-E9AE-4064-B2E8-95357120030F}" type="pres">
      <dgm:prSet presAssocID="{456D8EA2-F9EA-4CD0-A0A1-7F03289ABED6}" presName="Name0" presStyleCnt="0">
        <dgm:presLayoutVars>
          <dgm:dir/>
          <dgm:animLvl val="lvl"/>
          <dgm:resizeHandles val="exact"/>
        </dgm:presLayoutVars>
      </dgm:prSet>
      <dgm:spPr/>
    </dgm:pt>
    <dgm:pt modelId="{D5CDEC45-FD20-41F7-B5BA-CF012685401D}" type="pres">
      <dgm:prSet presAssocID="{8AE2E24F-108C-4CD1-8E4A-2CE52534DEF5}" presName="parTxOnly" presStyleLbl="node1" presStyleIdx="0" presStyleCnt="1" custLinFactNeighborX="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95E05F-E812-4C48-8F2D-B3488212C1EA}" type="presOf" srcId="{456D8EA2-F9EA-4CD0-A0A1-7F03289ABED6}" destId="{29EFB6BE-E9AE-4064-B2E8-95357120030F}" srcOrd="0" destOrd="0" presId="urn:microsoft.com/office/officeart/2005/8/layout/chevron1"/>
    <dgm:cxn modelId="{D925F7B4-1047-4BD8-AE65-8312B0BA0742}" srcId="{456D8EA2-F9EA-4CD0-A0A1-7F03289ABED6}" destId="{8AE2E24F-108C-4CD1-8E4A-2CE52534DEF5}" srcOrd="0" destOrd="0" parTransId="{6ECD6470-2D6C-4E66-8E06-BE8B4393815C}" sibTransId="{77D88F1B-930D-403F-A0B3-EB08EC7A2827}"/>
    <dgm:cxn modelId="{577E6866-1171-40F9-82EF-8568428D6386}" type="presOf" srcId="{8AE2E24F-108C-4CD1-8E4A-2CE52534DEF5}" destId="{D5CDEC45-FD20-41F7-B5BA-CF012685401D}" srcOrd="0" destOrd="0" presId="urn:microsoft.com/office/officeart/2005/8/layout/chevron1"/>
    <dgm:cxn modelId="{8ED16A77-2AC0-4344-A940-119149F72AD8}" type="presParOf" srcId="{29EFB6BE-E9AE-4064-B2E8-95357120030F}" destId="{D5CDEC45-FD20-41F7-B5BA-CF012685401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B9CF4E-0680-44FD-A0D9-1F0ECA4F585F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2A742A5C-5FDF-475F-A35F-69C303FD6F68}">
      <dgm:prSet phldrT="[Texto]" custT="1"/>
      <dgm:spPr/>
      <dgm:t>
        <a:bodyPr/>
        <a:lstStyle/>
        <a:p>
          <a:endParaRPr lang="es-ES" sz="1400" dirty="0"/>
        </a:p>
      </dgm:t>
    </dgm:pt>
    <dgm:pt modelId="{9DA4FD7E-26E9-4E7C-AA33-96CD7108220F}" type="parTrans" cxnId="{E0673711-FE14-4F1B-BFED-E2B38CBB4375}">
      <dgm:prSet/>
      <dgm:spPr/>
      <dgm:t>
        <a:bodyPr/>
        <a:lstStyle/>
        <a:p>
          <a:endParaRPr lang="es-ES"/>
        </a:p>
      </dgm:t>
    </dgm:pt>
    <dgm:pt modelId="{9DE0BF5B-3A96-485F-ACE5-49F877ED0900}" type="sibTrans" cxnId="{E0673711-FE14-4F1B-BFED-E2B38CBB4375}">
      <dgm:prSet/>
      <dgm:spPr/>
      <dgm:t>
        <a:bodyPr/>
        <a:lstStyle/>
        <a:p>
          <a:endParaRPr lang="es-ES"/>
        </a:p>
      </dgm:t>
    </dgm:pt>
    <dgm:pt modelId="{C0420667-123B-41B7-892C-F1632D485E4B}" type="pres">
      <dgm:prSet presAssocID="{F4B9CF4E-0680-44FD-A0D9-1F0ECA4F585F}" presName="Name0" presStyleCnt="0">
        <dgm:presLayoutVars>
          <dgm:dir/>
          <dgm:animLvl val="lvl"/>
          <dgm:resizeHandles val="exact"/>
        </dgm:presLayoutVars>
      </dgm:prSet>
      <dgm:spPr/>
    </dgm:pt>
    <dgm:pt modelId="{B5EE834B-77BA-4FE4-AACA-20F568488227}" type="pres">
      <dgm:prSet presAssocID="{2A742A5C-5FDF-475F-A35F-69C303FD6F68}" presName="parTxOnly" presStyleLbl="node1" presStyleIdx="0" presStyleCnt="1" custLinFactNeighborX="-252" custLinFactNeighborY="-40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C37BBF-7418-4404-922D-A7A8A5C21689}" type="presOf" srcId="{2A742A5C-5FDF-475F-A35F-69C303FD6F68}" destId="{B5EE834B-77BA-4FE4-AACA-20F568488227}" srcOrd="0" destOrd="0" presId="urn:microsoft.com/office/officeart/2005/8/layout/chevron1"/>
    <dgm:cxn modelId="{E0673711-FE14-4F1B-BFED-E2B38CBB4375}" srcId="{F4B9CF4E-0680-44FD-A0D9-1F0ECA4F585F}" destId="{2A742A5C-5FDF-475F-A35F-69C303FD6F68}" srcOrd="0" destOrd="0" parTransId="{9DA4FD7E-26E9-4E7C-AA33-96CD7108220F}" sibTransId="{9DE0BF5B-3A96-485F-ACE5-49F877ED0900}"/>
    <dgm:cxn modelId="{E13A5CFE-4F41-4CA7-88AB-91076F7C9166}" type="presOf" srcId="{F4B9CF4E-0680-44FD-A0D9-1F0ECA4F585F}" destId="{C0420667-123B-41B7-892C-F1632D485E4B}" srcOrd="0" destOrd="0" presId="urn:microsoft.com/office/officeart/2005/8/layout/chevron1"/>
    <dgm:cxn modelId="{70C95A73-6E02-4637-B538-B2AE0CA81065}" type="presParOf" srcId="{C0420667-123B-41B7-892C-F1632D485E4B}" destId="{B5EE834B-77BA-4FE4-AACA-20F56848822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616C7A-6214-4B1F-ADC4-5B490DAAB6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488360-C965-4245-A7E6-6EAAA32A3CE4}">
      <dgm:prSet phldrT="[Texto]" custT="1"/>
      <dgm:spPr/>
      <dgm:t>
        <a:bodyPr/>
        <a:lstStyle/>
        <a:p>
          <a:pPr algn="l"/>
          <a:r>
            <a:rPr lang="es-ES" sz="1200" dirty="0" smtClean="0"/>
            <a:t>Inicio</a:t>
          </a:r>
          <a:endParaRPr lang="es-ES" sz="1200" dirty="0"/>
        </a:p>
      </dgm:t>
    </dgm:pt>
    <dgm:pt modelId="{6F76BCEF-147A-4EFF-A9AF-B841EB2DD4E0}" type="parTrans" cxnId="{78C2BC0D-F7A0-4B3C-94EC-B7FABF9DE1C7}">
      <dgm:prSet/>
      <dgm:spPr/>
      <dgm:t>
        <a:bodyPr/>
        <a:lstStyle/>
        <a:p>
          <a:endParaRPr lang="es-ES" sz="1200"/>
        </a:p>
      </dgm:t>
    </dgm:pt>
    <dgm:pt modelId="{28CD6A32-D299-4240-8FD1-C827A4F83728}" type="sibTrans" cxnId="{78C2BC0D-F7A0-4B3C-94EC-B7FABF9DE1C7}">
      <dgm:prSet/>
      <dgm:spPr/>
      <dgm:t>
        <a:bodyPr/>
        <a:lstStyle/>
        <a:p>
          <a:endParaRPr lang="es-ES" sz="1200"/>
        </a:p>
      </dgm:t>
    </dgm:pt>
    <dgm:pt modelId="{2D94D2F9-1BA1-4C23-A56B-68086C75DF21}">
      <dgm:prSet phldrT="[Texto]" custT="1"/>
      <dgm:spPr/>
      <dgm:t>
        <a:bodyPr/>
        <a:lstStyle/>
        <a:p>
          <a:pPr algn="l"/>
          <a:r>
            <a:rPr lang="es-ES" sz="1200" dirty="0" smtClean="0"/>
            <a:t>Análisis</a:t>
          </a:r>
          <a:endParaRPr lang="es-ES" sz="1200" dirty="0"/>
        </a:p>
      </dgm:t>
    </dgm:pt>
    <dgm:pt modelId="{A8587B7F-32CD-4333-BE2F-EA5162A929C7}" type="parTrans" cxnId="{A3407FBA-B378-4073-A4D8-DA335E89868F}">
      <dgm:prSet/>
      <dgm:spPr/>
      <dgm:t>
        <a:bodyPr/>
        <a:lstStyle/>
        <a:p>
          <a:endParaRPr lang="es-ES" sz="1200"/>
        </a:p>
      </dgm:t>
    </dgm:pt>
    <dgm:pt modelId="{CBD434DF-7480-439F-9999-E8B53BA979F5}" type="sibTrans" cxnId="{A3407FBA-B378-4073-A4D8-DA335E89868F}">
      <dgm:prSet/>
      <dgm:spPr/>
      <dgm:t>
        <a:bodyPr/>
        <a:lstStyle/>
        <a:p>
          <a:endParaRPr lang="es-ES" sz="1200"/>
        </a:p>
      </dgm:t>
    </dgm:pt>
    <dgm:pt modelId="{95C86D1C-716F-4A7C-A5F3-B4B03600F0FA}">
      <dgm:prSet phldrT="[Texto]" custT="1"/>
      <dgm:spPr/>
      <dgm:t>
        <a:bodyPr/>
        <a:lstStyle/>
        <a:p>
          <a:pPr algn="l"/>
          <a:r>
            <a:rPr lang="es-ES" sz="1200" dirty="0" smtClean="0"/>
            <a:t>Diseño</a:t>
          </a:r>
          <a:endParaRPr lang="es-ES" sz="1200" dirty="0"/>
        </a:p>
      </dgm:t>
    </dgm:pt>
    <dgm:pt modelId="{B407C439-A9D6-41C8-9374-184CB5D6BB26}" type="parTrans" cxnId="{877FAF40-08C6-4ADC-83D3-3A26505061FF}">
      <dgm:prSet/>
      <dgm:spPr/>
      <dgm:t>
        <a:bodyPr/>
        <a:lstStyle/>
        <a:p>
          <a:endParaRPr lang="es-ES" sz="1200"/>
        </a:p>
      </dgm:t>
    </dgm:pt>
    <dgm:pt modelId="{37CB46A5-C7A8-44F4-9229-5B434769E39E}" type="sibTrans" cxnId="{877FAF40-08C6-4ADC-83D3-3A26505061FF}">
      <dgm:prSet/>
      <dgm:spPr/>
      <dgm:t>
        <a:bodyPr/>
        <a:lstStyle/>
        <a:p>
          <a:endParaRPr lang="es-ES" sz="1200"/>
        </a:p>
      </dgm:t>
    </dgm:pt>
    <dgm:pt modelId="{88C7E5D8-11F8-4D2F-9CFA-356D8F3288BC}">
      <dgm:prSet phldrT="[Texto]" custT="1"/>
      <dgm:spPr/>
      <dgm:t>
        <a:bodyPr/>
        <a:lstStyle/>
        <a:p>
          <a:pPr algn="l"/>
          <a:r>
            <a:rPr lang="es-ES" sz="1200" dirty="0" smtClean="0"/>
            <a:t>Construcción</a:t>
          </a:r>
          <a:endParaRPr lang="es-ES" sz="1200" dirty="0"/>
        </a:p>
      </dgm:t>
    </dgm:pt>
    <dgm:pt modelId="{5298EEE5-710B-42AA-86B1-9E08DAC6B454}" type="parTrans" cxnId="{079CCEE5-82F0-408F-BA90-0A7B0D76E4E7}">
      <dgm:prSet/>
      <dgm:spPr/>
      <dgm:t>
        <a:bodyPr/>
        <a:lstStyle/>
        <a:p>
          <a:endParaRPr lang="es-ES" sz="1200"/>
        </a:p>
      </dgm:t>
    </dgm:pt>
    <dgm:pt modelId="{C8A2E219-17A7-41D3-8A52-8409CB047549}" type="sibTrans" cxnId="{079CCEE5-82F0-408F-BA90-0A7B0D76E4E7}">
      <dgm:prSet/>
      <dgm:spPr/>
      <dgm:t>
        <a:bodyPr/>
        <a:lstStyle/>
        <a:p>
          <a:endParaRPr lang="es-ES" sz="1200"/>
        </a:p>
      </dgm:t>
    </dgm:pt>
    <dgm:pt modelId="{C42566F1-FF10-45F5-A4C3-32A4911B9348}">
      <dgm:prSet phldrT="[Texto]" custT="1"/>
      <dgm:spPr/>
      <dgm:t>
        <a:bodyPr/>
        <a:lstStyle/>
        <a:p>
          <a:pPr algn="l"/>
          <a:r>
            <a:rPr lang="es-ES" sz="1200" dirty="0" smtClean="0"/>
            <a:t>Integración y pruebas</a:t>
          </a:r>
          <a:endParaRPr lang="es-ES" sz="1200" dirty="0"/>
        </a:p>
      </dgm:t>
    </dgm:pt>
    <dgm:pt modelId="{F35DBDF5-ABD8-4075-BE94-3F5D603BA41B}" type="parTrans" cxnId="{AEE4741C-C896-4160-9A8E-6DDA46481647}">
      <dgm:prSet/>
      <dgm:spPr/>
      <dgm:t>
        <a:bodyPr/>
        <a:lstStyle/>
        <a:p>
          <a:endParaRPr lang="es-ES" sz="1200"/>
        </a:p>
      </dgm:t>
    </dgm:pt>
    <dgm:pt modelId="{A8402B23-1EAA-46CD-AB7F-37D7B1DF77BE}" type="sibTrans" cxnId="{AEE4741C-C896-4160-9A8E-6DDA46481647}">
      <dgm:prSet/>
      <dgm:spPr/>
      <dgm:t>
        <a:bodyPr/>
        <a:lstStyle/>
        <a:p>
          <a:endParaRPr lang="es-ES" sz="1200"/>
        </a:p>
      </dgm:t>
    </dgm:pt>
    <dgm:pt modelId="{EA58482F-8B16-4ABF-8FBB-AAF1055EA861}">
      <dgm:prSet phldrT="[Texto]" custT="1"/>
      <dgm:spPr/>
      <dgm:t>
        <a:bodyPr/>
        <a:lstStyle/>
        <a:p>
          <a:r>
            <a:rPr lang="es-ES" sz="1200" dirty="0" smtClean="0"/>
            <a:t>Distribución</a:t>
          </a:r>
          <a:endParaRPr lang="es-ES" sz="1200" dirty="0"/>
        </a:p>
      </dgm:t>
    </dgm:pt>
    <dgm:pt modelId="{44ACF3DC-4659-45AF-BB3D-DC7DAC61F9AE}" type="parTrans" cxnId="{DEB4675A-9580-4A77-B68E-8A7CC548640B}">
      <dgm:prSet/>
      <dgm:spPr/>
      <dgm:t>
        <a:bodyPr/>
        <a:lstStyle/>
        <a:p>
          <a:endParaRPr lang="es-ES" sz="1200"/>
        </a:p>
      </dgm:t>
    </dgm:pt>
    <dgm:pt modelId="{8C88BEA8-E1C7-43F0-A082-FC6AAFAA2031}" type="sibTrans" cxnId="{DEB4675A-9580-4A77-B68E-8A7CC548640B}">
      <dgm:prSet/>
      <dgm:spPr/>
      <dgm:t>
        <a:bodyPr/>
        <a:lstStyle/>
        <a:p>
          <a:endParaRPr lang="es-ES" sz="1200"/>
        </a:p>
      </dgm:t>
    </dgm:pt>
    <dgm:pt modelId="{4E8C516E-A652-4118-AA0F-EE1CC7F510F5}" type="pres">
      <dgm:prSet presAssocID="{11616C7A-6214-4B1F-ADC4-5B490DAAB633}" presName="Name0" presStyleCnt="0">
        <dgm:presLayoutVars>
          <dgm:dir/>
          <dgm:animLvl val="lvl"/>
          <dgm:resizeHandles val="exact"/>
        </dgm:presLayoutVars>
      </dgm:prSet>
      <dgm:spPr/>
    </dgm:pt>
    <dgm:pt modelId="{53406F7E-D87D-4531-9B67-5890A9C814E0}" type="pres">
      <dgm:prSet presAssocID="{16488360-C965-4245-A7E6-6EAAA32A3CE4}" presName="parTxOnly" presStyleLbl="node1" presStyleIdx="0" presStyleCnt="6" custScaleX="22874" custLinFactNeighborX="14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A168C0-145B-4F4C-AD2B-AE49BF09824D}" type="pres">
      <dgm:prSet presAssocID="{28CD6A32-D299-4240-8FD1-C827A4F83728}" presName="parTxOnlySpace" presStyleCnt="0"/>
      <dgm:spPr/>
    </dgm:pt>
    <dgm:pt modelId="{CA69161E-C92D-4009-8F8C-2F7DF9D6CF50}" type="pres">
      <dgm:prSet presAssocID="{2D94D2F9-1BA1-4C23-A56B-68086C75DF21}" presName="parTxOnly" presStyleLbl="node1" presStyleIdx="1" presStyleCnt="6" custScaleX="30605" custLinFactNeighborY="4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016749-28B8-4D0F-AFBC-92371D2694D5}" type="pres">
      <dgm:prSet presAssocID="{CBD434DF-7480-439F-9999-E8B53BA979F5}" presName="parTxOnlySpace" presStyleCnt="0"/>
      <dgm:spPr/>
    </dgm:pt>
    <dgm:pt modelId="{B96C8980-42F6-4A8F-8DD8-2B6AD736E154}" type="pres">
      <dgm:prSet presAssocID="{95C86D1C-716F-4A7C-A5F3-B4B03600F0FA}" presName="parTxOnly" presStyleLbl="node1" presStyleIdx="2" presStyleCnt="6" custScaleX="37757" custLinFactY="-300000" custLinFactNeighborX="42625" custLinFactNeighborY="-375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748D19-3E0D-4DB7-8266-647BBC483376}" type="pres">
      <dgm:prSet presAssocID="{37CB46A5-C7A8-44F4-9229-5B434769E39E}" presName="parTxOnlySpace" presStyleCnt="0"/>
      <dgm:spPr/>
    </dgm:pt>
    <dgm:pt modelId="{F133210F-2B02-4790-9FC5-0D6F24399091}" type="pres">
      <dgm:prSet presAssocID="{88C7E5D8-11F8-4D2F-9CFA-356D8F3288BC}" presName="parTxOnly" presStyleLbl="node1" presStyleIdx="3" presStyleCnt="6" custScaleX="38434" custLinFactY="-300000" custLinFactNeighborX="42625" custLinFactNeighborY="-375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23D3D-FD44-490C-B889-04F15B570030}" type="pres">
      <dgm:prSet presAssocID="{C8A2E219-17A7-41D3-8A52-8409CB047549}" presName="parTxOnlySpace" presStyleCnt="0"/>
      <dgm:spPr/>
    </dgm:pt>
    <dgm:pt modelId="{EE44A19C-D6EA-4038-88CD-80C0E2776675}" type="pres">
      <dgm:prSet presAssocID="{C42566F1-FF10-45F5-A4C3-32A4911B9348}" presName="parTxOnly" presStyleLbl="node1" presStyleIdx="4" presStyleCnt="6" custScaleX="50480" custLinFactNeighborX="42625" custLinFactNeighborY="4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DEABF-1CF3-4653-972B-D8F57E927C95}" type="pres">
      <dgm:prSet presAssocID="{A8402B23-1EAA-46CD-AB7F-37D7B1DF77BE}" presName="parTxOnlySpace" presStyleCnt="0"/>
      <dgm:spPr/>
    </dgm:pt>
    <dgm:pt modelId="{7680DCF9-E595-4B86-B7A8-E9840DBCFD49}" type="pres">
      <dgm:prSet presAssocID="{EA58482F-8B16-4ABF-8FBB-AAF1055EA861}" presName="parTxOnly" presStyleLbl="node1" presStyleIdx="5" presStyleCnt="6" custScaleX="27051" custScaleY="98649" custLinFactNeighborX="837" custLinFactNeighborY="91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3407FBA-B378-4073-A4D8-DA335E89868F}" srcId="{11616C7A-6214-4B1F-ADC4-5B490DAAB633}" destId="{2D94D2F9-1BA1-4C23-A56B-68086C75DF21}" srcOrd="1" destOrd="0" parTransId="{A8587B7F-32CD-4333-BE2F-EA5162A929C7}" sibTransId="{CBD434DF-7480-439F-9999-E8B53BA979F5}"/>
    <dgm:cxn modelId="{877FAF40-08C6-4ADC-83D3-3A26505061FF}" srcId="{11616C7A-6214-4B1F-ADC4-5B490DAAB633}" destId="{95C86D1C-716F-4A7C-A5F3-B4B03600F0FA}" srcOrd="2" destOrd="0" parTransId="{B407C439-A9D6-41C8-9374-184CB5D6BB26}" sibTransId="{37CB46A5-C7A8-44F4-9229-5B434769E39E}"/>
    <dgm:cxn modelId="{5B89193D-A74C-4825-BDAE-7E8D356EB97F}" type="presOf" srcId="{EA58482F-8B16-4ABF-8FBB-AAF1055EA861}" destId="{7680DCF9-E595-4B86-B7A8-E9840DBCFD49}" srcOrd="0" destOrd="0" presId="urn:microsoft.com/office/officeart/2005/8/layout/chevron1"/>
    <dgm:cxn modelId="{AEE4741C-C896-4160-9A8E-6DDA46481647}" srcId="{11616C7A-6214-4B1F-ADC4-5B490DAAB633}" destId="{C42566F1-FF10-45F5-A4C3-32A4911B9348}" srcOrd="4" destOrd="0" parTransId="{F35DBDF5-ABD8-4075-BE94-3F5D603BA41B}" sibTransId="{A8402B23-1EAA-46CD-AB7F-37D7B1DF77BE}"/>
    <dgm:cxn modelId="{05BBB300-A220-40F1-9340-E4A7AF7D73BF}" type="presOf" srcId="{95C86D1C-716F-4A7C-A5F3-B4B03600F0FA}" destId="{B96C8980-42F6-4A8F-8DD8-2B6AD736E154}" srcOrd="0" destOrd="0" presId="urn:microsoft.com/office/officeart/2005/8/layout/chevron1"/>
    <dgm:cxn modelId="{62E351B0-DF8A-4111-BEB3-3C05EDDF794F}" type="presOf" srcId="{16488360-C965-4245-A7E6-6EAAA32A3CE4}" destId="{53406F7E-D87D-4531-9B67-5890A9C814E0}" srcOrd="0" destOrd="0" presId="urn:microsoft.com/office/officeart/2005/8/layout/chevron1"/>
    <dgm:cxn modelId="{78C2BC0D-F7A0-4B3C-94EC-B7FABF9DE1C7}" srcId="{11616C7A-6214-4B1F-ADC4-5B490DAAB633}" destId="{16488360-C965-4245-A7E6-6EAAA32A3CE4}" srcOrd="0" destOrd="0" parTransId="{6F76BCEF-147A-4EFF-A9AF-B841EB2DD4E0}" sibTransId="{28CD6A32-D299-4240-8FD1-C827A4F83728}"/>
    <dgm:cxn modelId="{7733338D-3968-4841-8830-4640041F1955}" type="presOf" srcId="{C42566F1-FF10-45F5-A4C3-32A4911B9348}" destId="{EE44A19C-D6EA-4038-88CD-80C0E2776675}" srcOrd="0" destOrd="0" presId="urn:microsoft.com/office/officeart/2005/8/layout/chevron1"/>
    <dgm:cxn modelId="{23C33847-439A-46BE-83BB-F5B9FF5565AB}" type="presOf" srcId="{88C7E5D8-11F8-4D2F-9CFA-356D8F3288BC}" destId="{F133210F-2B02-4790-9FC5-0D6F24399091}" srcOrd="0" destOrd="0" presId="urn:microsoft.com/office/officeart/2005/8/layout/chevron1"/>
    <dgm:cxn modelId="{0F0097C1-4444-4BD3-BE28-5C54D0B42EE0}" type="presOf" srcId="{11616C7A-6214-4B1F-ADC4-5B490DAAB633}" destId="{4E8C516E-A652-4118-AA0F-EE1CC7F510F5}" srcOrd="0" destOrd="0" presId="urn:microsoft.com/office/officeart/2005/8/layout/chevron1"/>
    <dgm:cxn modelId="{DEB4675A-9580-4A77-B68E-8A7CC548640B}" srcId="{11616C7A-6214-4B1F-ADC4-5B490DAAB633}" destId="{EA58482F-8B16-4ABF-8FBB-AAF1055EA861}" srcOrd="5" destOrd="0" parTransId="{44ACF3DC-4659-45AF-BB3D-DC7DAC61F9AE}" sibTransId="{8C88BEA8-E1C7-43F0-A082-FC6AAFAA2031}"/>
    <dgm:cxn modelId="{079CCEE5-82F0-408F-BA90-0A7B0D76E4E7}" srcId="{11616C7A-6214-4B1F-ADC4-5B490DAAB633}" destId="{88C7E5D8-11F8-4D2F-9CFA-356D8F3288BC}" srcOrd="3" destOrd="0" parTransId="{5298EEE5-710B-42AA-86B1-9E08DAC6B454}" sibTransId="{C8A2E219-17A7-41D3-8A52-8409CB047549}"/>
    <dgm:cxn modelId="{AFCCBCE4-7DC5-4B2E-9B26-BDF4743C8212}" type="presOf" srcId="{2D94D2F9-1BA1-4C23-A56B-68086C75DF21}" destId="{CA69161E-C92D-4009-8F8C-2F7DF9D6CF50}" srcOrd="0" destOrd="0" presId="urn:microsoft.com/office/officeart/2005/8/layout/chevron1"/>
    <dgm:cxn modelId="{960658E5-54D3-4FB2-842E-17AB20219967}" type="presParOf" srcId="{4E8C516E-A652-4118-AA0F-EE1CC7F510F5}" destId="{53406F7E-D87D-4531-9B67-5890A9C814E0}" srcOrd="0" destOrd="0" presId="urn:microsoft.com/office/officeart/2005/8/layout/chevron1"/>
    <dgm:cxn modelId="{4ED81D34-976D-459B-AC77-F62A4F57194A}" type="presParOf" srcId="{4E8C516E-A652-4118-AA0F-EE1CC7F510F5}" destId="{61A168C0-145B-4F4C-AD2B-AE49BF09824D}" srcOrd="1" destOrd="0" presId="urn:microsoft.com/office/officeart/2005/8/layout/chevron1"/>
    <dgm:cxn modelId="{3D35DE8B-65A3-433D-83BB-A1A6104DCABD}" type="presParOf" srcId="{4E8C516E-A652-4118-AA0F-EE1CC7F510F5}" destId="{CA69161E-C92D-4009-8F8C-2F7DF9D6CF50}" srcOrd="2" destOrd="0" presId="urn:microsoft.com/office/officeart/2005/8/layout/chevron1"/>
    <dgm:cxn modelId="{DA15DCB8-CE9B-4068-BA15-CA0555D4AAF7}" type="presParOf" srcId="{4E8C516E-A652-4118-AA0F-EE1CC7F510F5}" destId="{41016749-28B8-4D0F-AFBC-92371D2694D5}" srcOrd="3" destOrd="0" presId="urn:microsoft.com/office/officeart/2005/8/layout/chevron1"/>
    <dgm:cxn modelId="{D0F505A8-C335-4E20-9BE6-F8C792ED6BD2}" type="presParOf" srcId="{4E8C516E-A652-4118-AA0F-EE1CC7F510F5}" destId="{B96C8980-42F6-4A8F-8DD8-2B6AD736E154}" srcOrd="4" destOrd="0" presId="urn:microsoft.com/office/officeart/2005/8/layout/chevron1"/>
    <dgm:cxn modelId="{0083B3A3-95A7-4A8F-A2FA-2BB2FCC564E7}" type="presParOf" srcId="{4E8C516E-A652-4118-AA0F-EE1CC7F510F5}" destId="{DB748D19-3E0D-4DB7-8266-647BBC483376}" srcOrd="5" destOrd="0" presId="urn:microsoft.com/office/officeart/2005/8/layout/chevron1"/>
    <dgm:cxn modelId="{3ACFA373-CB6E-4FF1-B857-ECEC3C2FCDEC}" type="presParOf" srcId="{4E8C516E-A652-4118-AA0F-EE1CC7F510F5}" destId="{F133210F-2B02-4790-9FC5-0D6F24399091}" srcOrd="6" destOrd="0" presId="urn:microsoft.com/office/officeart/2005/8/layout/chevron1"/>
    <dgm:cxn modelId="{6AC2AA2E-E2A8-4B63-BF33-C8EA808C7183}" type="presParOf" srcId="{4E8C516E-A652-4118-AA0F-EE1CC7F510F5}" destId="{4BE23D3D-FD44-490C-B889-04F15B570030}" srcOrd="7" destOrd="0" presId="urn:microsoft.com/office/officeart/2005/8/layout/chevron1"/>
    <dgm:cxn modelId="{FFCA3C61-BA1D-41D2-A5AD-A71550C9F9D2}" type="presParOf" srcId="{4E8C516E-A652-4118-AA0F-EE1CC7F510F5}" destId="{EE44A19C-D6EA-4038-88CD-80C0E2776675}" srcOrd="8" destOrd="0" presId="urn:microsoft.com/office/officeart/2005/8/layout/chevron1"/>
    <dgm:cxn modelId="{26BA351A-AC16-422E-BA6A-C9C5D70438F0}" type="presParOf" srcId="{4E8C516E-A652-4118-AA0F-EE1CC7F510F5}" destId="{D0EDEABF-1CF3-4653-972B-D8F57E927C95}" srcOrd="9" destOrd="0" presId="urn:microsoft.com/office/officeart/2005/8/layout/chevron1"/>
    <dgm:cxn modelId="{6F6B6140-277A-4ECA-953F-0A97F8D9F79F}" type="presParOf" srcId="{4E8C516E-A652-4118-AA0F-EE1CC7F510F5}" destId="{7680DCF9-E595-4B86-B7A8-E9840DBCFD4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616C7A-6214-4B1F-ADC4-5B490DAAB6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488360-C965-4245-A7E6-6EAAA32A3CE4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6F76BCEF-147A-4EFF-A9AF-B841EB2DD4E0}" type="parTrans" cxnId="{78C2BC0D-F7A0-4B3C-94EC-B7FABF9DE1C7}">
      <dgm:prSet/>
      <dgm:spPr/>
      <dgm:t>
        <a:bodyPr/>
        <a:lstStyle/>
        <a:p>
          <a:endParaRPr lang="es-ES" sz="1200"/>
        </a:p>
      </dgm:t>
    </dgm:pt>
    <dgm:pt modelId="{28CD6A32-D299-4240-8FD1-C827A4F83728}" type="sibTrans" cxnId="{78C2BC0D-F7A0-4B3C-94EC-B7FABF9DE1C7}">
      <dgm:prSet/>
      <dgm:spPr/>
      <dgm:t>
        <a:bodyPr/>
        <a:lstStyle/>
        <a:p>
          <a:endParaRPr lang="es-ES" sz="1200"/>
        </a:p>
      </dgm:t>
    </dgm:pt>
    <dgm:pt modelId="{2D94D2F9-1BA1-4C23-A56B-68086C75DF21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A8587B7F-32CD-4333-BE2F-EA5162A929C7}" type="parTrans" cxnId="{A3407FBA-B378-4073-A4D8-DA335E89868F}">
      <dgm:prSet/>
      <dgm:spPr/>
      <dgm:t>
        <a:bodyPr/>
        <a:lstStyle/>
        <a:p>
          <a:endParaRPr lang="es-ES" sz="1200"/>
        </a:p>
      </dgm:t>
    </dgm:pt>
    <dgm:pt modelId="{CBD434DF-7480-439F-9999-E8B53BA979F5}" type="sibTrans" cxnId="{A3407FBA-B378-4073-A4D8-DA335E89868F}">
      <dgm:prSet/>
      <dgm:spPr/>
      <dgm:t>
        <a:bodyPr/>
        <a:lstStyle/>
        <a:p>
          <a:endParaRPr lang="es-ES" sz="1200"/>
        </a:p>
      </dgm:t>
    </dgm:pt>
    <dgm:pt modelId="{95C86D1C-716F-4A7C-A5F3-B4B03600F0FA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B407C439-A9D6-41C8-9374-184CB5D6BB26}" type="parTrans" cxnId="{877FAF40-08C6-4ADC-83D3-3A26505061FF}">
      <dgm:prSet/>
      <dgm:spPr/>
      <dgm:t>
        <a:bodyPr/>
        <a:lstStyle/>
        <a:p>
          <a:endParaRPr lang="es-ES" sz="1200"/>
        </a:p>
      </dgm:t>
    </dgm:pt>
    <dgm:pt modelId="{37CB46A5-C7A8-44F4-9229-5B434769E39E}" type="sibTrans" cxnId="{877FAF40-08C6-4ADC-83D3-3A26505061FF}">
      <dgm:prSet/>
      <dgm:spPr/>
      <dgm:t>
        <a:bodyPr/>
        <a:lstStyle/>
        <a:p>
          <a:endParaRPr lang="es-ES" sz="1200"/>
        </a:p>
      </dgm:t>
    </dgm:pt>
    <dgm:pt modelId="{88C7E5D8-11F8-4D2F-9CFA-356D8F3288BC}">
      <dgm:prSet phldrT="[Texto]" custT="1"/>
      <dgm:spPr/>
      <dgm:t>
        <a:bodyPr/>
        <a:lstStyle/>
        <a:p>
          <a:pPr algn="l"/>
          <a:endParaRPr lang="es-ES" sz="1200" dirty="0"/>
        </a:p>
      </dgm:t>
    </dgm:pt>
    <dgm:pt modelId="{5298EEE5-710B-42AA-86B1-9E08DAC6B454}" type="parTrans" cxnId="{079CCEE5-82F0-408F-BA90-0A7B0D76E4E7}">
      <dgm:prSet/>
      <dgm:spPr/>
      <dgm:t>
        <a:bodyPr/>
        <a:lstStyle/>
        <a:p>
          <a:endParaRPr lang="es-ES" sz="1200"/>
        </a:p>
      </dgm:t>
    </dgm:pt>
    <dgm:pt modelId="{C8A2E219-17A7-41D3-8A52-8409CB047549}" type="sibTrans" cxnId="{079CCEE5-82F0-408F-BA90-0A7B0D76E4E7}">
      <dgm:prSet/>
      <dgm:spPr/>
      <dgm:t>
        <a:bodyPr/>
        <a:lstStyle/>
        <a:p>
          <a:endParaRPr lang="es-ES" sz="1200"/>
        </a:p>
      </dgm:t>
    </dgm:pt>
    <dgm:pt modelId="{C42566F1-FF10-45F5-A4C3-32A4911B9348}">
      <dgm:prSet phldrT="[Texto]" custT="1"/>
      <dgm:spPr/>
      <dgm:t>
        <a:bodyPr/>
        <a:lstStyle/>
        <a:p>
          <a:pPr algn="l"/>
          <a:r>
            <a:rPr lang="es-ES" sz="1200" dirty="0" smtClean="0"/>
            <a:t>Integración y</a:t>
          </a:r>
          <a:endParaRPr lang="es-ES" sz="1200" dirty="0"/>
        </a:p>
      </dgm:t>
    </dgm:pt>
    <dgm:pt modelId="{F35DBDF5-ABD8-4075-BE94-3F5D603BA41B}" type="parTrans" cxnId="{AEE4741C-C896-4160-9A8E-6DDA46481647}">
      <dgm:prSet/>
      <dgm:spPr/>
      <dgm:t>
        <a:bodyPr/>
        <a:lstStyle/>
        <a:p>
          <a:endParaRPr lang="es-ES" sz="1200"/>
        </a:p>
      </dgm:t>
    </dgm:pt>
    <dgm:pt modelId="{A8402B23-1EAA-46CD-AB7F-37D7B1DF77BE}" type="sibTrans" cxnId="{AEE4741C-C896-4160-9A8E-6DDA46481647}">
      <dgm:prSet/>
      <dgm:spPr/>
      <dgm:t>
        <a:bodyPr/>
        <a:lstStyle/>
        <a:p>
          <a:endParaRPr lang="es-ES" sz="1200"/>
        </a:p>
      </dgm:t>
    </dgm:pt>
    <dgm:pt modelId="{EA58482F-8B16-4ABF-8FBB-AAF1055EA861}">
      <dgm:prSet phldrT="[Texto]" custT="1"/>
      <dgm:spPr/>
      <dgm:t>
        <a:bodyPr/>
        <a:lstStyle/>
        <a:p>
          <a:endParaRPr lang="es-ES" sz="1200" dirty="0"/>
        </a:p>
      </dgm:t>
    </dgm:pt>
    <dgm:pt modelId="{44ACF3DC-4659-45AF-BB3D-DC7DAC61F9AE}" type="parTrans" cxnId="{DEB4675A-9580-4A77-B68E-8A7CC548640B}">
      <dgm:prSet/>
      <dgm:spPr/>
      <dgm:t>
        <a:bodyPr/>
        <a:lstStyle/>
        <a:p>
          <a:endParaRPr lang="es-ES" sz="1200"/>
        </a:p>
      </dgm:t>
    </dgm:pt>
    <dgm:pt modelId="{8C88BEA8-E1C7-43F0-A082-FC6AAFAA2031}" type="sibTrans" cxnId="{DEB4675A-9580-4A77-B68E-8A7CC548640B}">
      <dgm:prSet/>
      <dgm:spPr/>
      <dgm:t>
        <a:bodyPr/>
        <a:lstStyle/>
        <a:p>
          <a:endParaRPr lang="es-ES" sz="1200"/>
        </a:p>
      </dgm:t>
    </dgm:pt>
    <dgm:pt modelId="{4E8C516E-A652-4118-AA0F-EE1CC7F510F5}" type="pres">
      <dgm:prSet presAssocID="{11616C7A-6214-4B1F-ADC4-5B490DAAB633}" presName="Name0" presStyleCnt="0">
        <dgm:presLayoutVars>
          <dgm:dir/>
          <dgm:animLvl val="lvl"/>
          <dgm:resizeHandles val="exact"/>
        </dgm:presLayoutVars>
      </dgm:prSet>
      <dgm:spPr/>
    </dgm:pt>
    <dgm:pt modelId="{53406F7E-D87D-4531-9B67-5890A9C814E0}" type="pres">
      <dgm:prSet presAssocID="{16488360-C965-4245-A7E6-6EAAA32A3CE4}" presName="parTxOnly" presStyleLbl="node1" presStyleIdx="0" presStyleCnt="6" custScaleX="22874" custLinFactNeighborX="14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A168C0-145B-4F4C-AD2B-AE49BF09824D}" type="pres">
      <dgm:prSet presAssocID="{28CD6A32-D299-4240-8FD1-C827A4F83728}" presName="parTxOnlySpace" presStyleCnt="0"/>
      <dgm:spPr/>
    </dgm:pt>
    <dgm:pt modelId="{CA69161E-C92D-4009-8F8C-2F7DF9D6CF50}" type="pres">
      <dgm:prSet presAssocID="{2D94D2F9-1BA1-4C23-A56B-68086C75DF21}" presName="parTxOnly" presStyleLbl="node1" presStyleIdx="1" presStyleCnt="6" custScaleX="30553" custScaleY="100000" custLinFactNeighborX="159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016749-28B8-4D0F-AFBC-92371D2694D5}" type="pres">
      <dgm:prSet presAssocID="{CBD434DF-7480-439F-9999-E8B53BA979F5}" presName="parTxOnlySpace" presStyleCnt="0"/>
      <dgm:spPr/>
    </dgm:pt>
    <dgm:pt modelId="{B96C8980-42F6-4A8F-8DD8-2B6AD736E154}" type="pres">
      <dgm:prSet presAssocID="{95C86D1C-716F-4A7C-A5F3-B4B03600F0FA}" presName="parTxOnly" presStyleLbl="node1" presStyleIdx="2" presStyleCnt="6" custScaleX="37757" custLinFactY="-300000" custLinFactNeighborX="42625" custLinFactNeighborY="-375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748D19-3E0D-4DB7-8266-647BBC483376}" type="pres">
      <dgm:prSet presAssocID="{37CB46A5-C7A8-44F4-9229-5B434769E39E}" presName="parTxOnlySpace" presStyleCnt="0"/>
      <dgm:spPr/>
    </dgm:pt>
    <dgm:pt modelId="{F133210F-2B02-4790-9FC5-0D6F24399091}" type="pres">
      <dgm:prSet presAssocID="{88C7E5D8-11F8-4D2F-9CFA-356D8F3288BC}" presName="parTxOnly" presStyleLbl="node1" presStyleIdx="3" presStyleCnt="6" custScaleX="38434" custLinFactY="-300000" custLinFactNeighborX="42625" custLinFactNeighborY="-375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23D3D-FD44-490C-B889-04F15B570030}" type="pres">
      <dgm:prSet presAssocID="{C8A2E219-17A7-41D3-8A52-8409CB047549}" presName="parTxOnlySpace" presStyleCnt="0"/>
      <dgm:spPr/>
    </dgm:pt>
    <dgm:pt modelId="{EE44A19C-D6EA-4038-88CD-80C0E2776675}" type="pres">
      <dgm:prSet presAssocID="{C42566F1-FF10-45F5-A4C3-32A4911B9348}" presName="parTxOnly" presStyleLbl="node1" presStyleIdx="4" presStyleCnt="6" custScaleX="50480" custLinFactNeighborX="42625" custLinFactNeighborY="4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DEABF-1CF3-4653-972B-D8F57E927C95}" type="pres">
      <dgm:prSet presAssocID="{A8402B23-1EAA-46CD-AB7F-37D7B1DF77BE}" presName="parTxOnlySpace" presStyleCnt="0"/>
      <dgm:spPr/>
    </dgm:pt>
    <dgm:pt modelId="{7680DCF9-E595-4B86-B7A8-E9840DBCFD49}" type="pres">
      <dgm:prSet presAssocID="{EA58482F-8B16-4ABF-8FBB-AAF1055EA861}" presName="parTxOnly" presStyleLbl="node1" presStyleIdx="5" presStyleCnt="6" custScaleX="16598" custLinFactNeighborX="837" custLinFactNeighborY="91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3407FBA-B378-4073-A4D8-DA335E89868F}" srcId="{11616C7A-6214-4B1F-ADC4-5B490DAAB633}" destId="{2D94D2F9-1BA1-4C23-A56B-68086C75DF21}" srcOrd="1" destOrd="0" parTransId="{A8587B7F-32CD-4333-BE2F-EA5162A929C7}" sibTransId="{CBD434DF-7480-439F-9999-E8B53BA979F5}"/>
    <dgm:cxn modelId="{877FAF40-08C6-4ADC-83D3-3A26505061FF}" srcId="{11616C7A-6214-4B1F-ADC4-5B490DAAB633}" destId="{95C86D1C-716F-4A7C-A5F3-B4B03600F0FA}" srcOrd="2" destOrd="0" parTransId="{B407C439-A9D6-41C8-9374-184CB5D6BB26}" sibTransId="{37CB46A5-C7A8-44F4-9229-5B434769E39E}"/>
    <dgm:cxn modelId="{AEE4741C-C896-4160-9A8E-6DDA46481647}" srcId="{11616C7A-6214-4B1F-ADC4-5B490DAAB633}" destId="{C42566F1-FF10-45F5-A4C3-32A4911B9348}" srcOrd="4" destOrd="0" parTransId="{F35DBDF5-ABD8-4075-BE94-3F5D603BA41B}" sibTransId="{A8402B23-1EAA-46CD-AB7F-37D7B1DF77BE}"/>
    <dgm:cxn modelId="{34ECF12F-70F7-4709-9B56-E438891D4AB8}" type="presOf" srcId="{11616C7A-6214-4B1F-ADC4-5B490DAAB633}" destId="{4E8C516E-A652-4118-AA0F-EE1CC7F510F5}" srcOrd="0" destOrd="0" presId="urn:microsoft.com/office/officeart/2005/8/layout/chevron1"/>
    <dgm:cxn modelId="{69DC7E32-D779-4FF5-91EE-60067309AE05}" type="presOf" srcId="{C42566F1-FF10-45F5-A4C3-32A4911B9348}" destId="{EE44A19C-D6EA-4038-88CD-80C0E2776675}" srcOrd="0" destOrd="0" presId="urn:microsoft.com/office/officeart/2005/8/layout/chevron1"/>
    <dgm:cxn modelId="{E21D37B2-881A-4F95-8F3C-CB87A36C36F2}" type="presOf" srcId="{88C7E5D8-11F8-4D2F-9CFA-356D8F3288BC}" destId="{F133210F-2B02-4790-9FC5-0D6F24399091}" srcOrd="0" destOrd="0" presId="urn:microsoft.com/office/officeart/2005/8/layout/chevron1"/>
    <dgm:cxn modelId="{78C2BC0D-F7A0-4B3C-94EC-B7FABF9DE1C7}" srcId="{11616C7A-6214-4B1F-ADC4-5B490DAAB633}" destId="{16488360-C965-4245-A7E6-6EAAA32A3CE4}" srcOrd="0" destOrd="0" parTransId="{6F76BCEF-147A-4EFF-A9AF-B841EB2DD4E0}" sibTransId="{28CD6A32-D299-4240-8FD1-C827A4F83728}"/>
    <dgm:cxn modelId="{2E78F7EE-5E9A-4C8A-9245-CF23F3030C3D}" type="presOf" srcId="{16488360-C965-4245-A7E6-6EAAA32A3CE4}" destId="{53406F7E-D87D-4531-9B67-5890A9C814E0}" srcOrd="0" destOrd="0" presId="urn:microsoft.com/office/officeart/2005/8/layout/chevron1"/>
    <dgm:cxn modelId="{DEB4675A-9580-4A77-B68E-8A7CC548640B}" srcId="{11616C7A-6214-4B1F-ADC4-5B490DAAB633}" destId="{EA58482F-8B16-4ABF-8FBB-AAF1055EA861}" srcOrd="5" destOrd="0" parTransId="{44ACF3DC-4659-45AF-BB3D-DC7DAC61F9AE}" sibTransId="{8C88BEA8-E1C7-43F0-A082-FC6AAFAA2031}"/>
    <dgm:cxn modelId="{E2AE5FDA-D084-4176-90C8-5D4E5C39F5CF}" type="presOf" srcId="{95C86D1C-716F-4A7C-A5F3-B4B03600F0FA}" destId="{B96C8980-42F6-4A8F-8DD8-2B6AD736E154}" srcOrd="0" destOrd="0" presId="urn:microsoft.com/office/officeart/2005/8/layout/chevron1"/>
    <dgm:cxn modelId="{A9F05EBC-806C-485A-9F71-93A4854DF718}" type="presOf" srcId="{EA58482F-8B16-4ABF-8FBB-AAF1055EA861}" destId="{7680DCF9-E595-4B86-B7A8-E9840DBCFD49}" srcOrd="0" destOrd="0" presId="urn:microsoft.com/office/officeart/2005/8/layout/chevron1"/>
    <dgm:cxn modelId="{7D3BC0C5-F798-4015-A814-19FD46980C85}" type="presOf" srcId="{2D94D2F9-1BA1-4C23-A56B-68086C75DF21}" destId="{CA69161E-C92D-4009-8F8C-2F7DF9D6CF50}" srcOrd="0" destOrd="0" presId="urn:microsoft.com/office/officeart/2005/8/layout/chevron1"/>
    <dgm:cxn modelId="{079CCEE5-82F0-408F-BA90-0A7B0D76E4E7}" srcId="{11616C7A-6214-4B1F-ADC4-5B490DAAB633}" destId="{88C7E5D8-11F8-4D2F-9CFA-356D8F3288BC}" srcOrd="3" destOrd="0" parTransId="{5298EEE5-710B-42AA-86B1-9E08DAC6B454}" sibTransId="{C8A2E219-17A7-41D3-8A52-8409CB047549}"/>
    <dgm:cxn modelId="{CCB42788-99ED-4E9A-ACEB-7185A25079B4}" type="presParOf" srcId="{4E8C516E-A652-4118-AA0F-EE1CC7F510F5}" destId="{53406F7E-D87D-4531-9B67-5890A9C814E0}" srcOrd="0" destOrd="0" presId="urn:microsoft.com/office/officeart/2005/8/layout/chevron1"/>
    <dgm:cxn modelId="{2AEE575C-EA0B-4B7D-A28E-6D2AC29ED644}" type="presParOf" srcId="{4E8C516E-A652-4118-AA0F-EE1CC7F510F5}" destId="{61A168C0-145B-4F4C-AD2B-AE49BF09824D}" srcOrd="1" destOrd="0" presId="urn:microsoft.com/office/officeart/2005/8/layout/chevron1"/>
    <dgm:cxn modelId="{510878A1-53AB-43B3-AC34-449B24D795AD}" type="presParOf" srcId="{4E8C516E-A652-4118-AA0F-EE1CC7F510F5}" destId="{CA69161E-C92D-4009-8F8C-2F7DF9D6CF50}" srcOrd="2" destOrd="0" presId="urn:microsoft.com/office/officeart/2005/8/layout/chevron1"/>
    <dgm:cxn modelId="{3CAF7696-47AA-41AB-B09C-516B63F343FE}" type="presParOf" srcId="{4E8C516E-A652-4118-AA0F-EE1CC7F510F5}" destId="{41016749-28B8-4D0F-AFBC-92371D2694D5}" srcOrd="3" destOrd="0" presId="urn:microsoft.com/office/officeart/2005/8/layout/chevron1"/>
    <dgm:cxn modelId="{8DE503BE-F429-4299-9527-565FE1725888}" type="presParOf" srcId="{4E8C516E-A652-4118-AA0F-EE1CC7F510F5}" destId="{B96C8980-42F6-4A8F-8DD8-2B6AD736E154}" srcOrd="4" destOrd="0" presId="urn:microsoft.com/office/officeart/2005/8/layout/chevron1"/>
    <dgm:cxn modelId="{0ACE1203-C237-401A-BB6D-A443C5AFD2AC}" type="presParOf" srcId="{4E8C516E-A652-4118-AA0F-EE1CC7F510F5}" destId="{DB748D19-3E0D-4DB7-8266-647BBC483376}" srcOrd="5" destOrd="0" presId="urn:microsoft.com/office/officeart/2005/8/layout/chevron1"/>
    <dgm:cxn modelId="{5EEEEC6C-C5B5-4776-9BE9-43DE4E910FE5}" type="presParOf" srcId="{4E8C516E-A652-4118-AA0F-EE1CC7F510F5}" destId="{F133210F-2B02-4790-9FC5-0D6F24399091}" srcOrd="6" destOrd="0" presId="urn:microsoft.com/office/officeart/2005/8/layout/chevron1"/>
    <dgm:cxn modelId="{DC009809-E26C-4608-9AAE-9BC8C5584C41}" type="presParOf" srcId="{4E8C516E-A652-4118-AA0F-EE1CC7F510F5}" destId="{4BE23D3D-FD44-490C-B889-04F15B570030}" srcOrd="7" destOrd="0" presId="urn:microsoft.com/office/officeart/2005/8/layout/chevron1"/>
    <dgm:cxn modelId="{633FECEC-D38E-473D-91B0-10E18D0C21FA}" type="presParOf" srcId="{4E8C516E-A652-4118-AA0F-EE1CC7F510F5}" destId="{EE44A19C-D6EA-4038-88CD-80C0E2776675}" srcOrd="8" destOrd="0" presId="urn:microsoft.com/office/officeart/2005/8/layout/chevron1"/>
    <dgm:cxn modelId="{974F771E-9E91-4DF1-A455-7EDF5ADF853F}" type="presParOf" srcId="{4E8C516E-A652-4118-AA0F-EE1CC7F510F5}" destId="{D0EDEABF-1CF3-4653-972B-D8F57E927C95}" srcOrd="9" destOrd="0" presId="urn:microsoft.com/office/officeart/2005/8/layout/chevron1"/>
    <dgm:cxn modelId="{053D4A42-72DC-455C-963F-FEFD7B3D95BC}" type="presParOf" srcId="{4E8C516E-A652-4118-AA0F-EE1CC7F510F5}" destId="{7680DCF9-E595-4B86-B7A8-E9840DBCFD4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616B3E-9F27-4413-B704-C907AA92A41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11CA11F-9501-490E-82F4-03CBF05499E9}">
      <dgm:prSet phldrT="[Texto]" custT="1"/>
      <dgm:spPr/>
      <dgm:t>
        <a:bodyPr/>
        <a:lstStyle/>
        <a:p>
          <a:r>
            <a:rPr lang="es-ES" sz="1200" dirty="0" smtClean="0"/>
            <a:t>KPI</a:t>
          </a:r>
          <a:endParaRPr lang="es-ES" sz="1200" dirty="0"/>
        </a:p>
      </dgm:t>
    </dgm:pt>
    <dgm:pt modelId="{4CC7E9F1-0F15-4BB3-B1BB-6047C8B2DDA9}" type="parTrans" cxnId="{F6EDDED9-BCA8-4F06-96B1-62A2960ED27D}">
      <dgm:prSet/>
      <dgm:spPr/>
      <dgm:t>
        <a:bodyPr/>
        <a:lstStyle/>
        <a:p>
          <a:endParaRPr lang="es-ES"/>
        </a:p>
      </dgm:t>
    </dgm:pt>
    <dgm:pt modelId="{C6092CD0-DFEC-424B-B3DD-94E09B550D1F}" type="sibTrans" cxnId="{F6EDDED9-BCA8-4F06-96B1-62A2960ED27D}">
      <dgm:prSet/>
      <dgm:spPr/>
      <dgm:t>
        <a:bodyPr/>
        <a:lstStyle/>
        <a:p>
          <a:endParaRPr lang="es-ES"/>
        </a:p>
      </dgm:t>
    </dgm:pt>
    <dgm:pt modelId="{30D01F42-4C63-4F13-9CA8-A0ED66F36D78}">
      <dgm:prSet phldrT="[Texto]"/>
      <dgm:spPr/>
      <dgm:t>
        <a:bodyPr/>
        <a:lstStyle/>
        <a:p>
          <a:r>
            <a:rPr lang="es-ES" dirty="0" smtClean="0"/>
            <a:t>Fundamental</a:t>
          </a:r>
          <a:endParaRPr lang="es-ES" dirty="0"/>
        </a:p>
      </dgm:t>
    </dgm:pt>
    <dgm:pt modelId="{5CF594A4-C1C7-42F3-B880-C9EECD1FD94E}" type="parTrans" cxnId="{231E70B8-43C6-4030-AF16-C49241B5A603}">
      <dgm:prSet/>
      <dgm:spPr/>
      <dgm:t>
        <a:bodyPr/>
        <a:lstStyle/>
        <a:p>
          <a:endParaRPr lang="es-ES"/>
        </a:p>
      </dgm:t>
    </dgm:pt>
    <dgm:pt modelId="{B0C2F2E7-B1C0-440C-B8BC-317091C08ED9}" type="sibTrans" cxnId="{231E70B8-43C6-4030-AF16-C49241B5A603}">
      <dgm:prSet/>
      <dgm:spPr/>
      <dgm:t>
        <a:bodyPr/>
        <a:lstStyle/>
        <a:p>
          <a:endParaRPr lang="es-ES"/>
        </a:p>
      </dgm:t>
    </dgm:pt>
    <dgm:pt modelId="{77B235DF-A3B5-4D46-A62F-E8E4A06715EC}">
      <dgm:prSet phldrT="[Texto]"/>
      <dgm:spPr/>
      <dgm:t>
        <a:bodyPr/>
        <a:lstStyle/>
        <a:p>
          <a:r>
            <a:rPr lang="es-ES" dirty="0" smtClean="0"/>
            <a:t>TO BE</a:t>
          </a:r>
          <a:endParaRPr lang="es-ES" dirty="0"/>
        </a:p>
      </dgm:t>
    </dgm:pt>
    <dgm:pt modelId="{ED910B94-CABF-4319-B55E-6D80A5F4A21D}" type="parTrans" cxnId="{701BBD22-471A-4508-B60A-9531FADB9C76}">
      <dgm:prSet/>
      <dgm:spPr/>
      <dgm:t>
        <a:bodyPr/>
        <a:lstStyle/>
        <a:p>
          <a:endParaRPr lang="es-ES"/>
        </a:p>
      </dgm:t>
    </dgm:pt>
    <dgm:pt modelId="{B0C43369-98DC-4BD8-9C32-9149B1C92516}" type="sibTrans" cxnId="{701BBD22-471A-4508-B60A-9531FADB9C76}">
      <dgm:prSet/>
      <dgm:spPr/>
      <dgm:t>
        <a:bodyPr/>
        <a:lstStyle/>
        <a:p>
          <a:endParaRPr lang="es-ES"/>
        </a:p>
      </dgm:t>
    </dgm:pt>
    <dgm:pt modelId="{EC7C93C6-F5C3-47EB-A551-DA8BB09F526B}" type="pres">
      <dgm:prSet presAssocID="{AE616B3E-9F27-4413-B704-C907AA92A410}" presName="compositeShape" presStyleCnt="0">
        <dgm:presLayoutVars>
          <dgm:chMax val="7"/>
          <dgm:dir/>
          <dgm:resizeHandles val="exact"/>
        </dgm:presLayoutVars>
      </dgm:prSet>
      <dgm:spPr/>
    </dgm:pt>
    <dgm:pt modelId="{AF138595-65E7-47BB-A2E5-5F64EF576610}" type="pres">
      <dgm:prSet presAssocID="{AE616B3E-9F27-4413-B704-C907AA92A410}" presName="wedge1" presStyleLbl="node1" presStyleIdx="0" presStyleCnt="3"/>
      <dgm:spPr/>
      <dgm:t>
        <a:bodyPr/>
        <a:lstStyle/>
        <a:p>
          <a:endParaRPr lang="es-ES"/>
        </a:p>
      </dgm:t>
    </dgm:pt>
    <dgm:pt modelId="{4D4AED72-A438-4BE7-8C59-408E31E78E32}" type="pres">
      <dgm:prSet presAssocID="{AE616B3E-9F27-4413-B704-C907AA92A410}" presName="dummy1a" presStyleCnt="0"/>
      <dgm:spPr/>
    </dgm:pt>
    <dgm:pt modelId="{3DE191FA-A3B9-43A7-980C-300564435C7C}" type="pres">
      <dgm:prSet presAssocID="{AE616B3E-9F27-4413-B704-C907AA92A410}" presName="dummy1b" presStyleCnt="0"/>
      <dgm:spPr/>
    </dgm:pt>
    <dgm:pt modelId="{4C146298-1FAF-49A3-9E9D-89B16F164B1F}" type="pres">
      <dgm:prSet presAssocID="{AE616B3E-9F27-4413-B704-C907AA92A41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BD08FD-935E-4A42-99D4-C312611A92F5}" type="pres">
      <dgm:prSet presAssocID="{AE616B3E-9F27-4413-B704-C907AA92A410}" presName="wedge2" presStyleLbl="node1" presStyleIdx="1" presStyleCnt="3"/>
      <dgm:spPr/>
      <dgm:t>
        <a:bodyPr/>
        <a:lstStyle/>
        <a:p>
          <a:endParaRPr lang="es-ES"/>
        </a:p>
      </dgm:t>
    </dgm:pt>
    <dgm:pt modelId="{A4DB984F-F20F-464C-AC5B-56B4100279D0}" type="pres">
      <dgm:prSet presAssocID="{AE616B3E-9F27-4413-B704-C907AA92A410}" presName="dummy2a" presStyleCnt="0"/>
      <dgm:spPr/>
    </dgm:pt>
    <dgm:pt modelId="{AE2D70E8-29C2-4239-B223-FA3C685C0506}" type="pres">
      <dgm:prSet presAssocID="{AE616B3E-9F27-4413-B704-C907AA92A410}" presName="dummy2b" presStyleCnt="0"/>
      <dgm:spPr/>
    </dgm:pt>
    <dgm:pt modelId="{5B6B71C1-5FE3-4350-ACF3-64E94026F662}" type="pres">
      <dgm:prSet presAssocID="{AE616B3E-9F27-4413-B704-C907AA92A41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F1E426-AF92-41AD-BE9A-006A4EEBD424}" type="pres">
      <dgm:prSet presAssocID="{AE616B3E-9F27-4413-B704-C907AA92A410}" presName="wedge3" presStyleLbl="node1" presStyleIdx="2" presStyleCnt="3"/>
      <dgm:spPr/>
      <dgm:t>
        <a:bodyPr/>
        <a:lstStyle/>
        <a:p>
          <a:endParaRPr lang="es-ES"/>
        </a:p>
      </dgm:t>
    </dgm:pt>
    <dgm:pt modelId="{28F0C986-F301-46D3-AC52-D720E69A8F4E}" type="pres">
      <dgm:prSet presAssocID="{AE616B3E-9F27-4413-B704-C907AA92A410}" presName="dummy3a" presStyleCnt="0"/>
      <dgm:spPr/>
    </dgm:pt>
    <dgm:pt modelId="{7396120B-265F-4D74-B485-93AAC6116B76}" type="pres">
      <dgm:prSet presAssocID="{AE616B3E-9F27-4413-B704-C907AA92A410}" presName="dummy3b" presStyleCnt="0"/>
      <dgm:spPr/>
    </dgm:pt>
    <dgm:pt modelId="{FB72B1AB-7664-4444-AD0D-097FF3CA27BC}" type="pres">
      <dgm:prSet presAssocID="{AE616B3E-9F27-4413-B704-C907AA92A41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73051E-FF26-477E-8B76-B069794CD9F2}" type="pres">
      <dgm:prSet presAssocID="{C6092CD0-DFEC-424B-B3DD-94E09B550D1F}" presName="arrowWedge1" presStyleLbl="fgSibTrans2D1" presStyleIdx="0" presStyleCnt="3"/>
      <dgm:spPr/>
    </dgm:pt>
    <dgm:pt modelId="{F5196C14-FA8A-41C0-B8A5-48757769465A}" type="pres">
      <dgm:prSet presAssocID="{B0C2F2E7-B1C0-440C-B8BC-317091C08ED9}" presName="arrowWedge2" presStyleLbl="fgSibTrans2D1" presStyleIdx="1" presStyleCnt="3"/>
      <dgm:spPr/>
    </dgm:pt>
    <dgm:pt modelId="{902528ED-96BE-4F49-A42C-3168C5B6E8FA}" type="pres">
      <dgm:prSet presAssocID="{B0C43369-98DC-4BD8-9C32-9149B1C92516}" presName="arrowWedge3" presStyleLbl="fgSibTrans2D1" presStyleIdx="2" presStyleCnt="3"/>
      <dgm:spPr/>
    </dgm:pt>
  </dgm:ptLst>
  <dgm:cxnLst>
    <dgm:cxn modelId="{F6EDDED9-BCA8-4F06-96B1-62A2960ED27D}" srcId="{AE616B3E-9F27-4413-B704-C907AA92A410}" destId="{F11CA11F-9501-490E-82F4-03CBF05499E9}" srcOrd="0" destOrd="0" parTransId="{4CC7E9F1-0F15-4BB3-B1BB-6047C8B2DDA9}" sibTransId="{C6092CD0-DFEC-424B-B3DD-94E09B550D1F}"/>
    <dgm:cxn modelId="{40B253BE-04F7-4DFF-A342-0463CD5EE646}" type="presOf" srcId="{F11CA11F-9501-490E-82F4-03CBF05499E9}" destId="{4C146298-1FAF-49A3-9E9D-89B16F164B1F}" srcOrd="1" destOrd="0" presId="urn:microsoft.com/office/officeart/2005/8/layout/cycle8"/>
    <dgm:cxn modelId="{231E70B8-43C6-4030-AF16-C49241B5A603}" srcId="{AE616B3E-9F27-4413-B704-C907AA92A410}" destId="{30D01F42-4C63-4F13-9CA8-A0ED66F36D78}" srcOrd="1" destOrd="0" parTransId="{5CF594A4-C1C7-42F3-B880-C9EECD1FD94E}" sibTransId="{B0C2F2E7-B1C0-440C-B8BC-317091C08ED9}"/>
    <dgm:cxn modelId="{4286EEE3-7D07-4A6F-8014-728B272F858E}" type="presOf" srcId="{F11CA11F-9501-490E-82F4-03CBF05499E9}" destId="{AF138595-65E7-47BB-A2E5-5F64EF576610}" srcOrd="0" destOrd="0" presId="urn:microsoft.com/office/officeart/2005/8/layout/cycle8"/>
    <dgm:cxn modelId="{DB5A5454-462A-48CE-9727-17051C19E685}" type="presOf" srcId="{77B235DF-A3B5-4D46-A62F-E8E4A06715EC}" destId="{FB72B1AB-7664-4444-AD0D-097FF3CA27BC}" srcOrd="1" destOrd="0" presId="urn:microsoft.com/office/officeart/2005/8/layout/cycle8"/>
    <dgm:cxn modelId="{701BBD22-471A-4508-B60A-9531FADB9C76}" srcId="{AE616B3E-9F27-4413-B704-C907AA92A410}" destId="{77B235DF-A3B5-4D46-A62F-E8E4A06715EC}" srcOrd="2" destOrd="0" parTransId="{ED910B94-CABF-4319-B55E-6D80A5F4A21D}" sibTransId="{B0C43369-98DC-4BD8-9C32-9149B1C92516}"/>
    <dgm:cxn modelId="{F481C0D9-066A-4F46-AE87-AA925918A32A}" type="presOf" srcId="{AE616B3E-9F27-4413-B704-C907AA92A410}" destId="{EC7C93C6-F5C3-47EB-A551-DA8BB09F526B}" srcOrd="0" destOrd="0" presId="urn:microsoft.com/office/officeart/2005/8/layout/cycle8"/>
    <dgm:cxn modelId="{23BEA563-3A4F-4C86-A822-501279B1B570}" type="presOf" srcId="{30D01F42-4C63-4F13-9CA8-A0ED66F36D78}" destId="{5B6B71C1-5FE3-4350-ACF3-64E94026F662}" srcOrd="1" destOrd="0" presId="urn:microsoft.com/office/officeart/2005/8/layout/cycle8"/>
    <dgm:cxn modelId="{68A34867-702F-4941-9266-D14F766B7FBE}" type="presOf" srcId="{30D01F42-4C63-4F13-9CA8-A0ED66F36D78}" destId="{00BD08FD-935E-4A42-99D4-C312611A92F5}" srcOrd="0" destOrd="0" presId="urn:microsoft.com/office/officeart/2005/8/layout/cycle8"/>
    <dgm:cxn modelId="{E088B943-157A-4F13-9D19-13E7F52575DD}" type="presOf" srcId="{77B235DF-A3B5-4D46-A62F-E8E4A06715EC}" destId="{D1F1E426-AF92-41AD-BE9A-006A4EEBD424}" srcOrd="0" destOrd="0" presId="urn:microsoft.com/office/officeart/2005/8/layout/cycle8"/>
    <dgm:cxn modelId="{F60FD32E-B9C7-42B8-856C-304081725BD3}" type="presParOf" srcId="{EC7C93C6-F5C3-47EB-A551-DA8BB09F526B}" destId="{AF138595-65E7-47BB-A2E5-5F64EF576610}" srcOrd="0" destOrd="0" presId="urn:microsoft.com/office/officeart/2005/8/layout/cycle8"/>
    <dgm:cxn modelId="{F40F3859-88A6-4E89-8488-87F72B6F5972}" type="presParOf" srcId="{EC7C93C6-F5C3-47EB-A551-DA8BB09F526B}" destId="{4D4AED72-A438-4BE7-8C59-408E31E78E32}" srcOrd="1" destOrd="0" presId="urn:microsoft.com/office/officeart/2005/8/layout/cycle8"/>
    <dgm:cxn modelId="{E5CB855B-3B54-4A8A-8970-F702D6A7E4DD}" type="presParOf" srcId="{EC7C93C6-F5C3-47EB-A551-DA8BB09F526B}" destId="{3DE191FA-A3B9-43A7-980C-300564435C7C}" srcOrd="2" destOrd="0" presId="urn:microsoft.com/office/officeart/2005/8/layout/cycle8"/>
    <dgm:cxn modelId="{CA5C7780-74D1-46D1-B6C6-499A1DCCB500}" type="presParOf" srcId="{EC7C93C6-F5C3-47EB-A551-DA8BB09F526B}" destId="{4C146298-1FAF-49A3-9E9D-89B16F164B1F}" srcOrd="3" destOrd="0" presId="urn:microsoft.com/office/officeart/2005/8/layout/cycle8"/>
    <dgm:cxn modelId="{43DC2FF7-4F8C-42FC-B2B3-13E0193050FF}" type="presParOf" srcId="{EC7C93C6-F5C3-47EB-A551-DA8BB09F526B}" destId="{00BD08FD-935E-4A42-99D4-C312611A92F5}" srcOrd="4" destOrd="0" presId="urn:microsoft.com/office/officeart/2005/8/layout/cycle8"/>
    <dgm:cxn modelId="{44F561EC-FADF-4E3C-B66C-5572B39675DA}" type="presParOf" srcId="{EC7C93C6-F5C3-47EB-A551-DA8BB09F526B}" destId="{A4DB984F-F20F-464C-AC5B-56B4100279D0}" srcOrd="5" destOrd="0" presId="urn:microsoft.com/office/officeart/2005/8/layout/cycle8"/>
    <dgm:cxn modelId="{BF86C49C-44BB-4832-9949-11A74A4BC57A}" type="presParOf" srcId="{EC7C93C6-F5C3-47EB-A551-DA8BB09F526B}" destId="{AE2D70E8-29C2-4239-B223-FA3C685C0506}" srcOrd="6" destOrd="0" presId="urn:microsoft.com/office/officeart/2005/8/layout/cycle8"/>
    <dgm:cxn modelId="{B366822F-FC96-47B9-BFF8-F67B8EF57FC7}" type="presParOf" srcId="{EC7C93C6-F5C3-47EB-A551-DA8BB09F526B}" destId="{5B6B71C1-5FE3-4350-ACF3-64E94026F662}" srcOrd="7" destOrd="0" presId="urn:microsoft.com/office/officeart/2005/8/layout/cycle8"/>
    <dgm:cxn modelId="{0D83BFFD-AA70-482F-B9FE-5FE5FAEED952}" type="presParOf" srcId="{EC7C93C6-F5C3-47EB-A551-DA8BB09F526B}" destId="{D1F1E426-AF92-41AD-BE9A-006A4EEBD424}" srcOrd="8" destOrd="0" presId="urn:microsoft.com/office/officeart/2005/8/layout/cycle8"/>
    <dgm:cxn modelId="{C0458E89-86B6-4932-9D48-E659CE3A38C1}" type="presParOf" srcId="{EC7C93C6-F5C3-47EB-A551-DA8BB09F526B}" destId="{28F0C986-F301-46D3-AC52-D720E69A8F4E}" srcOrd="9" destOrd="0" presId="urn:microsoft.com/office/officeart/2005/8/layout/cycle8"/>
    <dgm:cxn modelId="{EF6C00EC-6D0E-48F8-9F0C-50F6994BB2EC}" type="presParOf" srcId="{EC7C93C6-F5C3-47EB-A551-DA8BB09F526B}" destId="{7396120B-265F-4D74-B485-93AAC6116B76}" srcOrd="10" destOrd="0" presId="urn:microsoft.com/office/officeart/2005/8/layout/cycle8"/>
    <dgm:cxn modelId="{7AC09649-C719-4A66-9EDB-7DCE2EE47F5A}" type="presParOf" srcId="{EC7C93C6-F5C3-47EB-A551-DA8BB09F526B}" destId="{FB72B1AB-7664-4444-AD0D-097FF3CA27BC}" srcOrd="11" destOrd="0" presId="urn:microsoft.com/office/officeart/2005/8/layout/cycle8"/>
    <dgm:cxn modelId="{A9341993-4EAE-413E-B52F-E3D590FF57F4}" type="presParOf" srcId="{EC7C93C6-F5C3-47EB-A551-DA8BB09F526B}" destId="{D273051E-FF26-477E-8B76-B069794CD9F2}" srcOrd="12" destOrd="0" presId="urn:microsoft.com/office/officeart/2005/8/layout/cycle8"/>
    <dgm:cxn modelId="{E1D9761F-D4E8-4BA4-9692-14EC20B7C91B}" type="presParOf" srcId="{EC7C93C6-F5C3-47EB-A551-DA8BB09F526B}" destId="{F5196C14-FA8A-41C0-B8A5-48757769465A}" srcOrd="13" destOrd="0" presId="urn:microsoft.com/office/officeart/2005/8/layout/cycle8"/>
    <dgm:cxn modelId="{66A2DE8F-6520-4DD7-B05F-D54A9F587E18}" type="presParOf" srcId="{EC7C93C6-F5C3-47EB-A551-DA8BB09F526B}" destId="{902528ED-96BE-4F49-A42C-3168C5B6E8F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6BCC31-70B4-438D-B489-5BF1A776A75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12F3F87A-229E-4467-A22E-6A4184BFC550}">
      <dgm:prSet phldrT="[Texto]" custT="1"/>
      <dgm:spPr/>
      <dgm:t>
        <a:bodyPr/>
        <a:lstStyle/>
        <a:p>
          <a:r>
            <a:rPr lang="es-ES" sz="1200" dirty="0" smtClean="0"/>
            <a:t>WS</a:t>
          </a:r>
          <a:endParaRPr lang="es-ES" sz="1200" dirty="0"/>
        </a:p>
      </dgm:t>
    </dgm:pt>
    <dgm:pt modelId="{252F47AB-8C6F-431D-BEC5-D4B1B63FFB4D}" type="parTrans" cxnId="{768E78CC-D6CF-493E-92ED-451EA7D53B27}">
      <dgm:prSet/>
      <dgm:spPr/>
      <dgm:t>
        <a:bodyPr/>
        <a:lstStyle/>
        <a:p>
          <a:endParaRPr lang="es-ES"/>
        </a:p>
      </dgm:t>
    </dgm:pt>
    <dgm:pt modelId="{A5399007-DE51-4361-946F-917264FA1B78}" type="sibTrans" cxnId="{768E78CC-D6CF-493E-92ED-451EA7D53B27}">
      <dgm:prSet/>
      <dgm:spPr/>
      <dgm:t>
        <a:bodyPr/>
        <a:lstStyle/>
        <a:p>
          <a:endParaRPr lang="es-ES"/>
        </a:p>
      </dgm:t>
    </dgm:pt>
    <dgm:pt modelId="{5AC2BFB9-E36A-4A4A-BEB5-B9752DC4F7CA}">
      <dgm:prSet phldrT="[Texto]" custT="1"/>
      <dgm:spPr/>
      <dgm:t>
        <a:bodyPr/>
        <a:lstStyle/>
        <a:p>
          <a:r>
            <a:rPr lang="es-ES" sz="1200" dirty="0" smtClean="0"/>
            <a:t>Básico</a:t>
          </a:r>
          <a:endParaRPr lang="es-ES" sz="1200" dirty="0"/>
        </a:p>
      </dgm:t>
    </dgm:pt>
    <dgm:pt modelId="{352DEC83-7FB1-40AF-BE4D-6F9A470207F3}" type="parTrans" cxnId="{AFAE98BC-C401-4608-950D-ADD576CA21E3}">
      <dgm:prSet/>
      <dgm:spPr/>
      <dgm:t>
        <a:bodyPr/>
        <a:lstStyle/>
        <a:p>
          <a:endParaRPr lang="es-ES"/>
        </a:p>
      </dgm:t>
    </dgm:pt>
    <dgm:pt modelId="{0CB6A251-D0A2-4AB8-A7F0-E54E7DAF64EF}" type="sibTrans" cxnId="{AFAE98BC-C401-4608-950D-ADD576CA21E3}">
      <dgm:prSet/>
      <dgm:spPr/>
      <dgm:t>
        <a:bodyPr/>
        <a:lstStyle/>
        <a:p>
          <a:endParaRPr lang="es-ES"/>
        </a:p>
      </dgm:t>
    </dgm:pt>
    <dgm:pt modelId="{88306C64-B511-49BF-B098-C60F39680D0C}">
      <dgm:prSet phldrT="[Texto]" custT="1"/>
      <dgm:spPr/>
      <dgm:t>
        <a:bodyPr/>
        <a:lstStyle/>
        <a:p>
          <a:r>
            <a:rPr lang="es-ES" sz="1200" dirty="0" smtClean="0"/>
            <a:t>BPMN</a:t>
          </a:r>
          <a:endParaRPr lang="es-ES" sz="1200" dirty="0"/>
        </a:p>
      </dgm:t>
    </dgm:pt>
    <dgm:pt modelId="{484E8AB4-E99C-4C04-8216-3E7F36F958B8}" type="parTrans" cxnId="{C40988FE-858E-40BD-9AF8-251617DFD00B}">
      <dgm:prSet/>
      <dgm:spPr/>
      <dgm:t>
        <a:bodyPr/>
        <a:lstStyle/>
        <a:p>
          <a:endParaRPr lang="es-ES"/>
        </a:p>
      </dgm:t>
    </dgm:pt>
    <dgm:pt modelId="{F248B1AE-2E96-4579-B542-94ED78E41C89}" type="sibTrans" cxnId="{C40988FE-858E-40BD-9AF8-251617DFD00B}">
      <dgm:prSet/>
      <dgm:spPr/>
      <dgm:t>
        <a:bodyPr/>
        <a:lstStyle/>
        <a:p>
          <a:endParaRPr lang="es-ES"/>
        </a:p>
      </dgm:t>
    </dgm:pt>
    <dgm:pt modelId="{CE2ED713-5F21-41E1-9A53-1DDDCA6C918F}" type="pres">
      <dgm:prSet presAssocID="{F76BCC31-70B4-438D-B489-5BF1A776A75F}" presName="compositeShape" presStyleCnt="0">
        <dgm:presLayoutVars>
          <dgm:chMax val="7"/>
          <dgm:dir/>
          <dgm:resizeHandles val="exact"/>
        </dgm:presLayoutVars>
      </dgm:prSet>
      <dgm:spPr/>
    </dgm:pt>
    <dgm:pt modelId="{18C28BD2-9A59-4FA3-B49B-1FDA63177E26}" type="pres">
      <dgm:prSet presAssocID="{F76BCC31-70B4-438D-B489-5BF1A776A75F}" presName="wedge1" presStyleLbl="node1" presStyleIdx="0" presStyleCnt="3"/>
      <dgm:spPr/>
      <dgm:t>
        <a:bodyPr/>
        <a:lstStyle/>
        <a:p>
          <a:endParaRPr lang="es-ES"/>
        </a:p>
      </dgm:t>
    </dgm:pt>
    <dgm:pt modelId="{729ECB66-2731-419E-BD7E-57D8C5F41BAB}" type="pres">
      <dgm:prSet presAssocID="{F76BCC31-70B4-438D-B489-5BF1A776A75F}" presName="dummy1a" presStyleCnt="0"/>
      <dgm:spPr/>
    </dgm:pt>
    <dgm:pt modelId="{A56F20BB-CA2F-4166-AD68-49B88054AF67}" type="pres">
      <dgm:prSet presAssocID="{F76BCC31-70B4-438D-B489-5BF1A776A75F}" presName="dummy1b" presStyleCnt="0"/>
      <dgm:spPr/>
    </dgm:pt>
    <dgm:pt modelId="{66BD1225-7A43-4B10-95B9-2EBB7DEFF287}" type="pres">
      <dgm:prSet presAssocID="{F76BCC31-70B4-438D-B489-5BF1A776A75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B6E60-1236-42A1-BFA4-6A65045B8E34}" type="pres">
      <dgm:prSet presAssocID="{F76BCC31-70B4-438D-B489-5BF1A776A75F}" presName="wedge2" presStyleLbl="node1" presStyleIdx="1" presStyleCnt="3"/>
      <dgm:spPr/>
      <dgm:t>
        <a:bodyPr/>
        <a:lstStyle/>
        <a:p>
          <a:endParaRPr lang="es-ES"/>
        </a:p>
      </dgm:t>
    </dgm:pt>
    <dgm:pt modelId="{F5B4F785-0680-43DF-9955-1BFFC1F62B27}" type="pres">
      <dgm:prSet presAssocID="{F76BCC31-70B4-438D-B489-5BF1A776A75F}" presName="dummy2a" presStyleCnt="0"/>
      <dgm:spPr/>
    </dgm:pt>
    <dgm:pt modelId="{4846A067-6AAC-48DA-BF48-65B621F5B3C6}" type="pres">
      <dgm:prSet presAssocID="{F76BCC31-70B4-438D-B489-5BF1A776A75F}" presName="dummy2b" presStyleCnt="0"/>
      <dgm:spPr/>
    </dgm:pt>
    <dgm:pt modelId="{1D1F3180-4DE4-4085-8320-1DDBEF949CEA}" type="pres">
      <dgm:prSet presAssocID="{F76BCC31-70B4-438D-B489-5BF1A776A75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C99175-8516-4FB8-8D10-F12FD61BE7FA}" type="pres">
      <dgm:prSet presAssocID="{F76BCC31-70B4-438D-B489-5BF1A776A75F}" presName="wedge3" presStyleLbl="node1" presStyleIdx="2" presStyleCnt="3"/>
      <dgm:spPr/>
      <dgm:t>
        <a:bodyPr/>
        <a:lstStyle/>
        <a:p>
          <a:endParaRPr lang="es-ES"/>
        </a:p>
      </dgm:t>
    </dgm:pt>
    <dgm:pt modelId="{64FE6B55-95BD-4FD7-AA3C-B1EECE53EA0D}" type="pres">
      <dgm:prSet presAssocID="{F76BCC31-70B4-438D-B489-5BF1A776A75F}" presName="dummy3a" presStyleCnt="0"/>
      <dgm:spPr/>
    </dgm:pt>
    <dgm:pt modelId="{3AA5E753-3C94-4786-A616-0E476A78B020}" type="pres">
      <dgm:prSet presAssocID="{F76BCC31-70B4-438D-B489-5BF1A776A75F}" presName="dummy3b" presStyleCnt="0"/>
      <dgm:spPr/>
    </dgm:pt>
    <dgm:pt modelId="{1E809BB5-BC21-48AC-900C-644B58E63858}" type="pres">
      <dgm:prSet presAssocID="{F76BCC31-70B4-438D-B489-5BF1A776A75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A26977-6AAE-4F52-900B-2F67D48A780E}" type="pres">
      <dgm:prSet presAssocID="{A5399007-DE51-4361-946F-917264FA1B78}" presName="arrowWedge1" presStyleLbl="fgSibTrans2D1" presStyleIdx="0" presStyleCnt="3" custScaleX="100539" custScaleY="100539"/>
      <dgm:spPr/>
    </dgm:pt>
    <dgm:pt modelId="{EA2A6C40-BBD8-497E-A238-CA9FEE897C76}" type="pres">
      <dgm:prSet presAssocID="{0CB6A251-D0A2-4AB8-A7F0-E54E7DAF64EF}" presName="arrowWedge2" presStyleLbl="fgSibTrans2D1" presStyleIdx="1" presStyleCnt="3"/>
      <dgm:spPr/>
    </dgm:pt>
    <dgm:pt modelId="{CEEE5ACC-C668-4AB5-8985-3DCAFB3457DB}" type="pres">
      <dgm:prSet presAssocID="{F248B1AE-2E96-4579-B542-94ED78E41C89}" presName="arrowWedge3" presStyleLbl="fgSibTrans2D1" presStyleIdx="2" presStyleCnt="3"/>
      <dgm:spPr/>
    </dgm:pt>
  </dgm:ptLst>
  <dgm:cxnLst>
    <dgm:cxn modelId="{68579567-1059-4093-8137-58A1B3A9A0DA}" type="presOf" srcId="{88306C64-B511-49BF-B098-C60F39680D0C}" destId="{1E809BB5-BC21-48AC-900C-644B58E63858}" srcOrd="1" destOrd="0" presId="urn:microsoft.com/office/officeart/2005/8/layout/cycle8"/>
    <dgm:cxn modelId="{83DD5A89-E26B-4B98-B7B6-E7F6F3F4D431}" type="presOf" srcId="{5AC2BFB9-E36A-4A4A-BEB5-B9752DC4F7CA}" destId="{1D1F3180-4DE4-4085-8320-1DDBEF949CEA}" srcOrd="1" destOrd="0" presId="urn:microsoft.com/office/officeart/2005/8/layout/cycle8"/>
    <dgm:cxn modelId="{768E78CC-D6CF-493E-92ED-451EA7D53B27}" srcId="{F76BCC31-70B4-438D-B489-5BF1A776A75F}" destId="{12F3F87A-229E-4467-A22E-6A4184BFC550}" srcOrd="0" destOrd="0" parTransId="{252F47AB-8C6F-431D-BEC5-D4B1B63FFB4D}" sibTransId="{A5399007-DE51-4361-946F-917264FA1B78}"/>
    <dgm:cxn modelId="{83BA1732-8771-4146-BCA3-27F626B5470E}" type="presOf" srcId="{F76BCC31-70B4-438D-B489-5BF1A776A75F}" destId="{CE2ED713-5F21-41E1-9A53-1DDDCA6C918F}" srcOrd="0" destOrd="0" presId="urn:microsoft.com/office/officeart/2005/8/layout/cycle8"/>
    <dgm:cxn modelId="{3EAFCA6F-EC91-478B-9143-5C13DEB04230}" type="presOf" srcId="{88306C64-B511-49BF-B098-C60F39680D0C}" destId="{29C99175-8516-4FB8-8D10-F12FD61BE7FA}" srcOrd="0" destOrd="0" presId="urn:microsoft.com/office/officeart/2005/8/layout/cycle8"/>
    <dgm:cxn modelId="{C40988FE-858E-40BD-9AF8-251617DFD00B}" srcId="{F76BCC31-70B4-438D-B489-5BF1A776A75F}" destId="{88306C64-B511-49BF-B098-C60F39680D0C}" srcOrd="2" destOrd="0" parTransId="{484E8AB4-E99C-4C04-8216-3E7F36F958B8}" sibTransId="{F248B1AE-2E96-4579-B542-94ED78E41C89}"/>
    <dgm:cxn modelId="{95E61287-2078-47AE-8329-F4B977446616}" type="presOf" srcId="{12F3F87A-229E-4467-A22E-6A4184BFC550}" destId="{66BD1225-7A43-4B10-95B9-2EBB7DEFF287}" srcOrd="1" destOrd="0" presId="urn:microsoft.com/office/officeart/2005/8/layout/cycle8"/>
    <dgm:cxn modelId="{2E75C216-68E5-4482-B259-40FF125E2900}" type="presOf" srcId="{5AC2BFB9-E36A-4A4A-BEB5-B9752DC4F7CA}" destId="{153B6E60-1236-42A1-BFA4-6A65045B8E34}" srcOrd="0" destOrd="0" presId="urn:microsoft.com/office/officeart/2005/8/layout/cycle8"/>
    <dgm:cxn modelId="{AFAE98BC-C401-4608-950D-ADD576CA21E3}" srcId="{F76BCC31-70B4-438D-B489-5BF1A776A75F}" destId="{5AC2BFB9-E36A-4A4A-BEB5-B9752DC4F7CA}" srcOrd="1" destOrd="0" parTransId="{352DEC83-7FB1-40AF-BE4D-6F9A470207F3}" sibTransId="{0CB6A251-D0A2-4AB8-A7F0-E54E7DAF64EF}"/>
    <dgm:cxn modelId="{47187BBB-5257-4466-AB88-74733D62D3F7}" type="presOf" srcId="{12F3F87A-229E-4467-A22E-6A4184BFC550}" destId="{18C28BD2-9A59-4FA3-B49B-1FDA63177E26}" srcOrd="0" destOrd="0" presId="urn:microsoft.com/office/officeart/2005/8/layout/cycle8"/>
    <dgm:cxn modelId="{B7924C00-D761-46D4-AAD1-E8CD8A0B4198}" type="presParOf" srcId="{CE2ED713-5F21-41E1-9A53-1DDDCA6C918F}" destId="{18C28BD2-9A59-4FA3-B49B-1FDA63177E26}" srcOrd="0" destOrd="0" presId="urn:microsoft.com/office/officeart/2005/8/layout/cycle8"/>
    <dgm:cxn modelId="{36D2184C-FA4A-4EA2-8859-2E016F3CCF4F}" type="presParOf" srcId="{CE2ED713-5F21-41E1-9A53-1DDDCA6C918F}" destId="{729ECB66-2731-419E-BD7E-57D8C5F41BAB}" srcOrd="1" destOrd="0" presId="urn:microsoft.com/office/officeart/2005/8/layout/cycle8"/>
    <dgm:cxn modelId="{385DF49A-F50E-41D9-B07F-4E2C71927D91}" type="presParOf" srcId="{CE2ED713-5F21-41E1-9A53-1DDDCA6C918F}" destId="{A56F20BB-CA2F-4166-AD68-49B88054AF67}" srcOrd="2" destOrd="0" presId="urn:microsoft.com/office/officeart/2005/8/layout/cycle8"/>
    <dgm:cxn modelId="{D51D3F7A-FDFA-49A0-A36C-90B806870653}" type="presParOf" srcId="{CE2ED713-5F21-41E1-9A53-1DDDCA6C918F}" destId="{66BD1225-7A43-4B10-95B9-2EBB7DEFF287}" srcOrd="3" destOrd="0" presId="urn:microsoft.com/office/officeart/2005/8/layout/cycle8"/>
    <dgm:cxn modelId="{74FEB55B-F83C-48FC-8344-4F1E8FE4AF90}" type="presParOf" srcId="{CE2ED713-5F21-41E1-9A53-1DDDCA6C918F}" destId="{153B6E60-1236-42A1-BFA4-6A65045B8E34}" srcOrd="4" destOrd="0" presId="urn:microsoft.com/office/officeart/2005/8/layout/cycle8"/>
    <dgm:cxn modelId="{710B5219-46AE-48B2-9A53-4C676D1AC2F8}" type="presParOf" srcId="{CE2ED713-5F21-41E1-9A53-1DDDCA6C918F}" destId="{F5B4F785-0680-43DF-9955-1BFFC1F62B27}" srcOrd="5" destOrd="0" presId="urn:microsoft.com/office/officeart/2005/8/layout/cycle8"/>
    <dgm:cxn modelId="{FB6599EA-E84D-45BF-95A4-0E1899DA311A}" type="presParOf" srcId="{CE2ED713-5F21-41E1-9A53-1DDDCA6C918F}" destId="{4846A067-6AAC-48DA-BF48-65B621F5B3C6}" srcOrd="6" destOrd="0" presId="urn:microsoft.com/office/officeart/2005/8/layout/cycle8"/>
    <dgm:cxn modelId="{76607D59-69EF-49EA-A814-A81ECB8745F8}" type="presParOf" srcId="{CE2ED713-5F21-41E1-9A53-1DDDCA6C918F}" destId="{1D1F3180-4DE4-4085-8320-1DDBEF949CEA}" srcOrd="7" destOrd="0" presId="urn:microsoft.com/office/officeart/2005/8/layout/cycle8"/>
    <dgm:cxn modelId="{348F9863-C356-4DEA-99C6-ED697BE7AF9E}" type="presParOf" srcId="{CE2ED713-5F21-41E1-9A53-1DDDCA6C918F}" destId="{29C99175-8516-4FB8-8D10-F12FD61BE7FA}" srcOrd="8" destOrd="0" presId="urn:microsoft.com/office/officeart/2005/8/layout/cycle8"/>
    <dgm:cxn modelId="{B015EA6C-DEFE-4624-B3E6-4B1EB08EE8A8}" type="presParOf" srcId="{CE2ED713-5F21-41E1-9A53-1DDDCA6C918F}" destId="{64FE6B55-95BD-4FD7-AA3C-B1EECE53EA0D}" srcOrd="9" destOrd="0" presId="urn:microsoft.com/office/officeart/2005/8/layout/cycle8"/>
    <dgm:cxn modelId="{F77A2A56-E138-478B-A4AA-0730E03EFD98}" type="presParOf" srcId="{CE2ED713-5F21-41E1-9A53-1DDDCA6C918F}" destId="{3AA5E753-3C94-4786-A616-0E476A78B020}" srcOrd="10" destOrd="0" presId="urn:microsoft.com/office/officeart/2005/8/layout/cycle8"/>
    <dgm:cxn modelId="{C0D4F64C-98B1-4705-9C63-14CBB62A1C79}" type="presParOf" srcId="{CE2ED713-5F21-41E1-9A53-1DDDCA6C918F}" destId="{1E809BB5-BC21-48AC-900C-644B58E63858}" srcOrd="11" destOrd="0" presId="urn:microsoft.com/office/officeart/2005/8/layout/cycle8"/>
    <dgm:cxn modelId="{1EF5DFEA-FB69-407E-AD1D-AA50F571A76E}" type="presParOf" srcId="{CE2ED713-5F21-41E1-9A53-1DDDCA6C918F}" destId="{E2A26977-6AAE-4F52-900B-2F67D48A780E}" srcOrd="12" destOrd="0" presId="urn:microsoft.com/office/officeart/2005/8/layout/cycle8"/>
    <dgm:cxn modelId="{1D7E763C-4562-4025-931F-67F5B8F9BB61}" type="presParOf" srcId="{CE2ED713-5F21-41E1-9A53-1DDDCA6C918F}" destId="{EA2A6C40-BBD8-497E-A238-CA9FEE897C76}" srcOrd="13" destOrd="0" presId="urn:microsoft.com/office/officeart/2005/8/layout/cycle8"/>
    <dgm:cxn modelId="{52341976-014C-48A5-A99C-A1B9E90B1822}" type="presParOf" srcId="{CE2ED713-5F21-41E1-9A53-1DDDCA6C918F}" destId="{CEEE5ACC-C668-4AB5-8985-3DCAFB3457D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8595-65E7-47BB-A2E5-5F64EF576610}">
      <dsp:nvSpPr>
        <dsp:cNvPr id="0" name=""/>
        <dsp:cNvSpPr/>
      </dsp:nvSpPr>
      <dsp:spPr>
        <a:xfrm>
          <a:off x="368994" y="100944"/>
          <a:ext cx="1304509" cy="130450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KPI</a:t>
          </a:r>
          <a:endParaRPr lang="es-ES" sz="1200" kern="1200" dirty="0"/>
        </a:p>
      </dsp:txBody>
      <dsp:txXfrm>
        <a:off x="1056502" y="377376"/>
        <a:ext cx="465896" cy="388247"/>
      </dsp:txXfrm>
    </dsp:sp>
    <dsp:sp modelId="{00BD08FD-935E-4A42-99D4-C312611A92F5}">
      <dsp:nvSpPr>
        <dsp:cNvPr id="0" name=""/>
        <dsp:cNvSpPr/>
      </dsp:nvSpPr>
      <dsp:spPr>
        <a:xfrm>
          <a:off x="342127" y="147533"/>
          <a:ext cx="1304509" cy="130450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Fundamental</a:t>
          </a:r>
          <a:endParaRPr lang="es-ES" sz="900" kern="1200" dirty="0"/>
        </a:p>
      </dsp:txBody>
      <dsp:txXfrm>
        <a:off x="652725" y="993912"/>
        <a:ext cx="698844" cy="341657"/>
      </dsp:txXfrm>
    </dsp:sp>
    <dsp:sp modelId="{D1F1E426-AF92-41AD-BE9A-006A4EEBD424}">
      <dsp:nvSpPr>
        <dsp:cNvPr id="0" name=""/>
        <dsp:cNvSpPr/>
      </dsp:nvSpPr>
      <dsp:spPr>
        <a:xfrm>
          <a:off x="315260" y="100944"/>
          <a:ext cx="1304509" cy="130450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TO BE</a:t>
          </a:r>
          <a:endParaRPr lang="es-ES" sz="900" kern="1200" dirty="0"/>
        </a:p>
      </dsp:txBody>
      <dsp:txXfrm>
        <a:off x="466366" y="377376"/>
        <a:ext cx="465896" cy="388247"/>
      </dsp:txXfrm>
    </dsp:sp>
    <dsp:sp modelId="{D273051E-FF26-477E-8B76-B069794CD9F2}">
      <dsp:nvSpPr>
        <dsp:cNvPr id="0" name=""/>
        <dsp:cNvSpPr/>
      </dsp:nvSpPr>
      <dsp:spPr>
        <a:xfrm>
          <a:off x="288346" y="20188"/>
          <a:ext cx="1466020" cy="146602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6C14-FA8A-41C0-B8A5-48757769465A}">
      <dsp:nvSpPr>
        <dsp:cNvPr id="0" name=""/>
        <dsp:cNvSpPr/>
      </dsp:nvSpPr>
      <dsp:spPr>
        <a:xfrm>
          <a:off x="261372" y="66696"/>
          <a:ext cx="1466020" cy="146602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28ED-96BE-4F49-A42C-3168C5B6E8FA}">
      <dsp:nvSpPr>
        <dsp:cNvPr id="0" name=""/>
        <dsp:cNvSpPr/>
      </dsp:nvSpPr>
      <dsp:spPr>
        <a:xfrm>
          <a:off x="234397" y="20188"/>
          <a:ext cx="1466020" cy="146602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8BD2-9A59-4FA3-B49B-1FDA63177E26}">
      <dsp:nvSpPr>
        <dsp:cNvPr id="0" name=""/>
        <dsp:cNvSpPr/>
      </dsp:nvSpPr>
      <dsp:spPr>
        <a:xfrm>
          <a:off x="142563" y="95238"/>
          <a:ext cx="1230768" cy="123076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Portal</a:t>
          </a:r>
          <a:endParaRPr lang="es-ES" sz="1200" kern="1200" dirty="0"/>
        </a:p>
      </dsp:txBody>
      <dsp:txXfrm>
        <a:off x="791208" y="356043"/>
        <a:ext cx="439560" cy="366300"/>
      </dsp:txXfrm>
    </dsp:sp>
    <dsp:sp modelId="{153B6E60-1236-42A1-BFA4-6A65045B8E34}">
      <dsp:nvSpPr>
        <dsp:cNvPr id="0" name=""/>
        <dsp:cNvSpPr/>
      </dsp:nvSpPr>
      <dsp:spPr>
        <a:xfrm>
          <a:off x="117216" y="139194"/>
          <a:ext cx="1230768" cy="123076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Funcional</a:t>
          </a:r>
          <a:endParaRPr lang="es-ES" sz="1200" kern="1200" dirty="0"/>
        </a:p>
      </dsp:txBody>
      <dsp:txXfrm>
        <a:off x="410256" y="937728"/>
        <a:ext cx="659340" cy="322344"/>
      </dsp:txXfrm>
    </dsp:sp>
    <dsp:sp modelId="{29C99175-8516-4FB8-8D10-F12FD61BE7FA}">
      <dsp:nvSpPr>
        <dsp:cNvPr id="0" name=""/>
        <dsp:cNvSpPr/>
      </dsp:nvSpPr>
      <dsp:spPr>
        <a:xfrm>
          <a:off x="91868" y="95238"/>
          <a:ext cx="1230768" cy="123076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BPM</a:t>
          </a:r>
          <a:endParaRPr lang="es-ES" sz="1200" kern="1200" dirty="0"/>
        </a:p>
      </dsp:txBody>
      <dsp:txXfrm>
        <a:off x="234431" y="356043"/>
        <a:ext cx="439560" cy="366300"/>
      </dsp:txXfrm>
    </dsp:sp>
    <dsp:sp modelId="{E2A26977-6AAE-4F52-900B-2F67D48A780E}">
      <dsp:nvSpPr>
        <dsp:cNvPr id="0" name=""/>
        <dsp:cNvSpPr/>
      </dsp:nvSpPr>
      <dsp:spPr>
        <a:xfrm>
          <a:off x="66475" y="19047"/>
          <a:ext cx="1383148" cy="138314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C40-BBD8-497E-A238-CA9FEE897C76}">
      <dsp:nvSpPr>
        <dsp:cNvPr id="0" name=""/>
        <dsp:cNvSpPr/>
      </dsp:nvSpPr>
      <dsp:spPr>
        <a:xfrm>
          <a:off x="41025" y="62925"/>
          <a:ext cx="1383148" cy="138314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5ACC-C668-4AB5-8985-3DCAFB3457DB}">
      <dsp:nvSpPr>
        <dsp:cNvPr id="0" name=""/>
        <dsp:cNvSpPr/>
      </dsp:nvSpPr>
      <dsp:spPr>
        <a:xfrm>
          <a:off x="15576" y="19047"/>
          <a:ext cx="1383148" cy="138314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8BD2-9A59-4FA3-B49B-1FDA63177E26}">
      <dsp:nvSpPr>
        <dsp:cNvPr id="0" name=""/>
        <dsp:cNvSpPr/>
      </dsp:nvSpPr>
      <dsp:spPr>
        <a:xfrm>
          <a:off x="235315" y="100346"/>
          <a:ext cx="1296786" cy="129678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WS</a:t>
          </a:r>
          <a:endParaRPr lang="es-ES" sz="1200" kern="1200" dirty="0"/>
        </a:p>
      </dsp:txBody>
      <dsp:txXfrm>
        <a:off x="918753" y="375141"/>
        <a:ext cx="463138" cy="385948"/>
      </dsp:txXfrm>
    </dsp:sp>
    <dsp:sp modelId="{153B6E60-1236-42A1-BFA4-6A65045B8E34}">
      <dsp:nvSpPr>
        <dsp:cNvPr id="0" name=""/>
        <dsp:cNvSpPr/>
      </dsp:nvSpPr>
      <dsp:spPr>
        <a:xfrm>
          <a:off x="208608" y="146660"/>
          <a:ext cx="1296786" cy="129678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Básico</a:t>
          </a:r>
          <a:endParaRPr lang="es-ES" sz="1200" kern="1200" dirty="0"/>
        </a:p>
      </dsp:txBody>
      <dsp:txXfrm>
        <a:off x="517366" y="988028"/>
        <a:ext cx="694707" cy="339634"/>
      </dsp:txXfrm>
    </dsp:sp>
    <dsp:sp modelId="{29C99175-8516-4FB8-8D10-F12FD61BE7FA}">
      <dsp:nvSpPr>
        <dsp:cNvPr id="0" name=""/>
        <dsp:cNvSpPr/>
      </dsp:nvSpPr>
      <dsp:spPr>
        <a:xfrm>
          <a:off x="181900" y="100346"/>
          <a:ext cx="1296786" cy="129678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BPMN</a:t>
          </a:r>
          <a:endParaRPr lang="es-ES" sz="1200" kern="1200" dirty="0"/>
        </a:p>
      </dsp:txBody>
      <dsp:txXfrm>
        <a:off x="332111" y="375141"/>
        <a:ext cx="463138" cy="385948"/>
      </dsp:txXfrm>
    </dsp:sp>
    <dsp:sp modelId="{E2A26977-6AAE-4F52-900B-2F67D48A780E}">
      <dsp:nvSpPr>
        <dsp:cNvPr id="0" name=""/>
        <dsp:cNvSpPr/>
      </dsp:nvSpPr>
      <dsp:spPr>
        <a:xfrm>
          <a:off x="151217" y="16141"/>
          <a:ext cx="1465196" cy="14651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C40-BBD8-497E-A238-CA9FEE897C76}">
      <dsp:nvSpPr>
        <dsp:cNvPr id="0" name=""/>
        <dsp:cNvSpPr/>
      </dsp:nvSpPr>
      <dsp:spPr>
        <a:xfrm>
          <a:off x="128330" y="66301"/>
          <a:ext cx="1457341" cy="14573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5ACC-C668-4AB5-8985-3DCAFB3457DB}">
      <dsp:nvSpPr>
        <dsp:cNvPr id="0" name=""/>
        <dsp:cNvSpPr/>
      </dsp:nvSpPr>
      <dsp:spPr>
        <a:xfrm>
          <a:off x="101516" y="20069"/>
          <a:ext cx="1457341" cy="14573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8BD2-9A59-4FA3-B49B-1FDA63177E26}">
      <dsp:nvSpPr>
        <dsp:cNvPr id="0" name=""/>
        <dsp:cNvSpPr/>
      </dsp:nvSpPr>
      <dsp:spPr>
        <a:xfrm>
          <a:off x="142563" y="95238"/>
          <a:ext cx="1230768" cy="123076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Portal</a:t>
          </a:r>
          <a:endParaRPr lang="es-ES" sz="1200" kern="1200" dirty="0"/>
        </a:p>
      </dsp:txBody>
      <dsp:txXfrm>
        <a:off x="791208" y="356043"/>
        <a:ext cx="439560" cy="366300"/>
      </dsp:txXfrm>
    </dsp:sp>
    <dsp:sp modelId="{153B6E60-1236-42A1-BFA4-6A65045B8E34}">
      <dsp:nvSpPr>
        <dsp:cNvPr id="0" name=""/>
        <dsp:cNvSpPr/>
      </dsp:nvSpPr>
      <dsp:spPr>
        <a:xfrm>
          <a:off x="117216" y="139194"/>
          <a:ext cx="1230768" cy="123076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Funcional</a:t>
          </a:r>
          <a:endParaRPr lang="es-ES" sz="1200" kern="1200" dirty="0"/>
        </a:p>
      </dsp:txBody>
      <dsp:txXfrm>
        <a:off x="410256" y="937728"/>
        <a:ext cx="659340" cy="322344"/>
      </dsp:txXfrm>
    </dsp:sp>
    <dsp:sp modelId="{29C99175-8516-4FB8-8D10-F12FD61BE7FA}">
      <dsp:nvSpPr>
        <dsp:cNvPr id="0" name=""/>
        <dsp:cNvSpPr/>
      </dsp:nvSpPr>
      <dsp:spPr>
        <a:xfrm>
          <a:off x="91868" y="95238"/>
          <a:ext cx="1230768" cy="123076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BPM</a:t>
          </a:r>
          <a:endParaRPr lang="es-ES" sz="1200" kern="1200" dirty="0"/>
        </a:p>
      </dsp:txBody>
      <dsp:txXfrm>
        <a:off x="234431" y="356043"/>
        <a:ext cx="439560" cy="366300"/>
      </dsp:txXfrm>
    </dsp:sp>
    <dsp:sp modelId="{E2A26977-6AAE-4F52-900B-2F67D48A780E}">
      <dsp:nvSpPr>
        <dsp:cNvPr id="0" name=""/>
        <dsp:cNvSpPr/>
      </dsp:nvSpPr>
      <dsp:spPr>
        <a:xfrm>
          <a:off x="66475" y="19047"/>
          <a:ext cx="1383148" cy="138314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C40-BBD8-497E-A238-CA9FEE897C76}">
      <dsp:nvSpPr>
        <dsp:cNvPr id="0" name=""/>
        <dsp:cNvSpPr/>
      </dsp:nvSpPr>
      <dsp:spPr>
        <a:xfrm>
          <a:off x="41025" y="62925"/>
          <a:ext cx="1383148" cy="138314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5ACC-C668-4AB5-8985-3DCAFB3457DB}">
      <dsp:nvSpPr>
        <dsp:cNvPr id="0" name=""/>
        <dsp:cNvSpPr/>
      </dsp:nvSpPr>
      <dsp:spPr>
        <a:xfrm>
          <a:off x="15576" y="19047"/>
          <a:ext cx="1383148" cy="138314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DEC45-FD20-41F7-B5BA-CF012685401D}">
      <dsp:nvSpPr>
        <dsp:cNvPr id="0" name=""/>
        <dsp:cNvSpPr/>
      </dsp:nvSpPr>
      <dsp:spPr>
        <a:xfrm>
          <a:off x="9476" y="0"/>
          <a:ext cx="9694083" cy="26810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IEEE 730</a:t>
          </a:r>
          <a:endParaRPr lang="es-ES" sz="1600" kern="1200" dirty="0"/>
        </a:p>
      </dsp:txBody>
      <dsp:txXfrm>
        <a:off x="143529" y="0"/>
        <a:ext cx="9425977" cy="268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E834B-77BA-4FE4-AACA-20F568488227}">
      <dsp:nvSpPr>
        <dsp:cNvPr id="0" name=""/>
        <dsp:cNvSpPr/>
      </dsp:nvSpPr>
      <dsp:spPr>
        <a:xfrm>
          <a:off x="0" y="0"/>
          <a:ext cx="9733242" cy="47455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237275" y="0"/>
        <a:ext cx="9258692" cy="474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06F7E-D87D-4531-9B67-5890A9C814E0}">
      <dsp:nvSpPr>
        <dsp:cNvPr id="0" name=""/>
        <dsp:cNvSpPr/>
      </dsp:nvSpPr>
      <dsp:spPr>
        <a:xfrm>
          <a:off x="96234" y="0"/>
          <a:ext cx="1432812" cy="225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Inicio</a:t>
          </a:r>
          <a:endParaRPr lang="es-ES" sz="1200" kern="1200" dirty="0"/>
        </a:p>
      </dsp:txBody>
      <dsp:txXfrm>
        <a:off x="209223" y="0"/>
        <a:ext cx="1206834" cy="225978"/>
      </dsp:txXfrm>
    </dsp:sp>
    <dsp:sp modelId="{CA69161E-C92D-4009-8F8C-2F7DF9D6CF50}">
      <dsp:nvSpPr>
        <dsp:cNvPr id="0" name=""/>
        <dsp:cNvSpPr/>
      </dsp:nvSpPr>
      <dsp:spPr>
        <a:xfrm>
          <a:off x="809409" y="0"/>
          <a:ext cx="1917077" cy="225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Análisis</a:t>
          </a:r>
          <a:endParaRPr lang="es-ES" sz="1200" kern="1200" dirty="0"/>
        </a:p>
      </dsp:txBody>
      <dsp:txXfrm>
        <a:off x="922398" y="0"/>
        <a:ext cx="1691099" cy="225978"/>
      </dsp:txXfrm>
    </dsp:sp>
    <dsp:sp modelId="{B96C8980-42F6-4A8F-8DD8-2B6AD736E154}">
      <dsp:nvSpPr>
        <dsp:cNvPr id="0" name=""/>
        <dsp:cNvSpPr/>
      </dsp:nvSpPr>
      <dsp:spPr>
        <a:xfrm>
          <a:off x="2367093" y="0"/>
          <a:ext cx="2365074" cy="225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Diseño</a:t>
          </a:r>
          <a:endParaRPr lang="es-ES" sz="1200" kern="1200" dirty="0"/>
        </a:p>
      </dsp:txBody>
      <dsp:txXfrm>
        <a:off x="2480082" y="0"/>
        <a:ext cx="2139096" cy="225978"/>
      </dsp:txXfrm>
    </dsp:sp>
    <dsp:sp modelId="{F133210F-2B02-4790-9FC5-0D6F24399091}">
      <dsp:nvSpPr>
        <dsp:cNvPr id="0" name=""/>
        <dsp:cNvSpPr/>
      </dsp:nvSpPr>
      <dsp:spPr>
        <a:xfrm>
          <a:off x="4105774" y="0"/>
          <a:ext cx="2407481" cy="225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Construcción</a:t>
          </a:r>
          <a:endParaRPr lang="es-ES" sz="1200" kern="1200" dirty="0"/>
        </a:p>
      </dsp:txBody>
      <dsp:txXfrm>
        <a:off x="4218763" y="0"/>
        <a:ext cx="2181503" cy="225978"/>
      </dsp:txXfrm>
    </dsp:sp>
    <dsp:sp modelId="{EE44A19C-D6EA-4038-88CD-80C0E2776675}">
      <dsp:nvSpPr>
        <dsp:cNvPr id="0" name=""/>
        <dsp:cNvSpPr/>
      </dsp:nvSpPr>
      <dsp:spPr>
        <a:xfrm>
          <a:off x="5886862" y="0"/>
          <a:ext cx="3162035" cy="225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 y pruebas</a:t>
          </a:r>
          <a:endParaRPr lang="es-ES" sz="1200" kern="1200" dirty="0"/>
        </a:p>
      </dsp:txBody>
      <dsp:txXfrm>
        <a:off x="5999851" y="0"/>
        <a:ext cx="2936057" cy="225978"/>
      </dsp:txXfrm>
    </dsp:sp>
    <dsp:sp modelId="{7680DCF9-E595-4B86-B7A8-E9840DBCFD49}">
      <dsp:nvSpPr>
        <dsp:cNvPr id="0" name=""/>
        <dsp:cNvSpPr/>
      </dsp:nvSpPr>
      <dsp:spPr>
        <a:xfrm>
          <a:off x="8158493" y="3052"/>
          <a:ext cx="1694457" cy="222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Distribución</a:t>
          </a:r>
          <a:endParaRPr lang="es-ES" sz="1200" kern="1200" dirty="0"/>
        </a:p>
      </dsp:txBody>
      <dsp:txXfrm>
        <a:off x="8269956" y="3052"/>
        <a:ext cx="1471532" cy="2229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06F7E-D87D-4531-9B67-5890A9C814E0}">
      <dsp:nvSpPr>
        <dsp:cNvPr id="0" name=""/>
        <dsp:cNvSpPr/>
      </dsp:nvSpPr>
      <dsp:spPr>
        <a:xfrm>
          <a:off x="100274" y="0"/>
          <a:ext cx="1536257" cy="94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dirty="0"/>
        </a:p>
      </dsp:txBody>
      <dsp:txXfrm>
        <a:off x="574995" y="0"/>
        <a:ext cx="586816" cy="949441"/>
      </dsp:txXfrm>
    </dsp:sp>
    <dsp:sp modelId="{CA69161E-C92D-4009-8F8C-2F7DF9D6CF50}">
      <dsp:nvSpPr>
        <dsp:cNvPr id="0" name=""/>
        <dsp:cNvSpPr/>
      </dsp:nvSpPr>
      <dsp:spPr>
        <a:xfrm>
          <a:off x="971805" y="0"/>
          <a:ext cx="2051991" cy="94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dirty="0"/>
        </a:p>
      </dsp:txBody>
      <dsp:txXfrm>
        <a:off x="1446526" y="0"/>
        <a:ext cx="1102550" cy="949441"/>
      </dsp:txXfrm>
    </dsp:sp>
    <dsp:sp modelId="{B96C8980-42F6-4A8F-8DD8-2B6AD736E154}">
      <dsp:nvSpPr>
        <dsp:cNvPr id="0" name=""/>
        <dsp:cNvSpPr/>
      </dsp:nvSpPr>
      <dsp:spPr>
        <a:xfrm>
          <a:off x="2531589" y="0"/>
          <a:ext cx="2535824" cy="94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dirty="0"/>
        </a:p>
      </dsp:txBody>
      <dsp:txXfrm>
        <a:off x="3006310" y="0"/>
        <a:ext cx="1586383" cy="949441"/>
      </dsp:txXfrm>
    </dsp:sp>
    <dsp:sp modelId="{F133210F-2B02-4790-9FC5-0D6F24399091}">
      <dsp:nvSpPr>
        <dsp:cNvPr id="0" name=""/>
        <dsp:cNvSpPr/>
      </dsp:nvSpPr>
      <dsp:spPr>
        <a:xfrm>
          <a:off x="4395797" y="0"/>
          <a:ext cx="2581293" cy="94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dirty="0"/>
        </a:p>
      </dsp:txBody>
      <dsp:txXfrm>
        <a:off x="4870518" y="0"/>
        <a:ext cx="1631852" cy="949441"/>
      </dsp:txXfrm>
    </dsp:sp>
    <dsp:sp modelId="{EE44A19C-D6EA-4038-88CD-80C0E2776675}">
      <dsp:nvSpPr>
        <dsp:cNvPr id="0" name=""/>
        <dsp:cNvSpPr/>
      </dsp:nvSpPr>
      <dsp:spPr>
        <a:xfrm>
          <a:off x="6305473" y="0"/>
          <a:ext cx="3390323" cy="94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 y</a:t>
          </a:r>
          <a:endParaRPr lang="es-ES" sz="1200" kern="1200" dirty="0"/>
        </a:p>
      </dsp:txBody>
      <dsp:txXfrm>
        <a:off x="6780194" y="0"/>
        <a:ext cx="2440882" cy="949441"/>
      </dsp:txXfrm>
    </dsp:sp>
    <dsp:sp modelId="{7680DCF9-E595-4B86-B7A8-E9840DBCFD49}">
      <dsp:nvSpPr>
        <dsp:cNvPr id="0" name=""/>
        <dsp:cNvSpPr/>
      </dsp:nvSpPr>
      <dsp:spPr>
        <a:xfrm>
          <a:off x="8738200" y="0"/>
          <a:ext cx="1114750" cy="94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dirty="0"/>
        </a:p>
      </dsp:txBody>
      <dsp:txXfrm>
        <a:off x="9212921" y="0"/>
        <a:ext cx="165309" cy="949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8595-65E7-47BB-A2E5-5F64EF576610}">
      <dsp:nvSpPr>
        <dsp:cNvPr id="0" name=""/>
        <dsp:cNvSpPr/>
      </dsp:nvSpPr>
      <dsp:spPr>
        <a:xfrm>
          <a:off x="368994" y="100944"/>
          <a:ext cx="1304509" cy="130450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KPI</a:t>
          </a:r>
          <a:endParaRPr lang="es-ES" sz="1200" kern="1200" dirty="0"/>
        </a:p>
      </dsp:txBody>
      <dsp:txXfrm>
        <a:off x="1056502" y="377376"/>
        <a:ext cx="465896" cy="388247"/>
      </dsp:txXfrm>
    </dsp:sp>
    <dsp:sp modelId="{00BD08FD-935E-4A42-99D4-C312611A92F5}">
      <dsp:nvSpPr>
        <dsp:cNvPr id="0" name=""/>
        <dsp:cNvSpPr/>
      </dsp:nvSpPr>
      <dsp:spPr>
        <a:xfrm>
          <a:off x="342127" y="147533"/>
          <a:ext cx="1304509" cy="130450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Fundamental</a:t>
          </a:r>
          <a:endParaRPr lang="es-ES" sz="900" kern="1200" dirty="0"/>
        </a:p>
      </dsp:txBody>
      <dsp:txXfrm>
        <a:off x="652725" y="993912"/>
        <a:ext cx="698844" cy="341657"/>
      </dsp:txXfrm>
    </dsp:sp>
    <dsp:sp modelId="{D1F1E426-AF92-41AD-BE9A-006A4EEBD424}">
      <dsp:nvSpPr>
        <dsp:cNvPr id="0" name=""/>
        <dsp:cNvSpPr/>
      </dsp:nvSpPr>
      <dsp:spPr>
        <a:xfrm>
          <a:off x="315260" y="100944"/>
          <a:ext cx="1304509" cy="130450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TO BE</a:t>
          </a:r>
          <a:endParaRPr lang="es-ES" sz="900" kern="1200" dirty="0"/>
        </a:p>
      </dsp:txBody>
      <dsp:txXfrm>
        <a:off x="466366" y="377376"/>
        <a:ext cx="465896" cy="388247"/>
      </dsp:txXfrm>
    </dsp:sp>
    <dsp:sp modelId="{D273051E-FF26-477E-8B76-B069794CD9F2}">
      <dsp:nvSpPr>
        <dsp:cNvPr id="0" name=""/>
        <dsp:cNvSpPr/>
      </dsp:nvSpPr>
      <dsp:spPr>
        <a:xfrm>
          <a:off x="288346" y="20188"/>
          <a:ext cx="1466020" cy="146602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6C14-FA8A-41C0-B8A5-48757769465A}">
      <dsp:nvSpPr>
        <dsp:cNvPr id="0" name=""/>
        <dsp:cNvSpPr/>
      </dsp:nvSpPr>
      <dsp:spPr>
        <a:xfrm>
          <a:off x="261372" y="66696"/>
          <a:ext cx="1466020" cy="146602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28ED-96BE-4F49-A42C-3168C5B6E8FA}">
      <dsp:nvSpPr>
        <dsp:cNvPr id="0" name=""/>
        <dsp:cNvSpPr/>
      </dsp:nvSpPr>
      <dsp:spPr>
        <a:xfrm>
          <a:off x="234397" y="20188"/>
          <a:ext cx="1466020" cy="146602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8BD2-9A59-4FA3-B49B-1FDA63177E26}">
      <dsp:nvSpPr>
        <dsp:cNvPr id="0" name=""/>
        <dsp:cNvSpPr/>
      </dsp:nvSpPr>
      <dsp:spPr>
        <a:xfrm>
          <a:off x="235315" y="100346"/>
          <a:ext cx="1296786" cy="129678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WS</a:t>
          </a:r>
          <a:endParaRPr lang="es-ES" sz="1200" kern="1200" dirty="0"/>
        </a:p>
      </dsp:txBody>
      <dsp:txXfrm>
        <a:off x="918753" y="375141"/>
        <a:ext cx="463138" cy="385948"/>
      </dsp:txXfrm>
    </dsp:sp>
    <dsp:sp modelId="{153B6E60-1236-42A1-BFA4-6A65045B8E34}">
      <dsp:nvSpPr>
        <dsp:cNvPr id="0" name=""/>
        <dsp:cNvSpPr/>
      </dsp:nvSpPr>
      <dsp:spPr>
        <a:xfrm>
          <a:off x="208608" y="146660"/>
          <a:ext cx="1296786" cy="129678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Básico</a:t>
          </a:r>
          <a:endParaRPr lang="es-ES" sz="1200" kern="1200" dirty="0"/>
        </a:p>
      </dsp:txBody>
      <dsp:txXfrm>
        <a:off x="517366" y="988028"/>
        <a:ext cx="694707" cy="339634"/>
      </dsp:txXfrm>
    </dsp:sp>
    <dsp:sp modelId="{29C99175-8516-4FB8-8D10-F12FD61BE7FA}">
      <dsp:nvSpPr>
        <dsp:cNvPr id="0" name=""/>
        <dsp:cNvSpPr/>
      </dsp:nvSpPr>
      <dsp:spPr>
        <a:xfrm>
          <a:off x="181900" y="100346"/>
          <a:ext cx="1296786" cy="129678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BPMN</a:t>
          </a:r>
          <a:endParaRPr lang="es-ES" sz="1200" kern="1200" dirty="0"/>
        </a:p>
      </dsp:txBody>
      <dsp:txXfrm>
        <a:off x="332111" y="375141"/>
        <a:ext cx="463138" cy="385948"/>
      </dsp:txXfrm>
    </dsp:sp>
    <dsp:sp modelId="{E2A26977-6AAE-4F52-900B-2F67D48A780E}">
      <dsp:nvSpPr>
        <dsp:cNvPr id="0" name=""/>
        <dsp:cNvSpPr/>
      </dsp:nvSpPr>
      <dsp:spPr>
        <a:xfrm>
          <a:off x="151217" y="16141"/>
          <a:ext cx="1465196" cy="14651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C40-BBD8-497E-A238-CA9FEE897C76}">
      <dsp:nvSpPr>
        <dsp:cNvPr id="0" name=""/>
        <dsp:cNvSpPr/>
      </dsp:nvSpPr>
      <dsp:spPr>
        <a:xfrm>
          <a:off x="128330" y="66301"/>
          <a:ext cx="1457341" cy="14573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5ACC-C668-4AB5-8985-3DCAFB3457DB}">
      <dsp:nvSpPr>
        <dsp:cNvPr id="0" name=""/>
        <dsp:cNvSpPr/>
      </dsp:nvSpPr>
      <dsp:spPr>
        <a:xfrm>
          <a:off x="101516" y="20069"/>
          <a:ext cx="1457341" cy="14573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7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34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1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68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9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8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36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2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7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9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8192-B2D1-461B-A8D4-01E80A3FDC8F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5F0D-FFBF-4A7E-B8B7-A53F2677A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7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comments" Target="../comments/comment1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/>
              <a:t>Marco de trabajo ágil para el desarrollo de soluciones BPM-SOA en </a:t>
            </a:r>
            <a:r>
              <a:rPr lang="es-ES" b="1" i="1" dirty="0" smtClean="0"/>
              <a:t>Pymes</a:t>
            </a:r>
            <a:r>
              <a:rPr lang="es-ES" dirty="0"/>
              <a:t/>
            </a:r>
            <a:br>
              <a:rPr lang="es-ES" dirty="0"/>
            </a:b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7004656"/>
            <a:ext cx="9601200" cy="2318067"/>
          </a:xfrm>
        </p:spPr>
        <p:txBody>
          <a:bodyPr/>
          <a:lstStyle/>
          <a:p>
            <a:r>
              <a:rPr lang="es-ES" dirty="0" smtClean="0"/>
              <a:t>John Eddie Quispe Coila</a:t>
            </a:r>
          </a:p>
          <a:p>
            <a:r>
              <a:rPr lang="es-ES" dirty="0" smtClean="0"/>
              <a:t>Analista de Sistemas</a:t>
            </a:r>
          </a:p>
          <a:p>
            <a:r>
              <a:rPr lang="es-ES" dirty="0" smtClean="0"/>
              <a:t>jquispecoil@gmail.com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386646" y="5436082"/>
            <a:ext cx="287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CAPÍTULO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6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adroTexto 70"/>
          <p:cNvSpPr txBox="1"/>
          <p:nvPr/>
        </p:nvSpPr>
        <p:spPr>
          <a:xfrm>
            <a:off x="795023" y="2407550"/>
            <a:ext cx="883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CALIDAD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8126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Ágil - BPM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93867"/>
              </p:ext>
            </p:extLst>
          </p:nvPr>
        </p:nvGraphicFramePr>
        <p:xfrm>
          <a:off x="3960773" y="2903794"/>
          <a:ext cx="1988765" cy="15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12319241"/>
              </p:ext>
            </p:extLst>
          </p:nvPr>
        </p:nvGraphicFramePr>
        <p:xfrm>
          <a:off x="5981206" y="2912988"/>
          <a:ext cx="1714003" cy="154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10743" y="4456782"/>
            <a:ext cx="140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Sprint Fundamental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232567" y="4456782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Sprint Básico</a:t>
            </a:r>
            <a:endParaRPr lang="es-ES" sz="16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83001676"/>
              </p:ext>
            </p:extLst>
          </p:nvPr>
        </p:nvGraphicFramePr>
        <p:xfrm>
          <a:off x="7873339" y="2936739"/>
          <a:ext cx="1465200" cy="14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4310743" y="5074298"/>
            <a:ext cx="16387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1 – 4 semanas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Desarrollar AS IS – TO BE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066307" y="5074298"/>
            <a:ext cx="18058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1 -4 semanas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/>
              <a:t>Implementar proceso </a:t>
            </a:r>
            <a:r>
              <a:rPr lang="es-ES" sz="1200" dirty="0" smtClean="0"/>
              <a:t>de sistema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968349" y="5074298"/>
            <a:ext cx="1707543" cy="1277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/>
              <a:t>2</a:t>
            </a:r>
            <a:r>
              <a:rPr lang="es-ES" sz="1100" dirty="0" smtClean="0"/>
              <a:t>-6 </a:t>
            </a:r>
            <a:r>
              <a:rPr lang="es-ES" sz="1100" dirty="0" smtClean="0"/>
              <a:t>semanas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/>
              <a:t>Proceso + Servicios Web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/>
              <a:t>Proceso + Otros Componentes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/>
              <a:t>Pruebas </a:t>
            </a:r>
            <a:r>
              <a:rPr lang="es-ES" sz="1100" dirty="0" smtClean="0"/>
              <a:t>funcionales y de sistema</a:t>
            </a:r>
            <a:endParaRPr lang="es-ES" sz="11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7926782" y="4456782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Sprint Funcional</a:t>
            </a:r>
            <a:endParaRPr lang="es-ES" sz="1600" dirty="0"/>
          </a:p>
        </p:txBody>
      </p:sp>
      <p:sp>
        <p:nvSpPr>
          <p:cNvPr id="19" name="Bisel 18"/>
          <p:cNvSpPr/>
          <p:nvPr/>
        </p:nvSpPr>
        <p:spPr>
          <a:xfrm>
            <a:off x="2481941" y="2639858"/>
            <a:ext cx="1223159" cy="11400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Requerimientos</a:t>
            </a:r>
            <a:endParaRPr lang="es-ES" sz="1600" dirty="0"/>
          </a:p>
        </p:txBody>
      </p:sp>
      <p:sp>
        <p:nvSpPr>
          <p:cNvPr id="20" name="Bisel 19"/>
          <p:cNvSpPr/>
          <p:nvPr/>
        </p:nvSpPr>
        <p:spPr>
          <a:xfrm>
            <a:off x="9607999" y="2639857"/>
            <a:ext cx="1223159" cy="11400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Distribución</a:t>
            </a:r>
            <a:endParaRPr lang="es-ES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4651580" y="6482375"/>
            <a:ext cx="261259" cy="323797"/>
            <a:chOff x="4619499" y="6860775"/>
            <a:chExt cx="261259" cy="323797"/>
          </a:xfrm>
        </p:grpSpPr>
        <p:sp>
          <p:nvSpPr>
            <p:cNvPr id="22" name="Triángulo isósceles 21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041489" y="6482375"/>
            <a:ext cx="261259" cy="323797"/>
            <a:chOff x="4619499" y="6860775"/>
            <a:chExt cx="261259" cy="323797"/>
          </a:xfrm>
        </p:grpSpPr>
        <p:sp>
          <p:nvSpPr>
            <p:cNvPr id="26" name="Triángulo isósceles 25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479396" y="6463870"/>
            <a:ext cx="261259" cy="323797"/>
            <a:chOff x="4619499" y="6860775"/>
            <a:chExt cx="261259" cy="323797"/>
          </a:xfrm>
        </p:grpSpPr>
        <p:sp>
          <p:nvSpPr>
            <p:cNvPr id="29" name="Triángulo isósceles 28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882162" y="6463870"/>
            <a:ext cx="261259" cy="323797"/>
            <a:chOff x="4619499" y="6860775"/>
            <a:chExt cx="261259" cy="323797"/>
          </a:xfrm>
        </p:grpSpPr>
        <p:sp>
          <p:nvSpPr>
            <p:cNvPr id="32" name="Triángulo isósceles 31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8243868" y="6463870"/>
            <a:ext cx="261259" cy="323797"/>
            <a:chOff x="4619499" y="6860775"/>
            <a:chExt cx="261259" cy="323797"/>
          </a:xfrm>
        </p:grpSpPr>
        <p:sp>
          <p:nvSpPr>
            <p:cNvPr id="35" name="Triángulo isósceles 34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8689188" y="6461417"/>
            <a:ext cx="261259" cy="323797"/>
            <a:chOff x="4619499" y="6860775"/>
            <a:chExt cx="261259" cy="323797"/>
          </a:xfrm>
        </p:grpSpPr>
        <p:sp>
          <p:nvSpPr>
            <p:cNvPr id="38" name="Triángulo isósceles 37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Elipse 38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4310741" y="6821070"/>
            <a:ext cx="16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Procesos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Sistemas</a:t>
            </a:r>
            <a:endParaRPr lang="es-ES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74640" y="6821069"/>
            <a:ext cx="16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Procesos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Programador (es)</a:t>
            </a:r>
            <a:endParaRPr lang="es-ES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926782" y="6826485"/>
            <a:ext cx="163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Procesos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Programador (es</a:t>
            </a:r>
            <a:r>
              <a:rPr lang="es-ES" sz="1200" dirty="0" smtClean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/>
              <a:t>A. Calidad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2329792" y="3948950"/>
            <a:ext cx="173948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1 – 4 semanas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Definición de proceso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E licitación y especificación de requerimientos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675893" y="3939629"/>
            <a:ext cx="16877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1 semana</a:t>
            </a:r>
            <a:endParaRPr lang="es-ES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Entrega del producto</a:t>
            </a:r>
            <a:endParaRPr lang="es-ES" sz="1200" dirty="0" smtClean="0"/>
          </a:p>
        </p:txBody>
      </p:sp>
      <p:graphicFrame>
        <p:nvGraphicFramePr>
          <p:cNvPr id="45" name="Diagrama 44"/>
          <p:cNvGraphicFramePr/>
          <p:nvPr>
            <p:extLst>
              <p:ext uri="{D42A27DB-BD31-4B8C-83A1-F6EECF244321}">
                <p14:modId xmlns:p14="http://schemas.microsoft.com/office/powerpoint/2010/main" val="1623629366"/>
              </p:ext>
            </p:extLst>
          </p:nvPr>
        </p:nvGraphicFramePr>
        <p:xfrm>
          <a:off x="1858634" y="2364039"/>
          <a:ext cx="9703560" cy="268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a 45"/>
          <p:cNvGraphicFramePr/>
          <p:nvPr>
            <p:extLst>
              <p:ext uri="{D42A27DB-BD31-4B8C-83A1-F6EECF244321}">
                <p14:modId xmlns:p14="http://schemas.microsoft.com/office/powerpoint/2010/main" val="335700911"/>
              </p:ext>
            </p:extLst>
          </p:nvPr>
        </p:nvGraphicFramePr>
        <p:xfrm>
          <a:off x="1857682" y="7806203"/>
          <a:ext cx="9742757" cy="47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7" name="CuadroTexto 46"/>
          <p:cNvSpPr txBox="1"/>
          <p:nvPr/>
        </p:nvSpPr>
        <p:spPr>
          <a:xfrm>
            <a:off x="8157962" y="7760202"/>
            <a:ext cx="12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Pruebas automatizadas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524360" y="7768482"/>
            <a:ext cx="12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Integración continua</a:t>
            </a:r>
            <a:endParaRPr lang="es-ES" sz="14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1848657" y="8292807"/>
            <a:ext cx="9727569" cy="368619"/>
            <a:chOff x="9476" y="0"/>
            <a:chExt cx="9694083" cy="268106"/>
          </a:xfrm>
        </p:grpSpPr>
        <p:sp>
          <p:nvSpPr>
            <p:cNvPr id="51" name="Cheurón 50"/>
            <p:cNvSpPr/>
            <p:nvPr/>
          </p:nvSpPr>
          <p:spPr>
            <a:xfrm>
              <a:off x="9476" y="0"/>
              <a:ext cx="9694083" cy="268106"/>
            </a:xfrm>
            <a:prstGeom prst="chevron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Cheurón 4"/>
            <p:cNvSpPr/>
            <p:nvPr/>
          </p:nvSpPr>
          <p:spPr>
            <a:xfrm>
              <a:off x="143529" y="0"/>
              <a:ext cx="9425977" cy="268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dirty="0" smtClean="0"/>
                <a:t>BPMS Open </a:t>
              </a:r>
              <a:r>
                <a:rPr lang="es-ES" sz="1600" kern="1200" dirty="0" err="1" smtClean="0"/>
                <a:t>Source</a:t>
              </a:r>
              <a:endParaRPr lang="es-ES" sz="1600" kern="1200" dirty="0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11841366" y="8262029"/>
            <a:ext cx="266362" cy="296688"/>
            <a:chOff x="4619499" y="6860775"/>
            <a:chExt cx="261259" cy="323797"/>
          </a:xfrm>
        </p:grpSpPr>
        <p:sp>
          <p:nvSpPr>
            <p:cNvPr id="54" name="Triángulo isósceles 53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54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CuadroTexto 55"/>
          <p:cNvSpPr txBox="1"/>
          <p:nvPr/>
        </p:nvSpPr>
        <p:spPr>
          <a:xfrm>
            <a:off x="11554014" y="8511718"/>
            <a:ext cx="163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Arquitecto SW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10088948" y="4744193"/>
            <a:ext cx="261259" cy="323797"/>
            <a:chOff x="4619499" y="6860775"/>
            <a:chExt cx="261259" cy="323797"/>
          </a:xfrm>
        </p:grpSpPr>
        <p:sp>
          <p:nvSpPr>
            <p:cNvPr id="58" name="Triángulo isósceles 57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Elipse 58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2736726" y="5552985"/>
            <a:ext cx="261259" cy="323797"/>
            <a:chOff x="4619499" y="6860775"/>
            <a:chExt cx="261259" cy="323797"/>
          </a:xfrm>
        </p:grpSpPr>
        <p:sp>
          <p:nvSpPr>
            <p:cNvPr id="61" name="Triángulo isósceles 60"/>
            <p:cNvSpPr/>
            <p:nvPr/>
          </p:nvSpPr>
          <p:spPr>
            <a:xfrm>
              <a:off x="4619499" y="6928252"/>
              <a:ext cx="261259" cy="2563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4631375" y="6860775"/>
              <a:ext cx="225634" cy="186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6" name="CuadroTexto 65"/>
          <p:cNvSpPr txBox="1"/>
          <p:nvPr/>
        </p:nvSpPr>
        <p:spPr>
          <a:xfrm>
            <a:off x="9675893" y="5067990"/>
            <a:ext cx="109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/>
              <a:t>A. Procesos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333130" y="5882327"/>
            <a:ext cx="16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Procesos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A. Sistemas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791687" y="2727468"/>
            <a:ext cx="119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DESARROLLO</a:t>
            </a:r>
          </a:p>
          <a:p>
            <a:endParaRPr lang="es-ES" sz="1200" dirty="0" smtClean="0"/>
          </a:p>
        </p:txBody>
      </p:sp>
      <p:sp>
        <p:nvSpPr>
          <p:cNvPr id="73" name="CuadroTexto 72"/>
          <p:cNvSpPr txBox="1"/>
          <p:nvPr/>
        </p:nvSpPr>
        <p:spPr>
          <a:xfrm>
            <a:off x="791687" y="7918888"/>
            <a:ext cx="96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PRINCIPIOS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791687" y="8363607"/>
            <a:ext cx="119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HERRAMIENTA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2594744" y="2369940"/>
            <a:ext cx="163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IEEE 830</a:t>
            </a:r>
            <a:endParaRPr lang="es-ES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066307" y="5672314"/>
            <a:ext cx="1805884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Implementar servicios web</a:t>
            </a:r>
          </a:p>
          <a:p>
            <a:endParaRPr lang="es-ES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310742" y="5671618"/>
            <a:ext cx="163879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Definir servicios web</a:t>
            </a:r>
            <a:endParaRPr lang="es-ES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2329792" y="4903926"/>
            <a:ext cx="173948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/>
              <a:t>Descubrimiento de servicios web</a:t>
            </a:r>
            <a:endParaRPr lang="es-ES" sz="1200" dirty="0"/>
          </a:p>
        </p:txBody>
      </p:sp>
      <p:sp>
        <p:nvSpPr>
          <p:cNvPr id="10" name="Flecha derecha 9"/>
          <p:cNvSpPr/>
          <p:nvPr/>
        </p:nvSpPr>
        <p:spPr>
          <a:xfrm>
            <a:off x="4969997" y="4294487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Flecha derecha 82"/>
          <p:cNvSpPr/>
          <p:nvPr/>
        </p:nvSpPr>
        <p:spPr>
          <a:xfrm>
            <a:off x="6830790" y="4294487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Flecha derecha 83"/>
          <p:cNvSpPr/>
          <p:nvPr/>
        </p:nvSpPr>
        <p:spPr>
          <a:xfrm>
            <a:off x="8590447" y="4242422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3705100" y="3090461"/>
            <a:ext cx="266825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4" name="Diagrama 93"/>
          <p:cNvGraphicFramePr/>
          <p:nvPr>
            <p:extLst>
              <p:ext uri="{D42A27DB-BD31-4B8C-83A1-F6EECF244321}">
                <p14:modId xmlns:p14="http://schemas.microsoft.com/office/powerpoint/2010/main" val="165425520"/>
              </p:ext>
            </p:extLst>
          </p:nvPr>
        </p:nvGraphicFramePr>
        <p:xfrm>
          <a:off x="1747488" y="7549655"/>
          <a:ext cx="9852951" cy="22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96" name="CuadroTexto 95"/>
          <p:cNvSpPr txBox="1"/>
          <p:nvPr/>
        </p:nvSpPr>
        <p:spPr>
          <a:xfrm>
            <a:off x="1845540" y="7264798"/>
            <a:ext cx="1191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29110 – </a:t>
            </a:r>
            <a:r>
              <a:rPr lang="es-ES" sz="1200" dirty="0" err="1" smtClean="0"/>
              <a:t>Impl</a:t>
            </a:r>
            <a:r>
              <a:rPr lang="es-E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2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Diagrama 314"/>
          <p:cNvGraphicFramePr/>
          <p:nvPr>
            <p:extLst>
              <p:ext uri="{D42A27DB-BD31-4B8C-83A1-F6EECF244321}">
                <p14:modId xmlns:p14="http://schemas.microsoft.com/office/powerpoint/2010/main" val="616594556"/>
              </p:ext>
            </p:extLst>
          </p:nvPr>
        </p:nvGraphicFramePr>
        <p:xfrm>
          <a:off x="983707" y="3240421"/>
          <a:ext cx="9852951" cy="94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921490" cy="74253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Proceso de Implementación de Software</a:t>
            </a:r>
            <a:endParaRPr lang="es-ES" dirty="0"/>
          </a:p>
        </p:txBody>
      </p:sp>
      <p:graphicFrame>
        <p:nvGraphicFramePr>
          <p:cNvPr id="112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3169086" y="1586035"/>
          <a:ext cx="1988765" cy="15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3" name="Diagrama 112"/>
          <p:cNvGraphicFramePr/>
          <p:nvPr>
            <p:extLst/>
          </p:nvPr>
        </p:nvGraphicFramePr>
        <p:xfrm>
          <a:off x="5189519" y="1595229"/>
          <a:ext cx="1714003" cy="154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6" name="Diagrama 115"/>
          <p:cNvGraphicFramePr/>
          <p:nvPr>
            <p:extLst/>
          </p:nvPr>
        </p:nvGraphicFramePr>
        <p:xfrm>
          <a:off x="7081652" y="1618980"/>
          <a:ext cx="1465200" cy="14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9" name="Bisel 118"/>
          <p:cNvSpPr/>
          <p:nvPr/>
        </p:nvSpPr>
        <p:spPr>
          <a:xfrm>
            <a:off x="8946837" y="1836697"/>
            <a:ext cx="1223159" cy="11400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Pruebas y </a:t>
            </a:r>
            <a:r>
              <a:rPr lang="es-ES" sz="1200" dirty="0" smtClean="0"/>
              <a:t>distribución</a:t>
            </a:r>
            <a:endParaRPr lang="es-ES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2138" y="2285073"/>
            <a:ext cx="119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DESARROLLO</a:t>
            </a:r>
          </a:p>
          <a:p>
            <a:endParaRPr lang="es-ES" sz="1200" dirty="0" smtClean="0"/>
          </a:p>
        </p:txBody>
      </p:sp>
      <p:sp>
        <p:nvSpPr>
          <p:cNvPr id="128" name="Flecha derecha 127"/>
          <p:cNvSpPr/>
          <p:nvPr/>
        </p:nvSpPr>
        <p:spPr>
          <a:xfrm>
            <a:off x="4178310" y="2976728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Flecha derecha 128"/>
          <p:cNvSpPr/>
          <p:nvPr/>
        </p:nvSpPr>
        <p:spPr>
          <a:xfrm>
            <a:off x="6039103" y="2976728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Flecha derecha 129"/>
          <p:cNvSpPr/>
          <p:nvPr/>
        </p:nvSpPr>
        <p:spPr>
          <a:xfrm>
            <a:off x="7798760" y="2924663"/>
            <a:ext cx="720000" cy="1165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3" name="Grupo 132"/>
          <p:cNvGrpSpPr/>
          <p:nvPr/>
        </p:nvGrpSpPr>
        <p:grpSpPr>
          <a:xfrm>
            <a:off x="1773193" y="1802418"/>
            <a:ext cx="1489984" cy="1140031"/>
            <a:chOff x="2481941" y="2639858"/>
            <a:chExt cx="1489984" cy="1140031"/>
          </a:xfrm>
        </p:grpSpPr>
        <p:sp>
          <p:nvSpPr>
            <p:cNvPr id="118" name="Bisel 117"/>
            <p:cNvSpPr/>
            <p:nvPr/>
          </p:nvSpPr>
          <p:spPr>
            <a:xfrm>
              <a:off x="2481941" y="2639858"/>
              <a:ext cx="1223159" cy="1140031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Requerimientos</a:t>
              </a:r>
              <a:endParaRPr lang="es-ES" sz="1600" dirty="0"/>
            </a:p>
          </p:txBody>
        </p:sp>
        <p:sp>
          <p:nvSpPr>
            <p:cNvPr id="131" name="Flecha derecha 130"/>
            <p:cNvSpPr/>
            <p:nvPr/>
          </p:nvSpPr>
          <p:spPr>
            <a:xfrm>
              <a:off x="3705100" y="3090461"/>
              <a:ext cx="266825" cy="2653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4" name="CuadroTexto 143"/>
          <p:cNvSpPr txBox="1"/>
          <p:nvPr/>
        </p:nvSpPr>
        <p:spPr>
          <a:xfrm>
            <a:off x="350468" y="5876687"/>
            <a:ext cx="415149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Alineación del Proceso de Gestión del Proyecto dentro del Marco de Trabajo</a:t>
            </a:r>
            <a:endParaRPr lang="es-ES" dirty="0"/>
          </a:p>
        </p:txBody>
      </p:sp>
      <p:sp>
        <p:nvSpPr>
          <p:cNvPr id="106" name="Rectángulo 105"/>
          <p:cNvSpPr/>
          <p:nvPr/>
        </p:nvSpPr>
        <p:spPr>
          <a:xfrm>
            <a:off x="350469" y="7141368"/>
            <a:ext cx="39551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ISO/IEC 29110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Lifecycle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profiles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Entities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VSEs</a:t>
            </a:r>
            <a:r>
              <a:rPr lang="es-E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ES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and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Guide (TR 29110-5))</a:t>
            </a:r>
            <a:endParaRPr lang="es-ES" sz="14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22138" y="3240422"/>
            <a:ext cx="88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IMPLEMENTACIÓN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670359" y="4764265"/>
            <a:ext cx="8976802" cy="4674358"/>
            <a:chOff x="323528" y="44624"/>
            <a:chExt cx="8780203" cy="6840760"/>
          </a:xfrm>
        </p:grpSpPr>
        <p:sp>
          <p:nvSpPr>
            <p:cNvPr id="218" name="8 Rectángulo redondeado"/>
            <p:cNvSpPr/>
            <p:nvPr/>
          </p:nvSpPr>
          <p:spPr>
            <a:xfrm>
              <a:off x="3635896" y="44624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Inicio de Implementación del Software</a:t>
              </a:r>
              <a:endParaRPr lang="es-PE" sz="1400" dirty="0"/>
            </a:p>
          </p:txBody>
        </p:sp>
        <p:sp>
          <p:nvSpPr>
            <p:cNvPr id="219" name="10 Rectángulo redondeado"/>
            <p:cNvSpPr/>
            <p:nvPr/>
          </p:nvSpPr>
          <p:spPr>
            <a:xfrm>
              <a:off x="3635896" y="1268760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Análisis de Requisitos del Software</a:t>
              </a:r>
              <a:endParaRPr lang="es-PE" sz="1400" dirty="0"/>
            </a:p>
          </p:txBody>
        </p:sp>
        <p:sp>
          <p:nvSpPr>
            <p:cNvPr id="220" name="11 Rectángulo redondeado"/>
            <p:cNvSpPr/>
            <p:nvPr/>
          </p:nvSpPr>
          <p:spPr>
            <a:xfrm>
              <a:off x="3635896" y="2492896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Arquitectura y Diseño Detallado del Software</a:t>
              </a:r>
              <a:endParaRPr lang="es-PE" sz="1400" dirty="0"/>
            </a:p>
          </p:txBody>
        </p:sp>
        <p:sp>
          <p:nvSpPr>
            <p:cNvPr id="221" name="12 Rectángulo redondeado"/>
            <p:cNvSpPr/>
            <p:nvPr/>
          </p:nvSpPr>
          <p:spPr>
            <a:xfrm>
              <a:off x="3635896" y="3645024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Construcción del Software</a:t>
              </a:r>
              <a:endParaRPr lang="es-PE" sz="1400" dirty="0"/>
            </a:p>
          </p:txBody>
        </p:sp>
        <p:sp>
          <p:nvSpPr>
            <p:cNvPr id="222" name="13 Rectángulo redondeado"/>
            <p:cNvSpPr/>
            <p:nvPr/>
          </p:nvSpPr>
          <p:spPr>
            <a:xfrm>
              <a:off x="3635896" y="4800381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Integración y Pruebas del Software</a:t>
              </a:r>
              <a:endParaRPr lang="es-PE" sz="1400" dirty="0"/>
            </a:p>
          </p:txBody>
        </p:sp>
        <p:sp>
          <p:nvSpPr>
            <p:cNvPr id="223" name="14 Rectángulo redondeado"/>
            <p:cNvSpPr/>
            <p:nvPr/>
          </p:nvSpPr>
          <p:spPr>
            <a:xfrm>
              <a:off x="3635896" y="5952509"/>
              <a:ext cx="1944216" cy="8608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Entrega de Producto</a:t>
              </a:r>
              <a:endParaRPr lang="es-PE" sz="1400" dirty="0"/>
            </a:p>
          </p:txBody>
        </p:sp>
        <p:sp>
          <p:nvSpPr>
            <p:cNvPr id="224" name="2 Flecha abajo"/>
            <p:cNvSpPr/>
            <p:nvPr/>
          </p:nvSpPr>
          <p:spPr>
            <a:xfrm>
              <a:off x="4211960" y="977499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5" name="15 Flecha abajo"/>
            <p:cNvSpPr/>
            <p:nvPr/>
          </p:nvSpPr>
          <p:spPr>
            <a:xfrm>
              <a:off x="4211960" y="2201635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6" name="16 Flecha abajo"/>
            <p:cNvSpPr/>
            <p:nvPr/>
          </p:nvSpPr>
          <p:spPr>
            <a:xfrm>
              <a:off x="4211960" y="3353763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7" name="17 Flecha abajo"/>
            <p:cNvSpPr/>
            <p:nvPr/>
          </p:nvSpPr>
          <p:spPr>
            <a:xfrm>
              <a:off x="4283968" y="4577899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8" name="18 Flecha abajo"/>
            <p:cNvSpPr/>
            <p:nvPr/>
          </p:nvSpPr>
          <p:spPr>
            <a:xfrm>
              <a:off x="4283968" y="5658019"/>
              <a:ext cx="792088" cy="21925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9" name="21 Rectángulo"/>
            <p:cNvSpPr/>
            <p:nvPr/>
          </p:nvSpPr>
          <p:spPr>
            <a:xfrm>
              <a:off x="323528" y="545050"/>
              <a:ext cx="1524743" cy="43204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Plan de proyecto</a:t>
              </a:r>
              <a:endParaRPr lang="es-PE" sz="1200" dirty="0"/>
            </a:p>
          </p:txBody>
        </p:sp>
        <p:sp>
          <p:nvSpPr>
            <p:cNvPr id="230" name="22 Rectángulo"/>
            <p:cNvSpPr/>
            <p:nvPr/>
          </p:nvSpPr>
          <p:spPr>
            <a:xfrm>
              <a:off x="323528" y="1124744"/>
              <a:ext cx="1524743" cy="43204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Repositorio del proyecto</a:t>
              </a:r>
              <a:endParaRPr lang="es-PE" sz="1200" dirty="0"/>
            </a:p>
          </p:txBody>
        </p:sp>
        <p:sp>
          <p:nvSpPr>
            <p:cNvPr id="231" name="23 Rectángulo"/>
            <p:cNvSpPr/>
            <p:nvPr/>
          </p:nvSpPr>
          <p:spPr>
            <a:xfrm>
              <a:off x="2121991" y="1124744"/>
              <a:ext cx="1224135" cy="43204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Resultados de Validación</a:t>
              </a:r>
              <a:endParaRPr lang="es-PE" sz="1200" dirty="0"/>
            </a:p>
          </p:txBody>
        </p:sp>
        <p:sp>
          <p:nvSpPr>
            <p:cNvPr id="232" name="24 Rectángulo"/>
            <p:cNvSpPr/>
            <p:nvPr/>
          </p:nvSpPr>
          <p:spPr>
            <a:xfrm>
              <a:off x="2156768" y="2095237"/>
              <a:ext cx="1335112" cy="43204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Resultados de Verificación</a:t>
              </a:r>
              <a:endParaRPr lang="es-PE" sz="1200" dirty="0"/>
            </a:p>
          </p:txBody>
        </p:sp>
        <p:sp>
          <p:nvSpPr>
            <p:cNvPr id="233" name="25 Rectángulo"/>
            <p:cNvSpPr/>
            <p:nvPr/>
          </p:nvSpPr>
          <p:spPr>
            <a:xfrm>
              <a:off x="2066502" y="3356992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Registro de Trazabilidad</a:t>
              </a:r>
              <a:endParaRPr lang="es-PE" sz="1200" dirty="0"/>
            </a:p>
          </p:txBody>
        </p:sp>
        <p:sp>
          <p:nvSpPr>
            <p:cNvPr id="234" name="26 Rectángulo"/>
            <p:cNvSpPr/>
            <p:nvPr/>
          </p:nvSpPr>
          <p:spPr>
            <a:xfrm>
              <a:off x="6084168" y="1700808"/>
              <a:ext cx="1524743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Especificación de Requisitos</a:t>
              </a:r>
              <a:endParaRPr lang="es-PE" sz="1200" dirty="0"/>
            </a:p>
          </p:txBody>
        </p:sp>
        <p:sp>
          <p:nvSpPr>
            <p:cNvPr id="235" name="27 Rectángulo"/>
            <p:cNvSpPr/>
            <p:nvPr/>
          </p:nvSpPr>
          <p:spPr>
            <a:xfrm>
              <a:off x="6228184" y="2352109"/>
              <a:ext cx="1524743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Casos de Prueba y Procedimientos de Prueba</a:t>
              </a:r>
              <a:endParaRPr lang="es-PE" sz="1200" dirty="0"/>
            </a:p>
          </p:txBody>
        </p:sp>
        <p:sp>
          <p:nvSpPr>
            <p:cNvPr id="236" name="28 Rectángulo"/>
            <p:cNvSpPr/>
            <p:nvPr/>
          </p:nvSpPr>
          <p:spPr>
            <a:xfrm>
              <a:off x="5940152" y="3430614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Diseño de Software</a:t>
              </a:r>
              <a:endParaRPr lang="es-PE" sz="1200" dirty="0"/>
            </a:p>
          </p:txBody>
        </p:sp>
        <p:sp>
          <p:nvSpPr>
            <p:cNvPr id="237" name="29 Rectángulo"/>
            <p:cNvSpPr/>
            <p:nvPr/>
          </p:nvSpPr>
          <p:spPr>
            <a:xfrm>
              <a:off x="6084168" y="4293096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Componentes de Software</a:t>
              </a:r>
              <a:endParaRPr lang="es-PE" sz="1200" dirty="0"/>
            </a:p>
          </p:txBody>
        </p:sp>
        <p:sp>
          <p:nvSpPr>
            <p:cNvPr id="238" name="30 Rectángulo"/>
            <p:cNvSpPr/>
            <p:nvPr/>
          </p:nvSpPr>
          <p:spPr>
            <a:xfrm>
              <a:off x="7956375" y="1521860"/>
              <a:ext cx="1147356" cy="53981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Solicitud de Cambio*</a:t>
              </a:r>
              <a:endParaRPr lang="es-PE" sz="1200" dirty="0"/>
            </a:p>
          </p:txBody>
        </p:sp>
        <p:sp>
          <p:nvSpPr>
            <p:cNvPr id="239" name="31 Rectángulo"/>
            <p:cNvSpPr/>
            <p:nvPr/>
          </p:nvSpPr>
          <p:spPr>
            <a:xfrm>
              <a:off x="1551346" y="5157192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Reporte de Pruebas</a:t>
              </a:r>
              <a:endParaRPr lang="es-PE" sz="1200" dirty="0"/>
            </a:p>
          </p:txBody>
        </p:sp>
        <p:sp>
          <p:nvSpPr>
            <p:cNvPr id="240" name="32 Rectángulo"/>
            <p:cNvSpPr/>
            <p:nvPr/>
          </p:nvSpPr>
          <p:spPr>
            <a:xfrm>
              <a:off x="1547664" y="5877272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Configuración del Software*</a:t>
              </a:r>
              <a:endParaRPr lang="es-PE" sz="1200" dirty="0"/>
            </a:p>
          </p:txBody>
        </p:sp>
        <p:sp>
          <p:nvSpPr>
            <p:cNvPr id="241" name="33 Rectángulo"/>
            <p:cNvSpPr/>
            <p:nvPr/>
          </p:nvSpPr>
          <p:spPr>
            <a:xfrm>
              <a:off x="6273799" y="5011562"/>
              <a:ext cx="1335112" cy="2896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Manual de Operaciones</a:t>
              </a:r>
              <a:endParaRPr lang="es-PE" sz="1200" dirty="0"/>
            </a:p>
          </p:txBody>
        </p:sp>
        <p:sp>
          <p:nvSpPr>
            <p:cNvPr id="242" name="34 Rectángulo"/>
            <p:cNvSpPr/>
            <p:nvPr/>
          </p:nvSpPr>
          <p:spPr>
            <a:xfrm>
              <a:off x="6300192" y="5373216"/>
              <a:ext cx="1335112" cy="32242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Manual de Usuario</a:t>
              </a:r>
              <a:endParaRPr lang="es-PE" sz="1200" dirty="0"/>
            </a:p>
          </p:txBody>
        </p:sp>
        <p:sp>
          <p:nvSpPr>
            <p:cNvPr id="243" name="35 Rectángulo"/>
            <p:cNvSpPr/>
            <p:nvPr/>
          </p:nvSpPr>
          <p:spPr>
            <a:xfrm>
              <a:off x="6300192" y="5949280"/>
              <a:ext cx="1335112" cy="3600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Software</a:t>
              </a:r>
              <a:endParaRPr lang="es-PE" sz="1200" dirty="0"/>
            </a:p>
          </p:txBody>
        </p:sp>
        <p:sp>
          <p:nvSpPr>
            <p:cNvPr id="244" name="36 Rectángulo"/>
            <p:cNvSpPr/>
            <p:nvPr/>
          </p:nvSpPr>
          <p:spPr>
            <a:xfrm>
              <a:off x="6300192" y="6453336"/>
              <a:ext cx="1335112" cy="4320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Manual de Mantenimiento</a:t>
              </a:r>
              <a:endParaRPr lang="es-PE" sz="1200" dirty="0"/>
            </a:p>
          </p:txBody>
        </p:sp>
        <p:cxnSp>
          <p:nvCxnSpPr>
            <p:cNvPr id="245" name="20 Conector recto de flecha"/>
            <p:cNvCxnSpPr/>
            <p:nvPr/>
          </p:nvCxnSpPr>
          <p:spPr>
            <a:xfrm>
              <a:off x="1085899" y="260648"/>
              <a:ext cx="2549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39 Conector recto"/>
            <p:cNvCxnSpPr>
              <a:stCxn id="229" idx="0"/>
            </p:cNvCxnSpPr>
            <p:nvPr/>
          </p:nvCxnSpPr>
          <p:spPr>
            <a:xfrm flipH="1" flipV="1">
              <a:off x="1085899" y="260648"/>
              <a:ext cx="1" cy="284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41 Conector recto"/>
            <p:cNvCxnSpPr>
              <a:stCxn id="229" idx="2"/>
              <a:endCxn id="230" idx="0"/>
            </p:cNvCxnSpPr>
            <p:nvPr/>
          </p:nvCxnSpPr>
          <p:spPr>
            <a:xfrm>
              <a:off x="1085900" y="977098"/>
              <a:ext cx="0" cy="147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43 Conector recto"/>
            <p:cNvCxnSpPr>
              <a:stCxn id="230" idx="2"/>
            </p:cNvCxnSpPr>
            <p:nvPr/>
          </p:nvCxnSpPr>
          <p:spPr>
            <a:xfrm>
              <a:off x="1085900" y="1556792"/>
              <a:ext cx="0" cy="5040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45 Conector recto de flecha"/>
            <p:cNvCxnSpPr/>
            <p:nvPr/>
          </p:nvCxnSpPr>
          <p:spPr>
            <a:xfrm>
              <a:off x="1085900" y="6597352"/>
              <a:ext cx="2549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49 Conector recto de flecha"/>
            <p:cNvCxnSpPr/>
            <p:nvPr/>
          </p:nvCxnSpPr>
          <p:spPr>
            <a:xfrm>
              <a:off x="1085900" y="1772816"/>
              <a:ext cx="2549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51 Conector recto de flecha"/>
            <p:cNvCxnSpPr>
              <a:stCxn id="231" idx="3"/>
            </p:cNvCxnSpPr>
            <p:nvPr/>
          </p:nvCxnSpPr>
          <p:spPr>
            <a:xfrm>
              <a:off x="3346126" y="1340768"/>
              <a:ext cx="28977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53 Conector recto de flecha"/>
            <p:cNvCxnSpPr/>
            <p:nvPr/>
          </p:nvCxnSpPr>
          <p:spPr>
            <a:xfrm>
              <a:off x="2824324" y="1916832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55 Conector recto de flecha"/>
            <p:cNvCxnSpPr>
              <a:endCxn id="232" idx="0"/>
            </p:cNvCxnSpPr>
            <p:nvPr/>
          </p:nvCxnSpPr>
          <p:spPr>
            <a:xfrm>
              <a:off x="2824324" y="1916832"/>
              <a:ext cx="0" cy="1784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59 Conector recto de flecha"/>
            <p:cNvCxnSpPr/>
            <p:nvPr/>
          </p:nvCxnSpPr>
          <p:spPr>
            <a:xfrm flipV="1">
              <a:off x="2824324" y="2527285"/>
              <a:ext cx="0" cy="325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36863 Conector recto de flecha"/>
            <p:cNvCxnSpPr/>
            <p:nvPr/>
          </p:nvCxnSpPr>
          <p:spPr>
            <a:xfrm>
              <a:off x="2824324" y="2852936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36867 Conector recto de flecha"/>
            <p:cNvCxnSpPr/>
            <p:nvPr/>
          </p:nvCxnSpPr>
          <p:spPr>
            <a:xfrm flipV="1">
              <a:off x="1085899" y="2992109"/>
              <a:ext cx="2549997" cy="4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36869 Conector recto de flecha"/>
            <p:cNvCxnSpPr/>
            <p:nvPr/>
          </p:nvCxnSpPr>
          <p:spPr>
            <a:xfrm>
              <a:off x="2824324" y="3140968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36871 Conector recto de flecha"/>
            <p:cNvCxnSpPr/>
            <p:nvPr/>
          </p:nvCxnSpPr>
          <p:spPr>
            <a:xfrm>
              <a:off x="2824324" y="3140968"/>
              <a:ext cx="0" cy="2127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36874 Conector recto de flecha"/>
            <p:cNvCxnSpPr/>
            <p:nvPr/>
          </p:nvCxnSpPr>
          <p:spPr>
            <a:xfrm flipV="1">
              <a:off x="2824324" y="3789040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36876 Conector recto de flecha"/>
            <p:cNvCxnSpPr/>
            <p:nvPr/>
          </p:nvCxnSpPr>
          <p:spPr>
            <a:xfrm>
              <a:off x="2824324" y="4941168"/>
              <a:ext cx="811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36878 Conector recto de flecha"/>
            <p:cNvCxnSpPr>
              <a:stCxn id="221" idx="1"/>
            </p:cNvCxnSpPr>
            <p:nvPr/>
          </p:nvCxnSpPr>
          <p:spPr>
            <a:xfrm flipH="1" flipV="1">
              <a:off x="2824324" y="4075457"/>
              <a:ext cx="81157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79 Conector recto de flecha"/>
            <p:cNvCxnSpPr/>
            <p:nvPr/>
          </p:nvCxnSpPr>
          <p:spPr>
            <a:xfrm flipV="1">
              <a:off x="1115616" y="5080341"/>
              <a:ext cx="2549997" cy="4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36880 Conector recto de flecha"/>
            <p:cNvCxnSpPr/>
            <p:nvPr/>
          </p:nvCxnSpPr>
          <p:spPr>
            <a:xfrm flipH="1">
              <a:off x="2886458" y="5301208"/>
              <a:ext cx="7494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36884 Conector recto"/>
            <p:cNvCxnSpPr/>
            <p:nvPr/>
          </p:nvCxnSpPr>
          <p:spPr>
            <a:xfrm flipH="1">
              <a:off x="3261177" y="5445224"/>
              <a:ext cx="374719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36886 Conector recto"/>
            <p:cNvCxnSpPr/>
            <p:nvPr/>
          </p:nvCxnSpPr>
          <p:spPr>
            <a:xfrm>
              <a:off x="3261177" y="5445224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36888 Conector recto de flecha"/>
            <p:cNvCxnSpPr>
              <a:endCxn id="240" idx="3"/>
            </p:cNvCxnSpPr>
            <p:nvPr/>
          </p:nvCxnSpPr>
          <p:spPr>
            <a:xfrm flipH="1">
              <a:off x="2882776" y="6093296"/>
              <a:ext cx="3784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36890 Conector recto"/>
            <p:cNvCxnSpPr>
              <a:stCxn id="232" idx="1"/>
            </p:cNvCxnSpPr>
            <p:nvPr/>
          </p:nvCxnSpPr>
          <p:spPr>
            <a:xfrm flipH="1">
              <a:off x="1331640" y="2311261"/>
              <a:ext cx="825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36892 Conector recto"/>
            <p:cNvCxnSpPr/>
            <p:nvPr/>
          </p:nvCxnSpPr>
          <p:spPr>
            <a:xfrm>
              <a:off x="1331640" y="2311261"/>
              <a:ext cx="0" cy="4097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36894 Conector recto de flecha"/>
            <p:cNvCxnSpPr/>
            <p:nvPr/>
          </p:nvCxnSpPr>
          <p:spPr>
            <a:xfrm>
              <a:off x="1331640" y="6408712"/>
              <a:ext cx="2304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65 Conector recto de flecha"/>
            <p:cNvCxnSpPr/>
            <p:nvPr/>
          </p:nvCxnSpPr>
          <p:spPr>
            <a:xfrm>
              <a:off x="2886458" y="6237312"/>
              <a:ext cx="74943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67 Forma libre"/>
            <p:cNvSpPr/>
            <p:nvPr/>
          </p:nvSpPr>
          <p:spPr>
            <a:xfrm rot="5400000">
              <a:off x="1267075" y="2845494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72" name="69 Conector recto"/>
            <p:cNvCxnSpPr/>
            <p:nvPr/>
          </p:nvCxnSpPr>
          <p:spPr>
            <a:xfrm>
              <a:off x="5580112" y="1412776"/>
              <a:ext cx="2898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71 Conector recto de flecha"/>
            <p:cNvCxnSpPr>
              <a:endCxn id="238" idx="0"/>
            </p:cNvCxnSpPr>
            <p:nvPr/>
          </p:nvCxnSpPr>
          <p:spPr>
            <a:xfrm>
              <a:off x="8478974" y="1412776"/>
              <a:ext cx="51080" cy="1090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73 Conector recto de flecha"/>
            <p:cNvCxnSpPr/>
            <p:nvPr/>
          </p:nvCxnSpPr>
          <p:spPr>
            <a:xfrm flipH="1">
              <a:off x="5580113" y="1521860"/>
              <a:ext cx="22322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76 Conector recto de flecha"/>
            <p:cNvCxnSpPr/>
            <p:nvPr/>
          </p:nvCxnSpPr>
          <p:spPr>
            <a:xfrm>
              <a:off x="7812360" y="1521860"/>
              <a:ext cx="0" cy="41361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81 Conector recto de flecha"/>
            <p:cNvCxnSpPr/>
            <p:nvPr/>
          </p:nvCxnSpPr>
          <p:spPr>
            <a:xfrm flipH="1">
              <a:off x="7635304" y="5658019"/>
              <a:ext cx="177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83 Conector recto de flecha"/>
            <p:cNvCxnSpPr/>
            <p:nvPr/>
          </p:nvCxnSpPr>
          <p:spPr>
            <a:xfrm>
              <a:off x="5580112" y="1843210"/>
              <a:ext cx="504056" cy="16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85 Conector recto de flecha"/>
            <p:cNvCxnSpPr/>
            <p:nvPr/>
          </p:nvCxnSpPr>
          <p:spPr>
            <a:xfrm>
              <a:off x="5580113" y="2780928"/>
              <a:ext cx="64807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91 Conector recto"/>
            <p:cNvCxnSpPr/>
            <p:nvPr/>
          </p:nvCxnSpPr>
          <p:spPr>
            <a:xfrm flipH="1">
              <a:off x="5832140" y="1988840"/>
              <a:ext cx="252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93 Conector recto"/>
            <p:cNvCxnSpPr/>
            <p:nvPr/>
          </p:nvCxnSpPr>
          <p:spPr>
            <a:xfrm>
              <a:off x="5832140" y="2006034"/>
              <a:ext cx="0" cy="648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95 Conector recto de flecha"/>
            <p:cNvCxnSpPr/>
            <p:nvPr/>
          </p:nvCxnSpPr>
          <p:spPr>
            <a:xfrm flipH="1">
              <a:off x="5580113" y="2654915"/>
              <a:ext cx="2520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97 Conector angular"/>
            <p:cNvCxnSpPr>
              <a:stCxn id="220" idx="3"/>
            </p:cNvCxnSpPr>
            <p:nvPr/>
          </p:nvCxnSpPr>
          <p:spPr>
            <a:xfrm>
              <a:off x="5580112" y="2923330"/>
              <a:ext cx="504056" cy="50728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99 Conector recto"/>
            <p:cNvCxnSpPr/>
            <p:nvPr/>
          </p:nvCxnSpPr>
          <p:spPr>
            <a:xfrm>
              <a:off x="6084168" y="3862662"/>
              <a:ext cx="0" cy="212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102 Conector recto de flecha"/>
            <p:cNvCxnSpPr>
              <a:endCxn id="221" idx="3"/>
            </p:cNvCxnSpPr>
            <p:nvPr/>
          </p:nvCxnSpPr>
          <p:spPr>
            <a:xfrm flipH="1" flipV="1">
              <a:off x="5580112" y="4075458"/>
              <a:ext cx="504056" cy="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104 Conector recto de flecha"/>
            <p:cNvCxnSpPr/>
            <p:nvPr/>
          </p:nvCxnSpPr>
          <p:spPr>
            <a:xfrm>
              <a:off x="5580113" y="4365104"/>
              <a:ext cx="50405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106 Conector recto"/>
            <p:cNvCxnSpPr>
              <a:stCxn id="237" idx="1"/>
            </p:cNvCxnSpPr>
            <p:nvPr/>
          </p:nvCxnSpPr>
          <p:spPr>
            <a:xfrm flipH="1">
              <a:off x="5832140" y="4509120"/>
              <a:ext cx="2520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108 Conector recto"/>
            <p:cNvCxnSpPr/>
            <p:nvPr/>
          </p:nvCxnSpPr>
          <p:spPr>
            <a:xfrm>
              <a:off x="5832140" y="450912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110 Conector recto de flecha"/>
            <p:cNvCxnSpPr/>
            <p:nvPr/>
          </p:nvCxnSpPr>
          <p:spPr>
            <a:xfrm flipH="1">
              <a:off x="5580113" y="4869160"/>
              <a:ext cx="2520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114 Conector recto de flecha"/>
            <p:cNvCxnSpPr/>
            <p:nvPr/>
          </p:nvCxnSpPr>
          <p:spPr>
            <a:xfrm flipH="1">
              <a:off x="5580114" y="4941168"/>
              <a:ext cx="20287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117 Conector recto de flecha"/>
            <p:cNvCxnSpPr/>
            <p:nvPr/>
          </p:nvCxnSpPr>
          <p:spPr>
            <a:xfrm flipV="1">
              <a:off x="7608911" y="2928173"/>
              <a:ext cx="0" cy="2012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122 Conector recto"/>
            <p:cNvCxnSpPr/>
            <p:nvPr/>
          </p:nvCxnSpPr>
          <p:spPr>
            <a:xfrm>
              <a:off x="5580114" y="5157192"/>
              <a:ext cx="693685" cy="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157 Conector recto"/>
            <p:cNvCxnSpPr/>
            <p:nvPr/>
          </p:nvCxnSpPr>
          <p:spPr>
            <a:xfrm>
              <a:off x="5580112" y="5517231"/>
              <a:ext cx="693685" cy="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158 Conector recto"/>
            <p:cNvCxnSpPr/>
            <p:nvPr/>
          </p:nvCxnSpPr>
          <p:spPr>
            <a:xfrm>
              <a:off x="5580112" y="6669359"/>
              <a:ext cx="693685" cy="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126 Conector recto"/>
            <p:cNvCxnSpPr/>
            <p:nvPr/>
          </p:nvCxnSpPr>
          <p:spPr>
            <a:xfrm flipV="1">
              <a:off x="5580112" y="5661248"/>
              <a:ext cx="378042" cy="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129 Conector recto"/>
            <p:cNvCxnSpPr/>
            <p:nvPr/>
          </p:nvCxnSpPr>
          <p:spPr>
            <a:xfrm>
              <a:off x="5958154" y="5661248"/>
              <a:ext cx="0" cy="468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131 Conector recto de flecha"/>
            <p:cNvCxnSpPr>
              <a:endCxn id="243" idx="1"/>
            </p:cNvCxnSpPr>
            <p:nvPr/>
          </p:nvCxnSpPr>
          <p:spPr>
            <a:xfrm>
              <a:off x="5958154" y="6129300"/>
              <a:ext cx="342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134 Conector recto de flecha"/>
            <p:cNvCxnSpPr/>
            <p:nvPr/>
          </p:nvCxnSpPr>
          <p:spPr>
            <a:xfrm>
              <a:off x="5580114" y="3124200"/>
              <a:ext cx="289886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136 Conector recto de flecha"/>
            <p:cNvCxnSpPr>
              <a:endCxn id="238" idx="2"/>
            </p:cNvCxnSpPr>
            <p:nvPr/>
          </p:nvCxnSpPr>
          <p:spPr>
            <a:xfrm flipV="1">
              <a:off x="8478974" y="2061672"/>
              <a:ext cx="51080" cy="1079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172 Forma libre"/>
            <p:cNvSpPr/>
            <p:nvPr/>
          </p:nvSpPr>
          <p:spPr>
            <a:xfrm rot="5400000">
              <a:off x="1267075" y="4919980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1" name="173 Forma libre"/>
            <p:cNvSpPr/>
            <p:nvPr/>
          </p:nvSpPr>
          <p:spPr>
            <a:xfrm rot="5400000">
              <a:off x="7738420" y="2955017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2" name="175 Forma libre"/>
            <p:cNvSpPr/>
            <p:nvPr/>
          </p:nvSpPr>
          <p:spPr>
            <a:xfrm rot="5400000">
              <a:off x="6019603" y="2968144"/>
              <a:ext cx="85753" cy="244654"/>
            </a:xfrm>
            <a:custGeom>
              <a:avLst/>
              <a:gdLst>
                <a:gd name="connsiteX0" fmla="*/ 85753 w 85753"/>
                <a:gd name="connsiteY0" fmla="*/ 244654 h 244654"/>
                <a:gd name="connsiteX1" fmla="*/ 28 w 85753"/>
                <a:gd name="connsiteY1" fmla="*/ 101779 h 244654"/>
                <a:gd name="connsiteX2" fmla="*/ 76228 w 85753"/>
                <a:gd name="connsiteY2" fmla="*/ 6529 h 244654"/>
                <a:gd name="connsiteX3" fmla="*/ 76228 w 85753"/>
                <a:gd name="connsiteY3" fmla="*/ 16054 h 2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53" h="244654">
                  <a:moveTo>
                    <a:pt x="85753" y="244654"/>
                  </a:moveTo>
                  <a:cubicBezTo>
                    <a:pt x="43684" y="193060"/>
                    <a:pt x="1615" y="141466"/>
                    <a:pt x="28" y="101779"/>
                  </a:cubicBezTo>
                  <a:cubicBezTo>
                    <a:pt x="-1559" y="62092"/>
                    <a:pt x="63528" y="20816"/>
                    <a:pt x="76228" y="6529"/>
                  </a:cubicBezTo>
                  <a:cubicBezTo>
                    <a:pt x="88928" y="-7759"/>
                    <a:pt x="82578" y="4147"/>
                    <a:pt x="76228" y="1605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09" name="8 Rectángulo redondeado"/>
          <p:cNvSpPr/>
          <p:nvPr/>
        </p:nvSpPr>
        <p:spPr>
          <a:xfrm>
            <a:off x="1175514" y="3400934"/>
            <a:ext cx="1015571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Inicio de Implementación del SW</a:t>
            </a:r>
            <a:endParaRPr lang="es-PE" sz="1200" dirty="0"/>
          </a:p>
        </p:txBody>
      </p:sp>
      <p:sp>
        <p:nvSpPr>
          <p:cNvPr id="310" name="10 Rectángulo redondeado"/>
          <p:cNvSpPr/>
          <p:nvPr/>
        </p:nvSpPr>
        <p:spPr>
          <a:xfrm>
            <a:off x="2461665" y="3406937"/>
            <a:ext cx="1091549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Análisis de Requisitos del SW</a:t>
            </a:r>
            <a:endParaRPr lang="es-PE" sz="1200" dirty="0"/>
          </a:p>
        </p:txBody>
      </p:sp>
      <p:sp>
        <p:nvSpPr>
          <p:cNvPr id="311" name="11 Rectángulo redondeado"/>
          <p:cNvSpPr/>
          <p:nvPr/>
        </p:nvSpPr>
        <p:spPr>
          <a:xfrm>
            <a:off x="4211741" y="3403207"/>
            <a:ext cx="1299524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Arquitectura y Diseño Detallado del SW</a:t>
            </a:r>
            <a:endParaRPr lang="es-PE" sz="1200" dirty="0"/>
          </a:p>
        </p:txBody>
      </p:sp>
      <p:sp>
        <p:nvSpPr>
          <p:cNvPr id="312" name="12 Rectángulo redondeado"/>
          <p:cNvSpPr/>
          <p:nvPr/>
        </p:nvSpPr>
        <p:spPr>
          <a:xfrm>
            <a:off x="6008711" y="3406937"/>
            <a:ext cx="1137471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Construcción del SW</a:t>
            </a:r>
            <a:endParaRPr lang="es-PE" sz="1200" dirty="0"/>
          </a:p>
        </p:txBody>
      </p:sp>
      <p:sp>
        <p:nvSpPr>
          <p:cNvPr id="313" name="13 Rectángulo redondeado"/>
          <p:cNvSpPr/>
          <p:nvPr/>
        </p:nvSpPr>
        <p:spPr>
          <a:xfrm>
            <a:off x="7732279" y="3400934"/>
            <a:ext cx="1214558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Integración y Pruebas del SW</a:t>
            </a:r>
            <a:endParaRPr lang="es-PE" sz="1200" dirty="0"/>
          </a:p>
        </p:txBody>
      </p:sp>
      <p:sp>
        <p:nvSpPr>
          <p:cNvPr id="314" name="14 Rectángulo redondeado"/>
          <p:cNvSpPr/>
          <p:nvPr/>
        </p:nvSpPr>
        <p:spPr>
          <a:xfrm>
            <a:off x="9558416" y="3403207"/>
            <a:ext cx="1015571" cy="6233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Entrega de Producto</a:t>
            </a:r>
            <a:endParaRPr lang="es-PE" sz="1200" dirty="0"/>
          </a:p>
        </p:txBody>
      </p:sp>
      <p:sp>
        <p:nvSpPr>
          <p:cNvPr id="316" name="Flecha izquierda y derecha 315"/>
          <p:cNvSpPr/>
          <p:nvPr/>
        </p:nvSpPr>
        <p:spPr>
          <a:xfrm>
            <a:off x="2191085" y="3626386"/>
            <a:ext cx="275564" cy="140908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7" name="Flecha izquierda y derecha 316"/>
          <p:cNvSpPr/>
          <p:nvPr/>
        </p:nvSpPr>
        <p:spPr>
          <a:xfrm>
            <a:off x="3554786" y="3626384"/>
            <a:ext cx="656955" cy="14091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8" name="Flecha izquierda y derecha 317"/>
          <p:cNvSpPr/>
          <p:nvPr/>
        </p:nvSpPr>
        <p:spPr>
          <a:xfrm>
            <a:off x="5509092" y="3645816"/>
            <a:ext cx="499619" cy="134149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9" name="Flecha izquierda y derecha 318"/>
          <p:cNvSpPr/>
          <p:nvPr/>
        </p:nvSpPr>
        <p:spPr>
          <a:xfrm>
            <a:off x="7166946" y="3645816"/>
            <a:ext cx="565333" cy="134149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0" name="Flecha izquierda y derecha 319"/>
          <p:cNvSpPr/>
          <p:nvPr/>
        </p:nvSpPr>
        <p:spPr>
          <a:xfrm>
            <a:off x="8946837" y="3645396"/>
            <a:ext cx="611579" cy="130049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1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4156</TotalTime>
  <Words>333</Words>
  <Application>Microsoft Office PowerPoint</Application>
  <PresentationFormat>Papel A3 (297 x 420 mm)</PresentationFormat>
  <Paragraphs>109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Tema de Office</vt:lpstr>
      <vt:lpstr>Marco de trabajo ágil para el desarrollo de soluciones BPM-SOA en Pymes </vt:lpstr>
      <vt:lpstr>Ágil - BPM</vt:lpstr>
      <vt:lpstr>Proceso de Implementación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</dc:creator>
  <cp:lastModifiedBy>John</cp:lastModifiedBy>
  <cp:revision>58</cp:revision>
  <dcterms:created xsi:type="dcterms:W3CDTF">2017-07-15T12:04:58Z</dcterms:created>
  <dcterms:modified xsi:type="dcterms:W3CDTF">2017-11-21T12:33:03Z</dcterms:modified>
</cp:coreProperties>
</file>