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1502E7-655E-4715-AFE6-912D16E86FA3}">
  <a:tblStyle styleId="{F91502E7-655E-4715-AFE6-912D16E86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cc37f48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cc37f48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cc37f48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cc37f48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cc37f48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cc37f48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cc37f48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cc37f48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cc37f48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cc37f48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cc37f48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cc37f48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cc37f48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cc37f48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cc37f48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cc37f48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cc37f48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cc37f48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c37f48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c37f4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cc37f48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cc37f48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c37f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cc37f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cc37f48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cc37f48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cc37f48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cc37f48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cc37f48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cc37f48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cc37f48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cc37f48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cc37f48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cc37f48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Курсовая работа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На Тему: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“Заказ столиков в ресторане: разработка и администрирование базы данных, разработка клиентского приложения”</a:t>
            </a:r>
            <a:endParaRPr sz="2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35875" y="2715925"/>
            <a:ext cx="2784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Ст. гр. ПКсп-116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Герасимов Н.С.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Проверили: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Павлова О.Н.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Куприянов А.А.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Резервное копирование и восстановление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Скрипт на языке T-SQL:</a:t>
            </a:r>
            <a:endParaRPr/>
          </a:p>
          <a:p>
            <a:pPr indent="0" lvl="0" marL="5461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83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restore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Gerasimov_course_work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36830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'D:\Backups\CourseWork\course_work.bak'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FF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</a:t>
            </a:r>
            <a:endParaRPr sz="1400">
              <a:solidFill>
                <a:srgbClr val="FF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4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Команада в файле .bat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sqlcmd -S WIN-DS5780BD4NC -i SQLQuery_restore.sql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Импорт и экспорт данных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10" y="1017800"/>
            <a:ext cx="5633450" cy="3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Импорт и экспорт данных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в файле .bat: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sqlcmd 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-S WIN-DS5780BD4NC 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-d Gerasimov_course_work 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-Q "select * from Reservation" 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-o "Reservation_Export.csv" </a:t>
            </a:r>
            <a:endParaRPr/>
          </a:p>
          <a:p>
            <a:pPr indent="-355600" lvl="0" marL="901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-s";"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доступом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anager, который имеет неограниченные возможности по работе с данными в базе данных.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Hostes, основной задачей которого является лишь внесение данных в таблицы база данных. Соответственно, для него ограничена возможность удаления данных из базы.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клиентского приложения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Структура приложения состоит из следующих слоев: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5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слой пользователя;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5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слой логики;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5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слой данных.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форма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16" y="1017800"/>
            <a:ext cx="425907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подробной информации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453601" cy="34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бронирования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017807"/>
            <a:ext cx="8244225" cy="2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данной работе стоит задача создать программный модуль «Ресторанный бизнес: бронирование столиков», который может быть использован в различных ресторанах. Также,  для хранения данных, которыми будет оперировать программа, необходимо разработать базу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базы данных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50" y="1017800"/>
            <a:ext cx="7429989" cy="36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75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базы данных (Словарь данных)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311700" y="6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{F91502E7-655E-4715-AFE6-912D16E86FA3}</a:tableStyleId>
              </a:tblPr>
              <a:tblGrid>
                <a:gridCol w="2077775"/>
                <a:gridCol w="2077775"/>
                <a:gridCol w="2077775"/>
                <a:gridCol w="2077775"/>
              </a:tblGrid>
              <a:tr h="4022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8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Ключ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Поле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Обязательное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Примечание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Первичный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id_talble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Идентификационный номер столика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table_number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столика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number_of_seats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мест за столиком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color_id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ключ к таблице Color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material_id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ключ к таблице Material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form_id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ключ к таблице Form_Factor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img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Массив байт для хранения картинки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62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базы данных (словарь данных)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311700" y="6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{F91502E7-655E-4715-AFE6-912D16E86FA3}</a:tableStyleId>
              </a:tblPr>
              <a:tblGrid>
                <a:gridCol w="2077775"/>
                <a:gridCol w="2077775"/>
                <a:gridCol w="2077775"/>
                <a:gridCol w="2077775"/>
              </a:tblGrid>
              <a:tr h="4022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Reservation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8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Ключ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Обязательное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Примечание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Первичный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id_reservation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Идентификационный номер брони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reservation_number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Номер бронирования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Client_fname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Имя клиента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client_lname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Фамилия клиента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client_phone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Номер телефона клиента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time_of_reservation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Время бронирования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 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date_of_reservation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FFFF"/>
                          </a:highlight>
                        </a:rPr>
                        <a:t>Дата бронирования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0" marB="18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87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базы данных (словарь данных)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11700" y="6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{F91502E7-655E-4715-AFE6-912D16E86FA3}</a:tableStyleId>
              </a:tblPr>
              <a:tblGrid>
                <a:gridCol w="2077775"/>
                <a:gridCol w="2077775"/>
                <a:gridCol w="2077775"/>
                <a:gridCol w="2077775"/>
              </a:tblGrid>
              <a:tr h="4022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Table_Reservation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8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Ключ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Обязательное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Примечание</a:t>
                      </a:r>
                      <a:endParaRPr b="1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540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Первичный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id_table_reservation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Идентификационный  номер ассоциативной таблицы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Внешний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table_id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Внешний ключ к таблице Table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Внешний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reservation_id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Внешний ключ к таблице Reservation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87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базы данных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38" y="566852"/>
            <a:ext cx="6156125" cy="42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объекты базы данных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Хранимые процедуры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TableInfoOnDate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CallAmountFunction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Скалярные функции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AmountReservedTableOnDate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Резервное копирование и восстановление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Скрипт на языке T-SQL: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backup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Gerasimov_course_work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ru" sz="14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'D:\Backups\CourseWork\course_work.bak'</a:t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в файле .bat: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sqlcmd -S WIN-DS5780BD4NC -i SQLQuery_backup.sql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