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7CO8tN8G3NFQcka2vGKgPJsX8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9"/>
          <p:cNvPicPr preferRelativeResize="0"/>
          <p:nvPr/>
        </p:nvPicPr>
        <p:blipFill rotWithShape="1">
          <a:blip r:embed="rId2">
            <a:alphaModFix/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8"/>
          <p:cNvCxnSpPr/>
          <p:nvPr/>
        </p:nvCxnSpPr>
        <p:spPr>
          <a:xfrm rot="10800000" flipH="1">
            <a:off x="2209800" y="0"/>
            <a:ext cx="2438400" cy="68580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2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4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comparison">
  <p:cSld name="Market comparison">
    <p:bg>
      <p:bgPr>
        <a:solidFill>
          <a:schemeClr val="accen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2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3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4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5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6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>
            <a:spLocks noGrp="1"/>
          </p:cNvSpPr>
          <p:nvPr>
            <p:ph type="body" idx="7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8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9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TxTwoObj">
  <p:cSld name="TWO_OBJECTS_WITH_TEXT">
    <p:bg>
      <p:bgPr>
        <a:solidFill>
          <a:schemeClr val="accen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3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4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2">
            <a:alphaModFix/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 rotWithShape="1">
          <a:blip r:embed="rId2">
            <a:alphaModFix/>
          </a:blip>
          <a:srcRect t="18301" r="41824" b="23070"/>
          <a:stretch/>
        </p:blipFill>
        <p:spPr>
          <a:xfrm flipH="1">
            <a:off x="0" y="0"/>
            <a:ext cx="5441888" cy="6858000"/>
          </a:xfrm>
          <a:custGeom>
            <a:avLst/>
            <a:gdLst/>
            <a:ahLst/>
            <a:cxnLst/>
            <a:rect l="l" t="t" r="r" b="b"/>
            <a:pathLst>
              <a:path w="5441888" h="6858000" extrusionOk="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2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3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4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5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6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2">
  <p:cSld name="Timeline 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2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3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4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5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6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7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8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9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3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4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5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6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7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8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9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20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21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22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23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24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body" idx="25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26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27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28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29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rgbClr val="E2B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Smart Art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5" name="Google Shape;195;p23"/>
          <p:cNvCxnSpPr/>
          <p:nvPr/>
        </p:nvCxnSpPr>
        <p:spPr>
          <a:xfrm rot="10800000" flipH="1">
            <a:off x="0" y="0"/>
            <a:ext cx="2590800" cy="7620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6" name="Google Shape;196;p23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838199" y="2136775"/>
            <a:ext cx="10515599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4 People">
  <p:cSld name="Team Slide 4 People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>
            <a:spLocks noGrp="1"/>
          </p:cNvSpPr>
          <p:nvPr>
            <p:ph type="pic" idx="2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2" name="Google Shape;202;p24"/>
          <p:cNvSpPr>
            <a:spLocks noGrp="1"/>
          </p:cNvSpPr>
          <p:nvPr>
            <p:ph type="pic" idx="3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3" name="Google Shape;203;p24"/>
          <p:cNvSpPr>
            <a:spLocks noGrp="1"/>
          </p:cNvSpPr>
          <p:nvPr>
            <p:ph type="pic" idx="4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4" name="Google Shape;204;p24"/>
          <p:cNvSpPr>
            <a:spLocks noGrp="1"/>
          </p:cNvSpPr>
          <p:nvPr>
            <p:ph type="pic" idx="5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1343248" y="5084524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6"/>
          </p:nvPr>
        </p:nvSpPr>
        <p:spPr>
          <a:xfrm>
            <a:off x="3692980" y="5099206"/>
            <a:ext cx="2135755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7"/>
          </p:nvPr>
        </p:nvSpPr>
        <p:spPr>
          <a:xfrm>
            <a:off x="6183644" y="5099206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8"/>
          </p:nvPr>
        </p:nvSpPr>
        <p:spPr>
          <a:xfrm>
            <a:off x="8603525" y="5084524"/>
            <a:ext cx="2123742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body" idx="9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body" idx="13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4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15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6" name="Google Shape;216;p24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w="9525" cap="flat" cmpd="sng">
            <a:solidFill>
              <a:srgbClr val="C5BEA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24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w="9525" cap="flat" cmpd="sng">
            <a:solidFill>
              <a:srgbClr val="C5BEA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8 People">
  <p:cSld name="Team Slide 8 People">
    <p:bg>
      <p:bgPr>
        <a:solidFill>
          <a:schemeClr val="accent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>
            <a:spLocks noGrp="1"/>
          </p:cNvSpPr>
          <p:nvPr>
            <p:ph type="pic" idx="2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1" name="Google Shape;221;p25"/>
          <p:cNvSpPr>
            <a:spLocks noGrp="1"/>
          </p:cNvSpPr>
          <p:nvPr>
            <p:ph type="pic" idx="3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2" name="Google Shape;222;p25"/>
          <p:cNvSpPr>
            <a:spLocks noGrp="1"/>
          </p:cNvSpPr>
          <p:nvPr>
            <p:ph type="pic" idx="4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3" name="Google Shape;223;p25"/>
          <p:cNvSpPr>
            <a:spLocks noGrp="1"/>
          </p:cNvSpPr>
          <p:nvPr>
            <p:ph type="pic" idx="5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4" name="Google Shape;224;p25"/>
          <p:cNvSpPr txBox="1"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6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body" idx="7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body" idx="8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body" idx="9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body" idx="13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14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body" idx="15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2" name="Google Shape;232;p25"/>
          <p:cNvSpPr>
            <a:spLocks noGrp="1"/>
          </p:cNvSpPr>
          <p:nvPr>
            <p:ph type="pic" idx="16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3" name="Google Shape;233;p25"/>
          <p:cNvSpPr>
            <a:spLocks noGrp="1"/>
          </p:cNvSpPr>
          <p:nvPr>
            <p:ph type="pic" idx="17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4" name="Google Shape;234;p25"/>
          <p:cNvSpPr>
            <a:spLocks noGrp="1"/>
          </p:cNvSpPr>
          <p:nvPr>
            <p:ph type="pic" idx="18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5" name="Google Shape;235;p25"/>
          <p:cNvSpPr>
            <a:spLocks noGrp="1"/>
          </p:cNvSpPr>
          <p:nvPr>
            <p:ph type="pic" idx="19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6" name="Google Shape;236;p25"/>
          <p:cNvSpPr txBox="1">
            <a:spLocks noGrp="1"/>
          </p:cNvSpPr>
          <p:nvPr>
            <p:ph type="body" idx="20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21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body" idx="22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body" idx="23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body" idx="24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body" idx="25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body" idx="26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body" idx="27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 Content">
  <p:cSld name="3  Content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6"/>
          <p:cNvSpPr txBox="1">
            <a:spLocks noGrp="1"/>
          </p:cNvSpPr>
          <p:nvPr>
            <p:ph type="body" idx="1"/>
          </p:nvPr>
        </p:nvSpPr>
        <p:spPr>
          <a:xfrm>
            <a:off x="107544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26"/>
          <p:cNvSpPr txBox="1">
            <a:spLocks noGrp="1"/>
          </p:cNvSpPr>
          <p:nvPr>
            <p:ph type="body" idx="2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3" name="Google Shape;253;p26"/>
          <p:cNvSpPr txBox="1">
            <a:spLocks noGrp="1"/>
          </p:cNvSpPr>
          <p:nvPr>
            <p:ph type="body" idx="3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body" idx="4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body" idx="5"/>
          </p:nvPr>
        </p:nvSpPr>
        <p:spPr>
          <a:xfrm>
            <a:off x="380565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body" idx="6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body" idx="7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body" idx="8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body" idx="9"/>
          </p:nvPr>
        </p:nvSpPr>
        <p:spPr>
          <a:xfrm>
            <a:off x="653011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body" idx="14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body" idx="15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26"/>
          <p:cNvSpPr txBox="1">
            <a:spLocks noGrp="1"/>
          </p:cNvSpPr>
          <p:nvPr>
            <p:ph type="body" idx="16"/>
          </p:nvPr>
        </p:nvSpPr>
        <p:spPr>
          <a:xfrm>
            <a:off x="926032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26"/>
          <p:cNvSpPr txBox="1">
            <a:spLocks noGrp="1"/>
          </p:cNvSpPr>
          <p:nvPr>
            <p:ph type="body" idx="17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body" idx="18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266" name="Google Shape;266;p26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26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8" name="Google Shape;268;p26"/>
          <p:cNvSpPr txBox="1">
            <a:spLocks noGrp="1"/>
          </p:cNvSpPr>
          <p:nvPr>
            <p:ph type="body" idx="19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75" name="Google Shape;275;p27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276;p27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7" name="Google Shape;2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Column">
  <p:cSld name="Content 2 Column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body" idx="1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2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3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4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5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6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7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8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ftr" idx="11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3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4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5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6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11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" name="Google Shape;45;p11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t="18301" r="28340" b="23070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2113884" y="0"/>
            <a:ext cx="10078116" cy="6858000"/>
          </a:xfrm>
          <a:custGeom>
            <a:avLst/>
            <a:gdLst/>
            <a:ahLst/>
            <a:cxnLst/>
            <a:rect l="l" t="t" r="r" b="b"/>
            <a:pathLst>
              <a:path w="10078116" h="6858000" extrusionOk="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3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4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5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6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7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8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1" name="Google Shape;71;p14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" name="Google Shape;72;p14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" name="Google Shape;73;p14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" name="Google Shape;74;p14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6155823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 Column">
  <p:cSld name="Content 3 Column">
    <p:bg>
      <p:bgPr>
        <a:solidFill>
          <a:schemeClr val="accen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2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3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4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5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6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7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8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1" name="Google Shape;91;p15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2" name="Google Shape;92;p15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3" name="Google Shape;9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8" name="Google Shape;98;p16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16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bg>
      <p:bgPr>
        <a:solidFill>
          <a:schemeClr val="accen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"/>
          <p:cNvSpPr txBox="1">
            <a:spLocks noGrp="1"/>
          </p:cNvSpPr>
          <p:nvPr>
            <p:ph type="ctrTitle"/>
          </p:nvPr>
        </p:nvSpPr>
        <p:spPr>
          <a:xfrm>
            <a:off x="6416041" y="2958308"/>
            <a:ext cx="4556760" cy="198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b="1"/>
              <a:t>MULTI-VENDOR </a:t>
            </a:r>
            <a:br>
              <a:rPr lang="en-US" b="1"/>
            </a:br>
            <a:r>
              <a:rPr lang="en-US" b="1"/>
              <a:t>E-COMMERCE </a:t>
            </a:r>
            <a:r>
              <a:rPr lang="en-US"/>
              <a:t>DATABASE SYSTEM</a:t>
            </a:r>
            <a:endParaRPr/>
          </a:p>
        </p:txBody>
      </p:sp>
      <p:sp>
        <p:nvSpPr>
          <p:cNvPr id="285" name="Google Shape;285;p1"/>
          <p:cNvSpPr txBox="1"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dirty="0"/>
              <a:t>COMP7640_Group11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"/>
          <p:cNvSpPr txBox="1"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291" name="Google Shape;291;p2"/>
          <p:cNvSpPr txBox="1">
            <a:spLocks noGrp="1"/>
          </p:cNvSpPr>
          <p:nvPr>
            <p:ph type="body" idx="1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92" name="Google Shape;292;p2"/>
          <p:cNvSpPr txBox="1">
            <a:spLocks noGrp="1"/>
          </p:cNvSpPr>
          <p:nvPr>
            <p:ph type="body" idx="2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/>
              <a:t>Overview of the database system</a:t>
            </a:r>
            <a:endParaRPr/>
          </a:p>
        </p:txBody>
      </p:sp>
      <p:sp>
        <p:nvSpPr>
          <p:cNvPr id="293" name="Google Shape;293;p2"/>
          <p:cNvSpPr txBox="1">
            <a:spLocks noGrp="1"/>
          </p:cNvSpPr>
          <p:nvPr>
            <p:ph type="body" idx="3"/>
          </p:nvPr>
        </p:nvSpPr>
        <p:spPr>
          <a:xfrm>
            <a:off x="5922253" y="2630431"/>
            <a:ext cx="4976805" cy="658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ER Diagram Design</a:t>
            </a:r>
            <a:endParaRPr/>
          </a:p>
        </p:txBody>
      </p:sp>
      <p:sp>
        <p:nvSpPr>
          <p:cNvPr id="294" name="Google Shape;294;p2"/>
          <p:cNvSpPr txBox="1">
            <a:spLocks noGrp="1"/>
          </p:cNvSpPr>
          <p:nvPr>
            <p:ph type="body" idx="4"/>
          </p:nvPr>
        </p:nvSpPr>
        <p:spPr>
          <a:xfrm>
            <a:off x="5921829" y="2959856"/>
            <a:ext cx="4345294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/>
              <a:t>Display ER diagram and explain the meaning of entities, attributes, and relationships</a:t>
            </a:r>
            <a:endParaRPr/>
          </a:p>
        </p:txBody>
      </p:sp>
      <p:sp>
        <p:nvSpPr>
          <p:cNvPr id="295" name="Google Shape;295;p2"/>
          <p:cNvSpPr txBox="1">
            <a:spLocks noGrp="1"/>
          </p:cNvSpPr>
          <p:nvPr>
            <p:ph type="body" idx="5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Relational Table Design </a:t>
            </a:r>
            <a:endParaRPr/>
          </a:p>
        </p:txBody>
      </p:sp>
      <p:sp>
        <p:nvSpPr>
          <p:cNvPr id="296" name="Google Shape;296;p2"/>
          <p:cNvSpPr txBox="1">
            <a:spLocks noGrp="1"/>
          </p:cNvSpPr>
          <p:nvPr>
            <p:ph type="body" idx="6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/>
              <a:t>Showcase the relational table design</a:t>
            </a:r>
            <a:endParaRPr/>
          </a:p>
        </p:txBody>
      </p:sp>
      <p:sp>
        <p:nvSpPr>
          <p:cNvPr id="297" name="Google Shape;297;p2"/>
          <p:cNvSpPr txBox="1">
            <a:spLocks noGrp="1"/>
          </p:cNvSpPr>
          <p:nvPr>
            <p:ph type="body" idx="7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Functionality Demonstration</a:t>
            </a:r>
            <a:endParaRPr/>
          </a:p>
        </p:txBody>
      </p:sp>
      <p:sp>
        <p:nvSpPr>
          <p:cNvPr id="298" name="Google Shape;298;p2"/>
          <p:cNvSpPr txBox="1">
            <a:spLocks noGrp="1"/>
          </p:cNvSpPr>
          <p:nvPr>
            <p:ph type="body" idx="8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/>
              <a:t>Demonstrate the functionalities and demo playing</a:t>
            </a:r>
            <a:endParaRPr/>
          </a:p>
        </p:txBody>
      </p:sp>
      <p:sp>
        <p:nvSpPr>
          <p:cNvPr id="299" name="Google Shape;299;p2"/>
          <p:cNvSpPr txBox="1">
            <a:spLocks noGrp="1"/>
          </p:cNvSpPr>
          <p:nvPr>
            <p:ph type="sldNum" idx="12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05" name="Google Shape;305;p3"/>
          <p:cNvSpPr txBox="1">
            <a:spLocks noGrp="1"/>
          </p:cNvSpPr>
          <p:nvPr>
            <p:ph type="body" idx="2"/>
          </p:nvPr>
        </p:nvSpPr>
        <p:spPr>
          <a:xfrm>
            <a:off x="1135528" y="2055815"/>
            <a:ext cx="4900707" cy="408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This project aims to create and execute a </a:t>
            </a:r>
            <a:r>
              <a:rPr lang="en-US" b="1"/>
              <a:t>multi-vendor e-commerce platform</a:t>
            </a:r>
            <a:r>
              <a:rPr lang="en-US"/>
              <a:t> with a focus on personalizing the user experience.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In such an environment, a powerful database system is essential. Database systems will play a key role in storing and managing the complex relationships between suppliers, products, customers, and transactions.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Through the effective design and implementation of the database system, the smooth operation of the platform can be ensured to provide users with a personalized and efficient shopping experience.</a:t>
            </a:r>
            <a:endParaRPr/>
          </a:p>
        </p:txBody>
      </p:sp>
      <p:sp>
        <p:nvSpPr>
          <p:cNvPr id="306" name="Google Shape;306;p3"/>
          <p:cNvSpPr txBox="1">
            <a:spLocks noGrp="1"/>
          </p:cNvSpPr>
          <p:nvPr>
            <p:ph type="body" idx="6"/>
          </p:nvPr>
        </p:nvSpPr>
        <p:spPr>
          <a:xfrm>
            <a:off x="6388847" y="2055816"/>
            <a:ext cx="4560049" cy="377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u="sng"/>
              <a:t>Put a website picture </a:t>
            </a:r>
            <a:endParaRPr/>
          </a:p>
        </p:txBody>
      </p:sp>
      <p:sp>
        <p:nvSpPr>
          <p:cNvPr id="307" name="Google Shape;30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ER DIAGRAM DESIGN</a:t>
            </a:r>
            <a:endParaRPr/>
          </a:p>
        </p:txBody>
      </p:sp>
      <p:sp>
        <p:nvSpPr>
          <p:cNvPr id="313" name="Google Shape;313;p4"/>
          <p:cNvSpPr txBox="1">
            <a:spLocks noGrp="1"/>
          </p:cNvSpPr>
          <p:nvPr>
            <p:ph type="body" idx="6"/>
          </p:nvPr>
        </p:nvSpPr>
        <p:spPr>
          <a:xfrm>
            <a:off x="7326263" y="2326166"/>
            <a:ext cx="3705300" cy="3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This ER diagram show the relationship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between vendor, product and customer.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Vendor and  product: one to many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Product and customer: many to many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To clarify a point: Although inventory 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set by the vendor, it is more convenient 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use it as an attribute of the product in the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database system.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endParaRPr/>
          </a:p>
        </p:txBody>
      </p:sp>
      <p:sp>
        <p:nvSpPr>
          <p:cNvPr id="314" name="Google Shape;3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15" name="Google Shape;31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138" y="1977541"/>
            <a:ext cx="5406526" cy="46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RELATIONAL TABLE DESIGN </a:t>
            </a:r>
            <a:endParaRPr/>
          </a:p>
        </p:txBody>
      </p:sp>
      <p:sp>
        <p:nvSpPr>
          <p:cNvPr id="321" name="Google Shape;321;p5"/>
          <p:cNvSpPr txBox="1">
            <a:spLocks noGrp="1"/>
          </p:cNvSpPr>
          <p:nvPr>
            <p:ph type="body" idx="1"/>
          </p:nvPr>
        </p:nvSpPr>
        <p:spPr>
          <a:xfrm>
            <a:off x="638875" y="2846474"/>
            <a:ext cx="2882400" cy="20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database system, we have designed 5 relational tables. The offer table is implemented by vid foreign key in product table. We need a vendor admin table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store vendor administrator.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command to create relational table.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23" name="Google Shape;32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275" y="2322535"/>
            <a:ext cx="2924250" cy="21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250" y="2299900"/>
            <a:ext cx="2647342" cy="19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3800" y="4411875"/>
            <a:ext cx="2402200" cy="2195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5525" y="4502501"/>
            <a:ext cx="4490330" cy="18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12173" y="2362825"/>
            <a:ext cx="2819400" cy="16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FUNCTIONALITY DEMONSTRATION</a:t>
            </a:r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34" name="Google Shape;334;p6"/>
          <p:cNvSpPr txBox="1"/>
          <p:nvPr/>
        </p:nvSpPr>
        <p:spPr>
          <a:xfrm>
            <a:off x="1338773" y="2704964"/>
            <a:ext cx="3461551" cy="104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Vendor Administration: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Display all vendor;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 a new vendor</a:t>
            </a:r>
            <a:endParaRPr/>
          </a:p>
        </p:txBody>
      </p:sp>
      <p:sp>
        <p:nvSpPr>
          <p:cNvPr id="335" name="Google Shape;335;p6"/>
          <p:cNvSpPr txBox="1"/>
          <p:nvPr/>
        </p:nvSpPr>
        <p:spPr>
          <a:xfrm>
            <a:off x="695835" y="4384017"/>
            <a:ext cx="1888340" cy="83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Demo video</a:t>
            </a:r>
            <a:endParaRPr/>
          </a:p>
        </p:txBody>
      </p:sp>
      <p:sp>
        <p:nvSpPr>
          <p:cNvPr id="336" name="Google Shape;336;p6"/>
          <p:cNvSpPr txBox="1"/>
          <p:nvPr/>
        </p:nvSpPr>
        <p:spPr>
          <a:xfrm>
            <a:off x="4848363" y="2704964"/>
            <a:ext cx="3209788" cy="104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Product Catalog Management: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Display all products of a vendor;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 a new product </a:t>
            </a:r>
            <a:endParaRPr/>
          </a:p>
        </p:txBody>
      </p:sp>
      <p:sp>
        <p:nvSpPr>
          <p:cNvPr id="337" name="Google Shape;337;p6"/>
          <p:cNvSpPr txBox="1"/>
          <p:nvPr/>
        </p:nvSpPr>
        <p:spPr>
          <a:xfrm>
            <a:off x="9019560" y="2704964"/>
            <a:ext cx="2334240" cy="184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Customer module: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Product search;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Product purchase;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Order modification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"/>
          <p:cNvSpPr txBox="1">
            <a:spLocks noGrp="1"/>
          </p:cNvSpPr>
          <p:nvPr>
            <p:ph type="ctrTitle"/>
          </p:nvPr>
        </p:nvSpPr>
        <p:spPr>
          <a:xfrm>
            <a:off x="4634845" y="2039942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US" b="1" dirty="0"/>
              <a:t>THANK YOU</a:t>
            </a:r>
            <a:endParaRPr dirty="0"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宽屏</PresentationFormat>
  <Paragraphs>53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Calibri</vt:lpstr>
      <vt:lpstr>Monoline</vt:lpstr>
      <vt:lpstr>MULTI-VENDOR  E-COMMERCE DATABASE SYSTEM</vt:lpstr>
      <vt:lpstr>CONTENT</vt:lpstr>
      <vt:lpstr>INTRODUCTION</vt:lpstr>
      <vt:lpstr>ER DIAGRAM DESIGN</vt:lpstr>
      <vt:lpstr>RELATIONAL TABLE DESIGN </vt:lpstr>
      <vt:lpstr>FUNCTIONALITY 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MULTI-VENDOR  E-COMMERCE DATABASE SYSTEM</dc:title>
  <dc:creator>HOU Wenchen</dc:creator>
  <cp:lastModifiedBy>Wenchen HOU</cp:lastModifiedBy>
  <cp:revision>2</cp:revision>
  <dcterms:created xsi:type="dcterms:W3CDTF">2024-03-17T09:46:19Z</dcterms:created>
  <dcterms:modified xsi:type="dcterms:W3CDTF">2024-03-27T10:20:09Z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