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8DF6-19A0-446A-ACF6-BC2C6DB9E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John Ferguson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1952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A07AAB-DF68-4D91-A83E-B79DA85A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EFE14-3539-40F9-996A-30F9B0C5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testing using the OWASP principals. User permissions, login authentication, and security of login information. Utilizing Postman, Wireshark, Bug Magnet and Ruby to conduct test.</a:t>
            </a:r>
          </a:p>
          <a:p>
            <a:r>
              <a:rPr lang="en-US" dirty="0"/>
              <a:t>Postman will be used to test what information is shown making API Calls.</a:t>
            </a:r>
          </a:p>
          <a:p>
            <a:r>
              <a:rPr lang="en-US" dirty="0"/>
              <a:t>Wireshark will be used to see what information is given during login attempts.</a:t>
            </a:r>
          </a:p>
          <a:p>
            <a:r>
              <a:rPr lang="en-US" dirty="0"/>
              <a:t>Ruby will be used for automating test cases.</a:t>
            </a:r>
          </a:p>
          <a:p>
            <a:r>
              <a:rPr lang="en-US" dirty="0"/>
              <a:t>Bug Magnet will be used to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9D80-ECB3-4AE7-A6E2-4D30F70D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E72-C843-4681-8E14-5A4D4CD0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1" dirty="0"/>
              <a:t>Test Valid Admin logins</a:t>
            </a:r>
            <a:endParaRPr lang="en-US" sz="2000" b="1" dirty="0"/>
          </a:p>
          <a:p>
            <a:pPr lvl="2"/>
            <a:r>
              <a:rPr lang="en-US" b="1" dirty="0"/>
              <a:t>Verify rights for Admin logins</a:t>
            </a:r>
            <a:endParaRPr lang="en-US" sz="2000" b="1" dirty="0"/>
          </a:p>
          <a:p>
            <a:pPr lvl="2"/>
            <a:r>
              <a:rPr lang="en-US" b="1" dirty="0"/>
              <a:t>Login with incorrect credentials</a:t>
            </a:r>
            <a:endParaRPr lang="en-US" sz="2000" b="1" dirty="0"/>
          </a:p>
          <a:p>
            <a:pPr lvl="2"/>
            <a:r>
              <a:rPr lang="en-US" b="1" dirty="0"/>
              <a:t>Verify user information isn’t given</a:t>
            </a:r>
            <a:endParaRPr lang="en-US" sz="2000" b="1" dirty="0"/>
          </a:p>
          <a:p>
            <a:pPr lvl="2"/>
            <a:r>
              <a:rPr lang="en-US" b="1" dirty="0"/>
              <a:t>Use </a:t>
            </a:r>
            <a:r>
              <a:rPr lang="en-US" b="1" dirty="0" err="1"/>
              <a:t>wireshark</a:t>
            </a:r>
            <a:r>
              <a:rPr lang="en-US" b="1" dirty="0"/>
              <a:t> to verify information can’t be captured</a:t>
            </a:r>
            <a:endParaRPr lang="en-US" sz="2000" b="1" dirty="0"/>
          </a:p>
          <a:p>
            <a:pPr lvl="2"/>
            <a:r>
              <a:rPr lang="en-US" b="1" dirty="0"/>
              <a:t>Use API to verify user information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9F3F-71E5-4732-9F50-C3444ED9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DB1C-F433-4E8B-801B-85A1840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t=</a:t>
            </a:r>
            <a:r>
              <a:rPr lang="fr-FR" dirty="0" err="1"/>
              <a:t>Time.now.strftime</a:t>
            </a:r>
            <a:r>
              <a:rPr lang="fr-FR" dirty="0"/>
              <a:t>("%d/%m/%Y %H:%M")</a:t>
            </a:r>
          </a:p>
          <a:p>
            <a:r>
              <a:rPr lang="en-US" dirty="0"/>
              <a:t>if </a:t>
            </a:r>
            <a:r>
              <a:rPr lang="en-US" dirty="0" err="1"/>
              <a:t>browser.text.include</a:t>
            </a:r>
            <a:r>
              <a:rPr lang="en-US" dirty="0"/>
              <a:t>? "</a:t>
            </a:r>
            <a:r>
              <a:rPr lang="en-US" dirty="0" err="1"/>
              <a:t>zestT</a:t>
            </a:r>
            <a:r>
              <a:rPr lang="en-US" dirty="0"/>
              <a:t>"</a:t>
            </a:r>
          </a:p>
          <a:p>
            <a:r>
              <a:rPr lang="en-US" dirty="0"/>
              <a:t>if </a:t>
            </a:r>
            <a:r>
              <a:rPr lang="en-US" dirty="0" err="1"/>
              <a:t>browser.button</a:t>
            </a:r>
            <a:r>
              <a:rPr lang="en-US" dirty="0"/>
              <a:t>(type: 'submit').disabled?</a:t>
            </a:r>
          </a:p>
          <a:p>
            <a:r>
              <a:rPr lang="en-US" dirty="0"/>
              <a:t>if </a:t>
            </a:r>
            <a:r>
              <a:rPr lang="en-US" dirty="0" err="1"/>
              <a:t>browser.select</a:t>
            </a:r>
            <a:r>
              <a:rPr lang="en-US" dirty="0"/>
              <a:t>(id: 'specialties').length ==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F86-2395-49C1-82AB-21EC409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72BA-A1BF-41A1-9A9F-38995204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 Types list items set to randomize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CB5-98EE-4875-859C-3908FE5E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Self-Learning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A3A3-AB04-4EB8-B713-45CD758C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143" y="1321036"/>
            <a:ext cx="10957457" cy="17467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Wireshark is a network packet analyzer. A network packet analyzer presents captured packet data in as much detail as possible.</a:t>
            </a:r>
          </a:p>
          <a:p>
            <a:r>
              <a:rPr lang="en-US" sz="2000" dirty="0"/>
              <a:t>Monitor Mode</a:t>
            </a:r>
          </a:p>
          <a:p>
            <a:r>
              <a:rPr lang="en-US" sz="2000" dirty="0"/>
              <a:t>Wireshark demonstration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BDBD1F-9023-41A4-A598-E8A99C95A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" y="3067817"/>
            <a:ext cx="12192000" cy="389202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5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BA2-95C7-4A78-A8A0-C7F90798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D497-73DD-4BD6-96A6-66BBDD9C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https://github.com/Johnferguson1440/Class12Capstone.git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John Ferguson Capstone project</vt:lpstr>
      <vt:lpstr>Test Overview</vt:lpstr>
      <vt:lpstr>Test cases</vt:lpstr>
      <vt:lpstr>Automation challenges</vt:lpstr>
      <vt:lpstr>defect</vt:lpstr>
      <vt:lpstr>Self-Learning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Ferguson Capstone project</dc:title>
  <dc:creator>John Ferguson</dc:creator>
  <cp:lastModifiedBy>John Ferguson</cp:lastModifiedBy>
  <cp:revision>3</cp:revision>
  <dcterms:created xsi:type="dcterms:W3CDTF">2020-04-30T15:09:33Z</dcterms:created>
  <dcterms:modified xsi:type="dcterms:W3CDTF">2020-04-30T23:33:51Z</dcterms:modified>
</cp:coreProperties>
</file>