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164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00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426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7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539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8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65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37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D0054-7D08-4C58-8402-4B499750B8B2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0E233-EA96-4B44-A3C3-8C550496C3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12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Наназмейка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Познай истинное соперничество…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661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Суть игры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/>
      </p:pic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Это </a:t>
            </a:r>
            <a:r>
              <a:rPr lang="ru-RU" dirty="0"/>
              <a:t>захватывающая и увлекательная игра, которая заставляет игроков сосредоточиться и проявить свои навыки стратегии и быстроты реакции. Простой в своей концепции, этот игровой процесс погружает вас в атмосферу ностальгии, добавляя при этом современные элементы взаимодействия</a:t>
            </a:r>
            <a:r>
              <a:rPr lang="ru-RU" dirty="0" smtClean="0"/>
              <a:t>.</a:t>
            </a:r>
            <a:r>
              <a:rPr lang="ru-RU" dirty="0"/>
              <a:t> Игра идеально подходит для компаний, стремящихся провести время весело и с интересом, ведь каждое сражение становится настоящим испытанием на ловкость и умение предугадывать действия соперника. </a:t>
            </a:r>
            <a:r>
              <a:rPr lang="en-US" dirty="0" smtClean="0"/>
              <a:t>“</a:t>
            </a:r>
            <a:r>
              <a:rPr lang="ru-RU" dirty="0" err="1" smtClean="0"/>
              <a:t>Наназмейка</a:t>
            </a:r>
            <a:r>
              <a:rPr lang="ru-RU" dirty="0" smtClean="0"/>
              <a:t>" </a:t>
            </a:r>
            <a:r>
              <a:rPr lang="ru-RU" dirty="0"/>
              <a:t>— это не просто игра, а настоящая дуэль, полная эмоций и азарта, которая подарит вам незабываемые моменты и желание сразиться снова и снова!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953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играть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6" r="16756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Игроки берут на себя роли двух змей, которые предстоит управлять на одной игровой площадке. Каждая змея начнет с небольшой длины и будет стремиться к росту, собирая пищу, которая появляется в случайных местах на экране</a:t>
            </a:r>
            <a:r>
              <a:rPr lang="ru-RU" dirty="0" smtClean="0"/>
              <a:t>. При столкновении с границей поля игра заканчивается. Победит тот</a:t>
            </a:r>
            <a:r>
              <a:rPr lang="en-US" dirty="0" smtClean="0"/>
              <a:t>, </a:t>
            </a:r>
            <a:r>
              <a:rPr lang="ru-RU" dirty="0" smtClean="0"/>
              <a:t>кто съел больше яблок!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064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163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Наназмейка</vt:lpstr>
      <vt:lpstr>Суть игры</vt:lpstr>
      <vt:lpstr>Как играть?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Наназмейка</dc:title>
  <dc:creator>ArS</dc:creator>
  <cp:lastModifiedBy>ArS</cp:lastModifiedBy>
  <cp:revision>3</cp:revision>
  <dcterms:created xsi:type="dcterms:W3CDTF">2025-02-01T12:39:11Z</dcterms:created>
  <dcterms:modified xsi:type="dcterms:W3CDTF">2025-02-01T13:04:46Z</dcterms:modified>
</cp:coreProperties>
</file>