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D5C2B7-98CC-4721-9E52-9A090D16BF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EA5BC7E-33B2-44F5-B965-54D0931B16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00567AA-D4FE-417C-B609-F6B7CB1DB3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DFAD935-9883-4410-A5E6-47E9017E6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A5ED182-72BD-432B-B236-C151778E9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B06A262-B5C8-46DE-AB2D-A436F386C5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9014BB7-0660-4469-9F06-17BFC4B1D9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61631C8-AB35-4BFB-8E4F-B1CFA5DB61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D7945A5-F646-4EE8-9CBD-C9BCAFBC11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609D74-D24E-4B60-95D9-C6F52A6DBA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019A5D-7418-4D4F-BE21-6DB2A6A29D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254DA1-03E2-4929-B28D-9EAB6DBAA0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F9FDB28-1EEF-4261-80F8-BBDC115068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7E0104-FD38-4009-A4F9-642F18C8D5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D48149E-D8BD-46C4-887C-3F42592624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6DEB838-C6F5-493D-8679-6D163959E2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B61A2B0-F2E5-4FAB-B802-3E773F06B7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69A498-ED5D-4E05-A9A3-0AD4CC71264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0B3B7C-AB37-45F4-A730-83DF0B1B34F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D34CB1-04AF-47CF-9EEF-5EA1D2B883C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A3B768-E666-42B6-BCB4-D3BFAAE060A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A18167-966E-42B2-9FCC-ECFFC205D5E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BA57B2-BA5A-4F79-9D4E-709829BFEFF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AE868C-7296-4484-AC51-B3FFF993598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74E1FF-EA0D-4A4F-8FFD-0C8521635DF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2C9B80-4AB7-4D23-9616-6D63183DE19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C2A4E9-1A2C-4D58-B286-1848B74D9B5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55C054-A0D5-421C-A88F-C197F26170D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0ad47"/>
            </a:gs>
            <a:gs pos="74000">
              <a:srgbClr val="b5d2ec"/>
            </a:gs>
            <a:gs pos="83000">
              <a:srgbClr val="b5d2e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Наназмейка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Познай истинное соперничество…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Авторы: Стройков Арсений и Щелкунов Тимофей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i="1" lang="ru-RU" sz="3200" strike="noStrike" u="none">
                <a:solidFill>
                  <a:schemeClr val="dk1"/>
                </a:solidFill>
                <a:uFillTx/>
                <a:latin typeface="Times New Roman"/>
              </a:rPr>
              <a:t>Суть игры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7" name="Рисунок 6" descr=""/>
          <p:cNvPicPr/>
          <p:nvPr/>
        </p:nvPicPr>
        <p:blipFill>
          <a:blip r:embed="rId1"/>
          <a:srcRect l="14381" t="0" r="14381" b="0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Это захватывающая и увлекательная игра, которая заставляет игроков сосредоточиться и проявить свои навыки стратегии и быстроты реакции. Простой в своей концепции, этот игровой процесс погружает вас в атмосферу ностальгии, добавляя при этом современные элементы взаимодействия. Игра идеально подходит для компаний, стремящихся провести время весело и с интересом, ведь каждое сражение становится настоящим испытанием на ловкость и умение предугадывать действия соперника.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Наназмейка" — это не просто игра, а настоящая дуэль, полная эмоций и азарта, которая подарит вам незабываемые моменты и желание сразиться снова и снова!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i="1" lang="ru-RU" sz="3200" strike="noStrike" u="none">
                <a:solidFill>
                  <a:schemeClr val="dk1"/>
                </a:solidFill>
                <a:uFillTx/>
                <a:latin typeface="Times New Roman"/>
              </a:rPr>
              <a:t>Как играть</a:t>
            </a:r>
            <a:r>
              <a:rPr b="1" i="1" lang="en-US" sz="3200" strike="noStrike" u="none">
                <a:solidFill>
                  <a:schemeClr val="dk1"/>
                </a:solidFill>
                <a:uFillTx/>
                <a:latin typeface="Times New Roman"/>
              </a:rPr>
              <a:t>?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0" name="Рисунок 4" descr=""/>
          <p:cNvPicPr/>
          <p:nvPr/>
        </p:nvPicPr>
        <p:blipFill>
          <a:blip r:embed="rId1"/>
          <a:srcRect l="16756" t="0" r="16756" b="0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Игроки берут на себя роли двух змей, которые предстоит управлять на одной игровой площадке. Каждая змея начнет с небольшой длины и будет стремиться к росту, собирая пищу, которая появляется в случайных местах на экране. При столкновении с границей поля игра заканчивается. Победит тот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кто съел больше яблок!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LibreOffice/24.8.3.2$Linux_X86_64 LibreOffice_project/480$Build-2</Application>
  <AppVersion>15.0000</AppVersion>
  <Words>163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2025-02-01T12:39:11Z</dcterms:created>
  <dc:creator>ArS</dc:creator>
  <dc:description/>
  <dc:language>ru-RU</dc:language>
  <cp:lastModifiedBy/>
  <dcterms:modified xsi:type="dcterms:W3CDTF">2025-02-11T12:55:02Z</dcterms:modified>
  <cp:revision>4</cp:revision>
  <dc:subject/>
  <dc:title>Наназмейка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</vt:i4>
  </property>
</Properties>
</file>