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61" r:id="rId4"/>
    <p:sldId id="258" r:id="rId5"/>
    <p:sldId id="259" r:id="rId6"/>
    <p:sldId id="264"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3/6/2018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1407-3C29-4A26-9358-1FAE4E1BECE4}"/>
              </a:ext>
            </a:extLst>
          </p:cNvPr>
          <p:cNvSpPr>
            <a:spLocks noGrp="1"/>
          </p:cNvSpPr>
          <p:nvPr>
            <p:ph type="ctrTitle"/>
          </p:nvPr>
        </p:nvSpPr>
        <p:spPr/>
        <p:txBody>
          <a:bodyPr/>
          <a:lstStyle/>
          <a:p>
            <a:r>
              <a:rPr lang="en-US" sz="6000" dirty="0"/>
              <a:t>JAYSON D. GARCIA</a:t>
            </a:r>
            <a:br>
              <a:rPr lang="en-US" sz="6000" dirty="0"/>
            </a:br>
            <a:r>
              <a:rPr lang="en-US" sz="6000" dirty="0"/>
              <a:t>JOHN JAVIER R. IDMILAO</a:t>
            </a:r>
            <a:br>
              <a:rPr lang="en-US" sz="6000" dirty="0"/>
            </a:br>
            <a:r>
              <a:rPr lang="en-US" sz="6000" dirty="0"/>
              <a:t>RIGID SAMANTHA CID</a:t>
            </a:r>
          </a:p>
        </p:txBody>
      </p:sp>
      <p:sp>
        <p:nvSpPr>
          <p:cNvPr id="3" name="Subtitle 2">
            <a:extLst>
              <a:ext uri="{FF2B5EF4-FFF2-40B4-BE49-F238E27FC236}">
                <a16:creationId xmlns:a16="http://schemas.microsoft.com/office/drawing/2014/main" id="{DC4BEFA5-E44E-44D2-9B7A-EB9ADEBDF13F}"/>
              </a:ext>
            </a:extLst>
          </p:cNvPr>
          <p:cNvSpPr>
            <a:spLocks noGrp="1"/>
          </p:cNvSpPr>
          <p:nvPr>
            <p:ph type="subTitle" idx="1"/>
          </p:nvPr>
        </p:nvSpPr>
        <p:spPr>
          <a:xfrm>
            <a:off x="1034730" y="4890853"/>
            <a:ext cx="7891272" cy="1069848"/>
          </a:xfrm>
        </p:spPr>
        <p:txBody>
          <a:bodyPr>
            <a:normAutofit/>
          </a:bodyPr>
          <a:lstStyle/>
          <a:p>
            <a:r>
              <a:rPr lang="en-US" sz="4800" dirty="0"/>
              <a:t>GROUP 5</a:t>
            </a:r>
          </a:p>
        </p:txBody>
      </p:sp>
    </p:spTree>
    <p:extLst>
      <p:ext uri="{BB962C8B-B14F-4D97-AF65-F5344CB8AC3E}">
        <p14:creationId xmlns:p14="http://schemas.microsoft.com/office/powerpoint/2010/main" val="69707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F66A-5811-4D0D-9612-A2B0F4672158}"/>
              </a:ext>
            </a:extLst>
          </p:cNvPr>
          <p:cNvSpPr>
            <a:spLocks noGrp="1"/>
          </p:cNvSpPr>
          <p:nvPr>
            <p:ph type="title"/>
          </p:nvPr>
        </p:nvSpPr>
        <p:spPr>
          <a:xfrm>
            <a:off x="2167127" y="954156"/>
            <a:ext cx="9826089" cy="3791579"/>
          </a:xfrm>
        </p:spPr>
        <p:txBody>
          <a:bodyPr>
            <a:noAutofit/>
          </a:bodyPr>
          <a:lstStyle/>
          <a:p>
            <a:br>
              <a:rPr lang="en-US" sz="4400" dirty="0"/>
            </a:br>
            <a:br>
              <a:rPr lang="en-US" sz="4400" dirty="0"/>
            </a:br>
            <a:br>
              <a:rPr lang="en-US" sz="4400" dirty="0"/>
            </a:br>
            <a:r>
              <a:rPr lang="en-US" sz="4400" dirty="0"/>
              <a:t>library management system WITH DSS</a:t>
            </a:r>
            <a:br>
              <a:rPr lang="en-US" sz="4400" dirty="0"/>
            </a:br>
            <a:br>
              <a:rPr lang="en-US" sz="4400" dirty="0"/>
            </a:br>
            <a:r>
              <a:rPr lang="en-US" sz="4400" dirty="0"/>
              <a:t>3D MAPPING AND INFORMATION MOBILE APP</a:t>
            </a:r>
            <a:br>
              <a:rPr lang="en-US" sz="4400" dirty="0"/>
            </a:br>
            <a:br>
              <a:rPr lang="en-US" sz="4400" dirty="0"/>
            </a:br>
            <a:r>
              <a:rPr lang="en-US" sz="4400" dirty="0"/>
              <a:t>GRADUATE TRACER WITH STUDENT INFORMATION DATABANK SYSYTEM</a:t>
            </a:r>
            <a:br>
              <a:rPr lang="en-US" sz="4400" dirty="0"/>
            </a:br>
            <a:br>
              <a:rPr lang="en-US" sz="4400" dirty="0"/>
            </a:br>
            <a:br>
              <a:rPr lang="en-US" sz="4400" dirty="0"/>
            </a:br>
            <a:endParaRPr lang="en-US" sz="4400" dirty="0"/>
          </a:p>
        </p:txBody>
      </p:sp>
      <p:sp>
        <p:nvSpPr>
          <p:cNvPr id="3" name="Text Placeholder 2">
            <a:extLst>
              <a:ext uri="{FF2B5EF4-FFF2-40B4-BE49-F238E27FC236}">
                <a16:creationId xmlns:a16="http://schemas.microsoft.com/office/drawing/2014/main" id="{579ACEBA-FB47-4BC4-BED7-71856C6321B3}"/>
              </a:ext>
            </a:extLst>
          </p:cNvPr>
          <p:cNvSpPr>
            <a:spLocks noGrp="1"/>
          </p:cNvSpPr>
          <p:nvPr>
            <p:ph type="body" idx="1"/>
          </p:nvPr>
        </p:nvSpPr>
        <p:spPr>
          <a:xfrm>
            <a:off x="2165774" y="5367130"/>
            <a:ext cx="9052560" cy="719726"/>
          </a:xfrm>
        </p:spPr>
        <p:txBody>
          <a:bodyPr>
            <a:normAutofit/>
          </a:bodyPr>
          <a:lstStyle/>
          <a:p>
            <a:r>
              <a:rPr lang="en-US" sz="3600" dirty="0"/>
              <a:t>FEASIBILITY TITLES</a:t>
            </a:r>
          </a:p>
        </p:txBody>
      </p:sp>
    </p:spTree>
    <p:extLst>
      <p:ext uri="{BB962C8B-B14F-4D97-AF65-F5344CB8AC3E}">
        <p14:creationId xmlns:p14="http://schemas.microsoft.com/office/powerpoint/2010/main" val="262131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99E1-560C-41CA-826F-B1026AF8F85E}"/>
              </a:ext>
            </a:extLst>
          </p:cNvPr>
          <p:cNvSpPr>
            <a:spLocks noGrp="1"/>
          </p:cNvSpPr>
          <p:nvPr>
            <p:ph type="ctrTitle"/>
          </p:nvPr>
        </p:nvSpPr>
        <p:spPr>
          <a:xfrm>
            <a:off x="940904" y="1404730"/>
            <a:ext cx="10077616" cy="3063301"/>
          </a:xfrm>
        </p:spPr>
        <p:txBody>
          <a:bodyPr/>
          <a:lstStyle/>
          <a:p>
            <a:r>
              <a:rPr lang="en-US" sz="8000" dirty="0"/>
              <a:t>3D MAPPING AND INFORMATION MOBILE APP</a:t>
            </a:r>
          </a:p>
        </p:txBody>
      </p:sp>
      <p:sp>
        <p:nvSpPr>
          <p:cNvPr id="3" name="Subtitle 2">
            <a:extLst>
              <a:ext uri="{FF2B5EF4-FFF2-40B4-BE49-F238E27FC236}">
                <a16:creationId xmlns:a16="http://schemas.microsoft.com/office/drawing/2014/main" id="{02A0446F-B0C8-4237-9EDF-F9685FF08657}"/>
              </a:ext>
            </a:extLst>
          </p:cNvPr>
          <p:cNvSpPr>
            <a:spLocks noGrp="1"/>
          </p:cNvSpPr>
          <p:nvPr>
            <p:ph type="subTitle" idx="1"/>
          </p:nvPr>
        </p:nvSpPr>
        <p:spPr>
          <a:xfrm>
            <a:off x="1069848" y="4389120"/>
            <a:ext cx="9948672" cy="2468880"/>
          </a:xfrm>
        </p:spPr>
        <p:txBody>
          <a:bodyPr/>
          <a:lstStyle/>
          <a:p>
            <a:endParaRPr lang="en-US" dirty="0"/>
          </a:p>
        </p:txBody>
      </p:sp>
    </p:spTree>
    <p:extLst>
      <p:ext uri="{BB962C8B-B14F-4D97-AF65-F5344CB8AC3E}">
        <p14:creationId xmlns:p14="http://schemas.microsoft.com/office/powerpoint/2010/main" val="260039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61BE-A4CF-434B-9F3D-7575B115FE53}"/>
              </a:ext>
            </a:extLst>
          </p:cNvPr>
          <p:cNvSpPr>
            <a:spLocks noGrp="1"/>
          </p:cNvSpPr>
          <p:nvPr>
            <p:ph type="title"/>
          </p:nvPr>
        </p:nvSpPr>
        <p:spPr/>
        <p:txBody>
          <a:bodyPr>
            <a:normAutofit/>
          </a:bodyPr>
          <a:lstStyle/>
          <a:p>
            <a:r>
              <a:rPr lang="en-US" sz="3600" dirty="0"/>
              <a:t>INTRODUCTION</a:t>
            </a:r>
          </a:p>
        </p:txBody>
      </p:sp>
      <p:sp>
        <p:nvSpPr>
          <p:cNvPr id="3" name="Content Placeholder 2">
            <a:extLst>
              <a:ext uri="{FF2B5EF4-FFF2-40B4-BE49-F238E27FC236}">
                <a16:creationId xmlns:a16="http://schemas.microsoft.com/office/drawing/2014/main" id="{54BCFAFB-DBFA-4D9F-B56D-37D418A8029E}"/>
              </a:ext>
            </a:extLst>
          </p:cNvPr>
          <p:cNvSpPr>
            <a:spLocks noGrp="1"/>
          </p:cNvSpPr>
          <p:nvPr>
            <p:ph idx="1"/>
          </p:nvPr>
        </p:nvSpPr>
        <p:spPr>
          <a:xfrm>
            <a:off x="1069848" y="2121408"/>
            <a:ext cx="10058400" cy="4050792"/>
          </a:xfrm>
        </p:spPr>
        <p:txBody>
          <a:bodyPr/>
          <a:lstStyle/>
          <a:p>
            <a:pPr marL="0" indent="0">
              <a:buNone/>
            </a:pPr>
            <a:r>
              <a:rPr lang="en-US" dirty="0"/>
              <a:t>	A mapping  mobile application for the Luna national </a:t>
            </a:r>
            <a:r>
              <a:rPr lang="en-US" dirty="0" err="1"/>
              <a:t>highschool</a:t>
            </a:r>
            <a:r>
              <a:rPr lang="en-US" dirty="0"/>
              <a:t> that will display both 2 and 3 dimensional representation of the campus; where as it will help the user to navigate around the campus and learn different informative figures about the campus, thus eradicating the main problem that is observed which is looking for certain areas, members of the institution and the availability of such members in the campus.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5132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72AA-E5E0-4028-9E4B-3C2595936B8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946385F-DA27-419D-AF9F-E9CE02D69925}"/>
              </a:ext>
            </a:extLst>
          </p:cNvPr>
          <p:cNvSpPr>
            <a:spLocks noGrp="1"/>
          </p:cNvSpPr>
          <p:nvPr>
            <p:ph idx="1"/>
          </p:nvPr>
        </p:nvSpPr>
        <p:spPr>
          <a:xfrm>
            <a:off x="1069848" y="2093976"/>
            <a:ext cx="10058400" cy="4078224"/>
          </a:xfrm>
        </p:spPr>
        <p:txBody>
          <a:bodyPr/>
          <a:lstStyle/>
          <a:p>
            <a:r>
              <a:rPr lang="en-US" dirty="0"/>
              <a:t>To display bird’s eye view and first person point of view of the 3d  Luna national high school map.</a:t>
            </a:r>
          </a:p>
          <a:p>
            <a:r>
              <a:rPr lang="en-US" dirty="0"/>
              <a:t>To be lightweight and not require to much memory to run.</a:t>
            </a:r>
          </a:p>
          <a:p>
            <a:r>
              <a:rPr lang="en-US" dirty="0"/>
              <a:t>To provide navigation help for the user.</a:t>
            </a:r>
          </a:p>
          <a:p>
            <a:r>
              <a:rPr lang="en-US" dirty="0"/>
              <a:t>To contain different lists of faculty </a:t>
            </a:r>
            <a:r>
              <a:rPr lang="en-US" dirty="0" err="1"/>
              <a:t>members,buildings,rooms</a:t>
            </a:r>
            <a:r>
              <a:rPr lang="en-US" dirty="0"/>
              <a:t> key location of the campus. </a:t>
            </a:r>
          </a:p>
          <a:p>
            <a:r>
              <a:rPr lang="en-US" dirty="0"/>
              <a:t>To be user friendly with a simple U.I.</a:t>
            </a:r>
          </a:p>
          <a:p>
            <a:r>
              <a:rPr lang="en-US" dirty="0"/>
              <a:t>To display corresponding information about the rooms, buildings, faculty members and other key locations.</a:t>
            </a:r>
          </a:p>
          <a:p>
            <a:endParaRPr lang="en-US" dirty="0"/>
          </a:p>
          <a:p>
            <a:endParaRPr lang="en-US" dirty="0"/>
          </a:p>
          <a:p>
            <a:endParaRPr lang="en-US" dirty="0"/>
          </a:p>
        </p:txBody>
      </p:sp>
    </p:spTree>
    <p:extLst>
      <p:ext uri="{BB962C8B-B14F-4D97-AF65-F5344CB8AC3E}">
        <p14:creationId xmlns:p14="http://schemas.microsoft.com/office/powerpoint/2010/main" val="64818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2A10-D593-486B-8414-AF1179135D7C}"/>
              </a:ext>
            </a:extLst>
          </p:cNvPr>
          <p:cNvSpPr>
            <a:spLocks noGrp="1"/>
          </p:cNvSpPr>
          <p:nvPr>
            <p:ph type="title"/>
          </p:nvPr>
        </p:nvSpPr>
        <p:spPr>
          <a:xfrm>
            <a:off x="1069848" y="1099929"/>
            <a:ext cx="8471717" cy="3882887"/>
          </a:xfrm>
        </p:spPr>
        <p:txBody>
          <a:bodyPr>
            <a:normAutofit/>
          </a:bodyPr>
          <a:lstStyle/>
          <a:p>
            <a:r>
              <a:rPr lang="en-US" dirty="0"/>
              <a:t>GRADUATE TRACER WITH STUDENT INFORMATION DATABANK SYSYTEM</a:t>
            </a:r>
          </a:p>
        </p:txBody>
      </p:sp>
    </p:spTree>
    <p:extLst>
      <p:ext uri="{BB962C8B-B14F-4D97-AF65-F5344CB8AC3E}">
        <p14:creationId xmlns:p14="http://schemas.microsoft.com/office/powerpoint/2010/main" val="154615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D48D1D-1ED6-442E-9CFE-F5FE0BE6438B}"/>
              </a:ext>
            </a:extLst>
          </p:cNvPr>
          <p:cNvSpPr/>
          <p:nvPr/>
        </p:nvSpPr>
        <p:spPr>
          <a:xfrm>
            <a:off x="901146" y="1455896"/>
            <a:ext cx="10190923" cy="2438103"/>
          </a:xfrm>
          <a:prstGeom prst="rect">
            <a:avLst/>
          </a:prstGeom>
        </p:spPr>
        <p:txBody>
          <a:bodyPr wrap="square">
            <a:spAutoFit/>
          </a:bodyPr>
          <a:lstStyle/>
          <a:p>
            <a:pPr marL="228600" marR="0">
              <a:lnSpc>
                <a:spcPct val="107000"/>
              </a:lnSpc>
              <a:spcBef>
                <a:spcPts val="0"/>
              </a:spcBef>
              <a:spcAft>
                <a:spcPts val="800"/>
              </a:spcAft>
            </a:pPr>
            <a:r>
              <a:rPr lang="en-US" sz="2800" b="1" dirty="0">
                <a:ea typeface="Calibri" panose="020F0502020204030204" pitchFamily="34" charset="0"/>
                <a:cs typeface="Times New Roman" panose="02020603050405020304" pitchFamily="18" charset="0"/>
              </a:rPr>
              <a:t>INTRODUCTION</a:t>
            </a:r>
          </a:p>
          <a:p>
            <a:pPr marL="2286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a typeface="Calibri" panose="020F0502020204030204" pitchFamily="34" charset="0"/>
                <a:cs typeface="Times New Roman" panose="02020603050405020304" pitchFamily="18" charset="0"/>
              </a:rPr>
              <a:t>An application that will be of graduate tracing through the input of the graduates and be of student information viewing that is comprised of general, scholastic, school history and alike information; wherein a mobile smartphone or a desktop computer can be used for the procedures and processes available for the system.</a:t>
            </a: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703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EEDA-819B-4B17-9F99-660E0453B990}"/>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F4B63E7-7C87-4958-84CC-22CA92A9A0C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51654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148</TotalTime>
  <Words>110</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Times New Roman</vt:lpstr>
      <vt:lpstr>Wingdings</vt:lpstr>
      <vt:lpstr>Wood Type</vt:lpstr>
      <vt:lpstr>JAYSON D. GARCIA JOHN JAVIER R. IDMILAO RIGID SAMANTHA CID</vt:lpstr>
      <vt:lpstr>   library management system WITH DSS  3D MAPPING AND INFORMATION MOBILE APP  GRADUATE TRACER WITH STUDENT INFORMATION DATABANK SYSYTEM   </vt:lpstr>
      <vt:lpstr>3D MAPPING AND INFORMATION MOBILE APP</vt:lpstr>
      <vt:lpstr>INTRODUCTION</vt:lpstr>
      <vt:lpstr>OBJECTIVES</vt:lpstr>
      <vt:lpstr>GRADUATE TRACER WITH STUDENT INFORMATION DATABANK SYSYTEM</vt:lpstr>
      <vt:lpstr>PowerPoint Presentation</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2018-03-03T05:02:28Z</dcterms:created>
  <dcterms:modified xsi:type="dcterms:W3CDTF">2018-03-06T07:42:05Z</dcterms:modified>
</cp:coreProperties>
</file>