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JERLIN J</a:t>
            </a:r>
            <a:endParaRPr lang="en-US" sz="2000" b="1" dirty="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COMPUTER SCIENCE AND ENGINEERING</a:t>
            </a:r>
          </a:p>
          <a:p>
            <a:pPr marL="457200" indent="-457200">
              <a:buAutoNum type="arabicPeriod"/>
            </a:pPr>
            <a:r>
              <a:rPr lang="en-US" sz="2000" b="1" dirty="0" smtClean="0">
                <a:solidFill>
                  <a:schemeClr val="accent1">
                    <a:lumMod val="75000"/>
                  </a:schemeClr>
                </a:solidFill>
                <a:latin typeface="Arial"/>
                <a:cs typeface="Arial"/>
              </a:rPr>
              <a:t>MOUNT ZION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2024-04-04T05:01:15Z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