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0F6525-5B83-475E-AD9D-EC136DD8DF87}" type="datetimeFigureOut">
              <a:rPr lang="en-IN" smtClean="0"/>
              <a:t>24-04-2020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40538A-215A-4A48-86EB-5A638257736F}" type="slidenum">
              <a:rPr lang="en-IN" smtClean="0"/>
              <a:t>‹#›</a:t>
            </a:fld>
            <a:endParaRPr lang="en-IN"/>
          </a:p>
        </p:txBody>
      </p:sp>
    </p:spTree>
    <p:extLst>
      <p:ext uri="{BB962C8B-B14F-4D97-AF65-F5344CB8AC3E}">
        <p14:creationId xmlns:p14="http://schemas.microsoft.com/office/powerpoint/2010/main" val="3466232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4/24/2020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4/24/2020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ws.amazon.com/blogs/startups/how-to-accelerate-your-wordpress-site-with-amazon-cloudfront/" TargetMode="Externa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EECC-43C0-495D-B611-C4C8FC85E9B0}"/>
              </a:ext>
            </a:extLst>
          </p:cNvPr>
          <p:cNvSpPr>
            <a:spLocks noGrp="1"/>
          </p:cNvSpPr>
          <p:nvPr>
            <p:ph type="ctrTitle"/>
          </p:nvPr>
        </p:nvSpPr>
        <p:spPr>
          <a:xfrm>
            <a:off x="489098" y="1122363"/>
            <a:ext cx="10845209" cy="2387600"/>
          </a:xfrm>
        </p:spPr>
        <p:txBody>
          <a:bodyPr/>
          <a:lstStyle/>
          <a:p>
            <a:r>
              <a:rPr lang="en-IN" b="1" dirty="0"/>
              <a:t>Cloud front &amp; Global Accelerator</a:t>
            </a:r>
          </a:p>
        </p:txBody>
      </p:sp>
      <p:sp>
        <p:nvSpPr>
          <p:cNvPr id="3" name="Subtitle 2">
            <a:extLst>
              <a:ext uri="{FF2B5EF4-FFF2-40B4-BE49-F238E27FC236}">
                <a16:creationId xmlns:a16="http://schemas.microsoft.com/office/drawing/2014/main" id="{81CD3431-5133-4B52-86AA-C13AB1106259}"/>
              </a:ext>
            </a:extLst>
          </p:cNvPr>
          <p:cNvSpPr>
            <a:spLocks noGrp="1"/>
          </p:cNvSpPr>
          <p:nvPr>
            <p:ph type="subTitle" idx="1"/>
          </p:nvPr>
        </p:nvSpPr>
        <p:spPr/>
        <p:txBody>
          <a:bodyPr/>
          <a:lstStyle/>
          <a:p>
            <a:r>
              <a:rPr lang="en-IN" dirty="0"/>
              <a:t>User experience </a:t>
            </a:r>
          </a:p>
        </p:txBody>
      </p:sp>
    </p:spTree>
    <p:extLst>
      <p:ext uri="{BB962C8B-B14F-4D97-AF65-F5344CB8AC3E}">
        <p14:creationId xmlns:p14="http://schemas.microsoft.com/office/powerpoint/2010/main" val="4173409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6EB55-AAEE-4CB0-852E-F9BDF9874811}"/>
              </a:ext>
            </a:extLst>
          </p:cNvPr>
          <p:cNvSpPr>
            <a:spLocks noGrp="1"/>
          </p:cNvSpPr>
          <p:nvPr>
            <p:ph type="title"/>
          </p:nvPr>
        </p:nvSpPr>
        <p:spPr/>
        <p:txBody>
          <a:bodyPr/>
          <a:lstStyle/>
          <a:p>
            <a:r>
              <a:rPr lang="en-IN" b="1" u="sng" dirty="0"/>
              <a:t>Cloud front</a:t>
            </a:r>
          </a:p>
        </p:txBody>
      </p:sp>
      <p:pic>
        <p:nvPicPr>
          <p:cNvPr id="3" name="Picture 2">
            <a:extLst>
              <a:ext uri="{FF2B5EF4-FFF2-40B4-BE49-F238E27FC236}">
                <a16:creationId xmlns:a16="http://schemas.microsoft.com/office/drawing/2014/main" id="{667DEA7B-ED79-48C1-985E-77BCC3888B04}"/>
              </a:ext>
            </a:extLst>
          </p:cNvPr>
          <p:cNvPicPr>
            <a:picLocks noChangeAspect="1"/>
          </p:cNvPicPr>
          <p:nvPr/>
        </p:nvPicPr>
        <p:blipFill>
          <a:blip r:embed="rId2"/>
          <a:stretch>
            <a:fillRect/>
          </a:stretch>
        </p:blipFill>
        <p:spPr>
          <a:xfrm>
            <a:off x="2156194" y="2297740"/>
            <a:ext cx="7581900" cy="4133850"/>
          </a:xfrm>
          <a:prstGeom prst="rect">
            <a:avLst/>
          </a:prstGeom>
        </p:spPr>
      </p:pic>
      <p:sp>
        <p:nvSpPr>
          <p:cNvPr id="4" name="TextBox 3">
            <a:extLst>
              <a:ext uri="{FF2B5EF4-FFF2-40B4-BE49-F238E27FC236}">
                <a16:creationId xmlns:a16="http://schemas.microsoft.com/office/drawing/2014/main" id="{719039FA-7C9C-41EE-AAE9-B0513D2EEE38}"/>
              </a:ext>
            </a:extLst>
          </p:cNvPr>
          <p:cNvSpPr txBox="1"/>
          <p:nvPr/>
        </p:nvSpPr>
        <p:spPr>
          <a:xfrm>
            <a:off x="956682" y="6488668"/>
            <a:ext cx="1141659" cy="369332"/>
          </a:xfrm>
          <a:prstGeom prst="rect">
            <a:avLst/>
          </a:prstGeom>
          <a:noFill/>
        </p:spPr>
        <p:txBody>
          <a:bodyPr wrap="none" rtlCol="0">
            <a:spAutoFit/>
          </a:bodyPr>
          <a:lstStyle/>
          <a:p>
            <a:r>
              <a:rPr lang="en-IN" b="1" dirty="0">
                <a:hlinkClick r:id="rId3"/>
              </a:rPr>
              <a:t>Document</a:t>
            </a:r>
            <a:endParaRPr lang="en-IN" b="1" dirty="0"/>
          </a:p>
        </p:txBody>
      </p:sp>
    </p:spTree>
    <p:extLst>
      <p:ext uri="{BB962C8B-B14F-4D97-AF65-F5344CB8AC3E}">
        <p14:creationId xmlns:p14="http://schemas.microsoft.com/office/powerpoint/2010/main" val="3801217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3D694-48B3-478E-8F15-EB9F52496FA8}"/>
              </a:ext>
            </a:extLst>
          </p:cNvPr>
          <p:cNvSpPr>
            <a:spLocks noGrp="1"/>
          </p:cNvSpPr>
          <p:nvPr>
            <p:ph type="title"/>
          </p:nvPr>
        </p:nvSpPr>
        <p:spPr/>
        <p:txBody>
          <a:bodyPr/>
          <a:lstStyle/>
          <a:p>
            <a:r>
              <a:rPr lang="en-IN" b="1" dirty="0"/>
              <a:t>Features of CloudFront</a:t>
            </a:r>
          </a:p>
        </p:txBody>
      </p:sp>
      <p:sp>
        <p:nvSpPr>
          <p:cNvPr id="3" name="Rectangle 2">
            <a:extLst>
              <a:ext uri="{FF2B5EF4-FFF2-40B4-BE49-F238E27FC236}">
                <a16:creationId xmlns:a16="http://schemas.microsoft.com/office/drawing/2014/main" id="{93004D85-5B35-4ABA-8338-D2E90C2F23A7}"/>
              </a:ext>
            </a:extLst>
          </p:cNvPr>
          <p:cNvSpPr/>
          <p:nvPr/>
        </p:nvSpPr>
        <p:spPr>
          <a:xfrm>
            <a:off x="648585" y="2185634"/>
            <a:ext cx="10632557" cy="3970318"/>
          </a:xfrm>
          <a:prstGeom prst="rect">
            <a:avLst/>
          </a:prstGeom>
        </p:spPr>
        <p:txBody>
          <a:bodyPr wrap="square">
            <a:spAutoFit/>
          </a:bodyPr>
          <a:lstStyle/>
          <a:p>
            <a:pPr algn="just"/>
            <a:r>
              <a:rPr lang="en-IN" b="1" dirty="0">
                <a:latin typeface="Arial" panose="020B0604020202020204" pitchFamily="34" charset="0"/>
              </a:rPr>
              <a:t>- Fast</a:t>
            </a:r>
            <a:r>
              <a:rPr lang="en-IN" dirty="0">
                <a:latin typeface="Arial" panose="020B0604020202020204" pitchFamily="34" charset="0"/>
              </a:rPr>
              <a:t> − The broad network of edge locations and CloudFront caches copies of content close to the end users that results in lowering latency, high data transfer rates and low network traffic. All these make CloudFront fast.</a:t>
            </a:r>
          </a:p>
          <a:p>
            <a:pPr algn="just"/>
            <a:r>
              <a:rPr lang="en-IN" b="1" dirty="0">
                <a:latin typeface="Arial" panose="020B0604020202020204" pitchFamily="34" charset="0"/>
              </a:rPr>
              <a:t>- Simple</a:t>
            </a:r>
            <a:r>
              <a:rPr lang="en-IN" dirty="0">
                <a:latin typeface="Arial" panose="020B0604020202020204" pitchFamily="34" charset="0"/>
              </a:rPr>
              <a:t> − It is easy to use.</a:t>
            </a:r>
          </a:p>
          <a:p>
            <a:pPr algn="just"/>
            <a:r>
              <a:rPr lang="en-IN" b="1" dirty="0">
                <a:latin typeface="Arial" panose="020B0604020202020204" pitchFamily="34" charset="0"/>
              </a:rPr>
              <a:t>- Can be used with other AWS Services</a:t>
            </a:r>
            <a:r>
              <a:rPr lang="en-IN" dirty="0">
                <a:latin typeface="Arial" panose="020B0604020202020204" pitchFamily="34" charset="0"/>
              </a:rPr>
              <a:t> − Amazon CloudFront is designed in such a way that it can be easily integrated with other AWS services, like Amazon S3, Amazon EC2.</a:t>
            </a:r>
          </a:p>
          <a:p>
            <a:pPr algn="just"/>
            <a:r>
              <a:rPr lang="en-IN" b="1" dirty="0">
                <a:latin typeface="Arial" panose="020B0604020202020204" pitchFamily="34" charset="0"/>
              </a:rPr>
              <a:t>- Cost-effective</a:t>
            </a:r>
            <a:r>
              <a:rPr lang="en-IN" dirty="0">
                <a:latin typeface="Arial" panose="020B0604020202020204" pitchFamily="34" charset="0"/>
              </a:rPr>
              <a:t> − Using Amazon CloudFront, we pay only for the content that you deliver through the network, without any hidden charges and no up-front fees.</a:t>
            </a:r>
          </a:p>
          <a:p>
            <a:pPr algn="just"/>
            <a:r>
              <a:rPr lang="en-IN" b="1" dirty="0">
                <a:latin typeface="Arial" panose="020B0604020202020204" pitchFamily="34" charset="0"/>
              </a:rPr>
              <a:t>- Elastic</a:t>
            </a:r>
            <a:r>
              <a:rPr lang="en-IN" dirty="0">
                <a:latin typeface="Arial" panose="020B0604020202020204" pitchFamily="34" charset="0"/>
              </a:rPr>
              <a:t> − Using Amazon CloudFront, we need not worry about maintenance. The service automatically responds if any action is needed, in case the demand increases or decreases.</a:t>
            </a:r>
          </a:p>
          <a:p>
            <a:pPr algn="just"/>
            <a:r>
              <a:rPr lang="en-IN" b="1" dirty="0">
                <a:latin typeface="Arial" panose="020B0604020202020204" pitchFamily="34" charset="0"/>
              </a:rPr>
              <a:t>- Reliable</a:t>
            </a:r>
            <a:r>
              <a:rPr lang="en-IN" dirty="0">
                <a:latin typeface="Arial" panose="020B0604020202020204" pitchFamily="34" charset="0"/>
              </a:rPr>
              <a:t> − Amazon CloudFront is built on Amazon’s highly reliable infrastructure, i.e. its edge locations will automatically re-route the end users to the next nearest location, if required in some situations.</a:t>
            </a:r>
          </a:p>
          <a:p>
            <a:pPr algn="just"/>
            <a:r>
              <a:rPr lang="en-IN" b="1" dirty="0">
                <a:latin typeface="Arial" panose="020B0604020202020204" pitchFamily="34" charset="0"/>
              </a:rPr>
              <a:t>- Global</a:t>
            </a:r>
            <a:r>
              <a:rPr lang="en-IN" dirty="0">
                <a:latin typeface="Arial" panose="020B0604020202020204" pitchFamily="34" charset="0"/>
              </a:rPr>
              <a:t> − Amazon CloudFront uses a global network of edge locations located in most of the regions.</a:t>
            </a:r>
            <a:endParaRPr lang="en-IN" b="0" i="0" dirty="0">
              <a:effectLst/>
              <a:latin typeface="Arial" panose="020B0604020202020204" pitchFamily="34" charset="0"/>
            </a:endParaRPr>
          </a:p>
        </p:txBody>
      </p:sp>
    </p:spTree>
    <p:extLst>
      <p:ext uri="{BB962C8B-B14F-4D97-AF65-F5344CB8AC3E}">
        <p14:creationId xmlns:p14="http://schemas.microsoft.com/office/powerpoint/2010/main" val="3368722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34</TotalTime>
  <Words>216</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Tw Cen MT</vt:lpstr>
      <vt:lpstr>Circuit</vt:lpstr>
      <vt:lpstr>Cloud front &amp; Global Accelerator</vt:lpstr>
      <vt:lpstr>Cloud front</vt:lpstr>
      <vt:lpstr>Features of CloudFront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front &amp; Global Accelerator</dc:title>
  <dc:creator>Prasad Lanka</dc:creator>
  <cp:lastModifiedBy>Prasad Lanka</cp:lastModifiedBy>
  <cp:revision>3</cp:revision>
  <dcterms:created xsi:type="dcterms:W3CDTF">2020-04-24T04:00:22Z</dcterms:created>
  <dcterms:modified xsi:type="dcterms:W3CDTF">2020-04-24T04:35:22Z</dcterms:modified>
</cp:coreProperties>
</file>