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22A7-3479-374E-3003-9FDF2AF8F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18" y="470847"/>
            <a:ext cx="10572000" cy="3278019"/>
          </a:xfrm>
        </p:spPr>
        <p:txBody>
          <a:bodyPr/>
          <a:lstStyle/>
          <a:p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Calculator Application and currency converter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3A899-8A4B-6CA7-804A-B290A4D187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27E8-BE33-70B0-5F65-02C8EA62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1775099"/>
          </a:xfrm>
        </p:spPr>
        <p:txBody>
          <a:bodyPr/>
          <a:lstStyle/>
          <a:p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Overview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0E5F-1FBE-E129-BF07-439D27BC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T</a:t>
            </a:r>
            <a:r>
              <a:rPr lang="en-US" sz="32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his calculator application supports basic arithmetic operations—addition, subtraction, multiplication, and division—and stores calculation histories using JSON Server for CRUD operations (Create, Read, Update, Delete).</a:t>
            </a:r>
            <a:endParaRPr lang="en-US" sz="3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3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96871-2845-6A5C-96B2-9FAB726FD455}"/>
              </a:ext>
            </a:extLst>
          </p:cNvPr>
          <p:cNvSpPr txBox="1"/>
          <p:nvPr/>
        </p:nvSpPr>
        <p:spPr>
          <a:xfrm>
            <a:off x="277792" y="717630"/>
            <a:ext cx="11597833" cy="587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  <a:buNone/>
            </a:pPr>
            <a:r>
              <a:rPr lang="en-US" sz="4800" b="1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Input Validation:</a:t>
            </a:r>
            <a:endParaRPr lang="en-US" sz="4800" b="1" dirty="0">
              <a:solidFill>
                <a:schemeClr val="accent1">
                  <a:lumMod val="20000"/>
                  <a:lumOff val="80000"/>
                </a:schemeClr>
              </a:solidFill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Accepts both integer and floating-point numbers.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Validates inputs and operators to ensure correctness.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Handles division by zero with a clear error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7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F1E9-3E13-95FF-D93A-CEC91282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Operations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D4AE0-CAE4-1724-DAA5-C7B5E63853EC}"/>
              </a:ext>
            </a:extLst>
          </p:cNvPr>
          <p:cNvSpPr txBox="1"/>
          <p:nvPr/>
        </p:nvSpPr>
        <p:spPr>
          <a:xfrm>
            <a:off x="451692" y="2416092"/>
            <a:ext cx="109303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Content:</a:t>
            </a: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Addition (+)</a:t>
            </a:r>
            <a:r>
              <a:rPr lang="en-US" sz="3600" dirty="0"/>
              <a:t>: Adds two numbers together.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Subtraction (-)</a:t>
            </a:r>
            <a:r>
              <a:rPr lang="en-US" sz="3600" dirty="0"/>
              <a:t>: Subtracts one number from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Multiplication (*)</a:t>
            </a:r>
            <a:r>
              <a:rPr lang="en-US" sz="3600" dirty="0"/>
              <a:t>: Multiplies two numbers.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Division (/)</a:t>
            </a:r>
            <a:r>
              <a:rPr lang="en-US" sz="3600" dirty="0"/>
              <a:t>: Divides one number by another, with error handling for division by zero.</a:t>
            </a:r>
          </a:p>
        </p:txBody>
      </p:sp>
    </p:spTree>
    <p:extLst>
      <p:ext uri="{BB962C8B-B14F-4D97-AF65-F5344CB8AC3E}">
        <p14:creationId xmlns:p14="http://schemas.microsoft.com/office/powerpoint/2010/main" val="353596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1CBF-F176-904B-CB19-B903072A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History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471C86-7A91-F78A-6AE7-61AC6ABA1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77" y="2792073"/>
            <a:ext cx="1016856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each calculation, including operands, operator, and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CRUD operations for calculation history: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new calculation results to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Retrieve and display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Modify existing history entries.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specific entries from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23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7F40D-767B-8EAD-CA72-71D8FBF6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66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54</TotalTime>
  <Words>164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2</vt:lpstr>
      <vt:lpstr>Quotable</vt:lpstr>
      <vt:lpstr>Calculator Application and currency converter</vt:lpstr>
      <vt:lpstr>Overview </vt:lpstr>
      <vt:lpstr>PowerPoint Presentation</vt:lpstr>
      <vt:lpstr>Supported Operations</vt:lpstr>
      <vt:lpstr>Calculation History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2025-03-26T22:56:55Z</dcterms:created>
  <dcterms:modified xsi:type="dcterms:W3CDTF">2025-03-27T06:39:57Z</dcterms:modified>
</cp:coreProperties>
</file>