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/>
          <p:cNvSpPr/>
          <p:nvPr userDrawn="1"/>
        </p:nvSpPr>
        <p:spPr>
          <a:xfrm>
            <a:off x="4838700" y="698500"/>
            <a:ext cx="7353300" cy="6159500"/>
          </a:xfrm>
          <a:prstGeom prst="triangle">
            <a:avLst>
              <a:gd name="adj" fmla="val 100000"/>
            </a:avLst>
          </a:prstGeom>
          <a:gradFill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350000" y="1035050"/>
            <a:ext cx="4203700" cy="4787900"/>
          </a:xfrm>
          <a:custGeom>
            <a:avLst/>
            <a:gdLst>
              <a:gd name="connsiteX0" fmla="*/ 700631 w 4203700"/>
              <a:gd name="connsiteY0" fmla="*/ 0 h 4787900"/>
              <a:gd name="connsiteX1" fmla="*/ 3503069 w 4203700"/>
              <a:gd name="connsiteY1" fmla="*/ 0 h 4787900"/>
              <a:gd name="connsiteX2" fmla="*/ 4203700 w 4203700"/>
              <a:gd name="connsiteY2" fmla="*/ 700631 h 4787900"/>
              <a:gd name="connsiteX3" fmla="*/ 4203700 w 4203700"/>
              <a:gd name="connsiteY3" fmla="*/ 4087269 h 4787900"/>
              <a:gd name="connsiteX4" fmla="*/ 3503069 w 4203700"/>
              <a:gd name="connsiteY4" fmla="*/ 4787900 h 4787900"/>
              <a:gd name="connsiteX5" fmla="*/ 700631 w 4203700"/>
              <a:gd name="connsiteY5" fmla="*/ 4787900 h 4787900"/>
              <a:gd name="connsiteX6" fmla="*/ 0 w 4203700"/>
              <a:gd name="connsiteY6" fmla="*/ 4087269 h 4787900"/>
              <a:gd name="connsiteX7" fmla="*/ 0 w 4203700"/>
              <a:gd name="connsiteY7" fmla="*/ 700631 h 4787900"/>
              <a:gd name="connsiteX8" fmla="*/ 700631 w 4203700"/>
              <a:gd name="connsiteY8" fmla="*/ 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03700" h="4787900">
                <a:moveTo>
                  <a:pt x="700631" y="0"/>
                </a:moveTo>
                <a:lnTo>
                  <a:pt x="3503069" y="0"/>
                </a:lnTo>
                <a:cubicBezTo>
                  <a:pt x="3890017" y="0"/>
                  <a:pt x="4203700" y="313683"/>
                  <a:pt x="4203700" y="700631"/>
                </a:cubicBezTo>
                <a:lnTo>
                  <a:pt x="4203700" y="4087269"/>
                </a:lnTo>
                <a:cubicBezTo>
                  <a:pt x="4203700" y="4474217"/>
                  <a:pt x="3890017" y="4787900"/>
                  <a:pt x="3503069" y="4787900"/>
                </a:cubicBezTo>
                <a:lnTo>
                  <a:pt x="700631" y="4787900"/>
                </a:lnTo>
                <a:cubicBezTo>
                  <a:pt x="313683" y="4787900"/>
                  <a:pt x="0" y="4474217"/>
                  <a:pt x="0" y="4087269"/>
                </a:cubicBezTo>
                <a:lnTo>
                  <a:pt x="0" y="700631"/>
                </a:lnTo>
                <a:cubicBezTo>
                  <a:pt x="0" y="313683"/>
                  <a:pt x="313683" y="0"/>
                  <a:pt x="70063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7694428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10664456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3634484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6604512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724400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4724400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694428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0664456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3634484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754372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1754372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724400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7694428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0664456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-1215656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-1215656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1754372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724400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7694428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-4185684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-4185684" y="1419446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215656" y="1419444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1754372" y="1419442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4724400" y="1419440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-7155712" y="1419448"/>
            <a:ext cx="2743200" cy="4019107"/>
          </a:xfrm>
          <a:custGeom>
            <a:avLst/>
            <a:gdLst>
              <a:gd name="connsiteX0" fmla="*/ 0 w 2743200"/>
              <a:gd name="connsiteY0" fmla="*/ 0 h 4019107"/>
              <a:gd name="connsiteX1" fmla="*/ 2743200 w 2743200"/>
              <a:gd name="connsiteY1" fmla="*/ 0 h 4019107"/>
              <a:gd name="connsiteX2" fmla="*/ 2743200 w 2743200"/>
              <a:gd name="connsiteY2" fmla="*/ 4019107 h 4019107"/>
              <a:gd name="connsiteX3" fmla="*/ 0 w 2743200"/>
              <a:gd name="connsiteY3" fmla="*/ 4019107 h 4019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4019107">
                <a:moveTo>
                  <a:pt x="0" y="0"/>
                </a:moveTo>
                <a:lnTo>
                  <a:pt x="2743200" y="0"/>
                </a:lnTo>
                <a:lnTo>
                  <a:pt x="2743200" y="4019107"/>
                </a:lnTo>
                <a:lnTo>
                  <a:pt x="0" y="401910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426200" y="0"/>
            <a:ext cx="5765800" cy="6858000"/>
          </a:xfrm>
          <a:prstGeom prst="rect">
            <a:avLst/>
          </a:prstGeom>
          <a:gradFill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426200" y="901700"/>
            <a:ext cx="4724400" cy="5054600"/>
          </a:xfrm>
          <a:custGeom>
            <a:avLst/>
            <a:gdLst>
              <a:gd name="connsiteX0" fmla="*/ 0 w 4724400"/>
              <a:gd name="connsiteY0" fmla="*/ 0 h 5054600"/>
              <a:gd name="connsiteX1" fmla="*/ 3881950 w 4724400"/>
              <a:gd name="connsiteY1" fmla="*/ 0 h 5054600"/>
              <a:gd name="connsiteX2" fmla="*/ 4724400 w 4724400"/>
              <a:gd name="connsiteY2" fmla="*/ 842450 h 5054600"/>
              <a:gd name="connsiteX3" fmla="*/ 4724400 w 4724400"/>
              <a:gd name="connsiteY3" fmla="*/ 4212150 h 5054600"/>
              <a:gd name="connsiteX4" fmla="*/ 3881950 w 4724400"/>
              <a:gd name="connsiteY4" fmla="*/ 5054600 h 5054600"/>
              <a:gd name="connsiteX5" fmla="*/ 0 w 4724400"/>
              <a:gd name="connsiteY5" fmla="*/ 5054600 h 505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24400" h="5054600">
                <a:moveTo>
                  <a:pt x="0" y="0"/>
                </a:moveTo>
                <a:lnTo>
                  <a:pt x="3881950" y="0"/>
                </a:lnTo>
                <a:cubicBezTo>
                  <a:pt x="4347222" y="0"/>
                  <a:pt x="4724400" y="377178"/>
                  <a:pt x="4724400" y="842450"/>
                </a:cubicBezTo>
                <a:lnTo>
                  <a:pt x="4724400" y="4212150"/>
                </a:lnTo>
                <a:cubicBezTo>
                  <a:pt x="4724400" y="4677422"/>
                  <a:pt x="4347222" y="5054600"/>
                  <a:pt x="3881950" y="5054600"/>
                </a:cubicBezTo>
                <a:lnTo>
                  <a:pt x="0" y="5054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 userDrawn="1"/>
        </p:nvSpPr>
        <p:spPr>
          <a:xfrm>
            <a:off x="0" y="330200"/>
            <a:ext cx="6718300" cy="6527800"/>
          </a:xfrm>
          <a:prstGeom prst="triangle">
            <a:avLst>
              <a:gd name="adj" fmla="val 0"/>
            </a:avLst>
          </a:prstGeom>
          <a:gradFill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1397000" y="673100"/>
            <a:ext cx="4140200" cy="5410200"/>
          </a:xfrm>
          <a:custGeom>
            <a:avLst/>
            <a:gdLst>
              <a:gd name="connsiteX0" fmla="*/ 690047 w 4140200"/>
              <a:gd name="connsiteY0" fmla="*/ 0 h 5410200"/>
              <a:gd name="connsiteX1" fmla="*/ 3450153 w 4140200"/>
              <a:gd name="connsiteY1" fmla="*/ 0 h 5410200"/>
              <a:gd name="connsiteX2" fmla="*/ 4140200 w 4140200"/>
              <a:gd name="connsiteY2" fmla="*/ 690047 h 5410200"/>
              <a:gd name="connsiteX3" fmla="*/ 4140200 w 4140200"/>
              <a:gd name="connsiteY3" fmla="*/ 4720153 h 5410200"/>
              <a:gd name="connsiteX4" fmla="*/ 3450153 w 4140200"/>
              <a:gd name="connsiteY4" fmla="*/ 5410200 h 5410200"/>
              <a:gd name="connsiteX5" fmla="*/ 690047 w 4140200"/>
              <a:gd name="connsiteY5" fmla="*/ 5410200 h 5410200"/>
              <a:gd name="connsiteX6" fmla="*/ 0 w 4140200"/>
              <a:gd name="connsiteY6" fmla="*/ 4720153 h 5410200"/>
              <a:gd name="connsiteX7" fmla="*/ 0 w 4140200"/>
              <a:gd name="connsiteY7" fmla="*/ 690047 h 5410200"/>
              <a:gd name="connsiteX8" fmla="*/ 690047 w 4140200"/>
              <a:gd name="connsiteY8" fmla="*/ 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40200" h="5410200">
                <a:moveTo>
                  <a:pt x="690047" y="0"/>
                </a:moveTo>
                <a:lnTo>
                  <a:pt x="3450153" y="0"/>
                </a:lnTo>
                <a:cubicBezTo>
                  <a:pt x="3831255" y="0"/>
                  <a:pt x="4140200" y="308945"/>
                  <a:pt x="4140200" y="690047"/>
                </a:cubicBezTo>
                <a:lnTo>
                  <a:pt x="4140200" y="4720153"/>
                </a:lnTo>
                <a:cubicBezTo>
                  <a:pt x="4140200" y="5101255"/>
                  <a:pt x="3831255" y="5410200"/>
                  <a:pt x="3450153" y="5410200"/>
                </a:cubicBezTo>
                <a:lnTo>
                  <a:pt x="690047" y="5410200"/>
                </a:lnTo>
                <a:cubicBezTo>
                  <a:pt x="308945" y="5410200"/>
                  <a:pt x="0" y="5101255"/>
                  <a:pt x="0" y="4720153"/>
                </a:cubicBezTo>
                <a:lnTo>
                  <a:pt x="0" y="690047"/>
                </a:lnTo>
                <a:cubicBezTo>
                  <a:pt x="0" y="308945"/>
                  <a:pt x="308945" y="0"/>
                  <a:pt x="69004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ED0B3-8590-4365-A072-CC75FC746C40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3B40-980D-4ED5-A954-40FC7A7894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859465" y="669852"/>
            <a:ext cx="10473070" cy="5518298"/>
          </a:xfrm>
          <a:prstGeom prst="roundRect">
            <a:avLst>
              <a:gd name="adj" fmla="val 6840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>
            <a:outerShdw blurRad="6096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23460" y="1765004"/>
            <a:ext cx="714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THE DELICIOUS WORLD OF HALO-HALO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3459" y="3210480"/>
            <a:ext cx="714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Lorem ipsum dolor sit amet, consectetuer adipiscing elit. Maecenas </a:t>
            </a:r>
            <a:r>
              <a:rPr lang="en-US" sz="12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porttitor</a:t>
            </a:r>
            <a:r>
              <a:rPr lang="en-US" sz="120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congue</a:t>
            </a:r>
            <a:endParaRPr lang="en-US" sz="1200" dirty="0">
              <a:solidFill>
                <a:schemeClr val="bg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783955" y="3631058"/>
            <a:ext cx="2208030" cy="465299"/>
            <a:chOff x="2523459" y="3631058"/>
            <a:chExt cx="2208030" cy="465299"/>
          </a:xfrm>
          <a:noFill/>
        </p:grpSpPr>
        <p:sp>
          <p:nvSpPr>
            <p:cNvPr id="10" name="TextBox 9"/>
            <p:cNvSpPr txBox="1"/>
            <p:nvPr/>
          </p:nvSpPr>
          <p:spPr>
            <a:xfrm>
              <a:off x="2523459" y="3631058"/>
              <a:ext cx="220803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</a:rPr>
                <a:t>Title here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23459" y="3865525"/>
              <a:ext cx="220803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Title here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91985" y="3631058"/>
            <a:ext cx="2208030" cy="465299"/>
            <a:chOff x="2523459" y="3631058"/>
            <a:chExt cx="2208030" cy="465299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2523459" y="3631058"/>
              <a:ext cx="220803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</a:rPr>
                <a:t>Title here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23459" y="3865525"/>
              <a:ext cx="220803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Title here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00015" y="3631058"/>
            <a:ext cx="2208030" cy="465299"/>
            <a:chOff x="2523459" y="3631058"/>
            <a:chExt cx="2208030" cy="465299"/>
          </a:xfrm>
          <a:noFill/>
        </p:grpSpPr>
        <p:sp>
          <p:nvSpPr>
            <p:cNvPr id="16" name="TextBox 15"/>
            <p:cNvSpPr txBox="1"/>
            <p:nvPr/>
          </p:nvSpPr>
          <p:spPr>
            <a:xfrm>
              <a:off x="2523459" y="3631058"/>
              <a:ext cx="220803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</a:rPr>
                <a:t>Title here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23459" y="3865525"/>
              <a:ext cx="220803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Title here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>
            <a:off x="4991985" y="3631058"/>
            <a:ext cx="0" cy="465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200015" y="3631057"/>
            <a:ext cx="0" cy="46529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hlinkClick r:id="rId2" action="ppaction://hlinksldjump"/>
          </p:cNvPr>
          <p:cNvSpPr/>
          <p:nvPr/>
        </p:nvSpPr>
        <p:spPr>
          <a:xfrm>
            <a:off x="5139068" y="4742119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762000" sx="102000" sy="102000" algn="ctr" rotWithShape="0">
              <a:prstClr val="black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START HERE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7600" y="2547064"/>
            <a:ext cx="425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Description about Country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7600" y="1478290"/>
            <a:ext cx="418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Something about presentation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7600" y="3071301"/>
            <a:ext cx="4254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Nunc viverra imperdiet enim. Fusce est. Vivamus a tellus.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Rectangle: Rounded Corners 9">
            <a:hlinkClick r:id="rId2" action="ppaction://hlinksldjump"/>
          </p:cNvPr>
          <p:cNvSpPr/>
          <p:nvPr/>
        </p:nvSpPr>
        <p:spPr>
          <a:xfrm>
            <a:off x="1117600" y="5042088"/>
            <a:ext cx="133409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BACK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4200" y="2470864"/>
            <a:ext cx="425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Description about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4200" y="1402090"/>
            <a:ext cx="418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Something about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4200" y="2995101"/>
            <a:ext cx="4254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Nunc viverra imperdiet enim. Fusce est. Vivamus a tellus.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: Rounded Corners 5">
            <a:hlinkClick r:id="rId2" action="ppaction://hlinksldjump"/>
          </p:cNvPr>
          <p:cNvSpPr/>
          <p:nvPr/>
        </p:nvSpPr>
        <p:spPr>
          <a:xfrm>
            <a:off x="6934200" y="4965888"/>
            <a:ext cx="133409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BACK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2" name="Freeform: Shape 41"/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3460" y="67346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TABLE OF CONTENT</a:t>
            </a:r>
          </a:p>
        </p:txBody>
      </p:sp>
      <p:sp>
        <p:nvSpPr>
          <p:cNvPr id="46" name="Rectangle: Rounded Corners 45">
            <a:hlinkClick r:id="rId2" action="ppaction://hlinksldjump"/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MALAYSIA</a:t>
            </a:r>
          </a:p>
        </p:txBody>
      </p:sp>
      <p:sp>
        <p:nvSpPr>
          <p:cNvPr id="52" name="Freeform: Shape 51">
            <a:hlinkClick r:id="" action="ppaction://hlinkshowjump?jump=nextslide"/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Freeform: Shape 52">
            <a:hlinkClick r:id="" action="ppaction://hlinkshowjump?jump=previousslide"/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2" name="Freeform: Shape 41"/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3460" y="67346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TABLE OF CONTENT</a:t>
            </a:r>
          </a:p>
        </p:txBody>
      </p:sp>
      <p:sp>
        <p:nvSpPr>
          <p:cNvPr id="46" name="Rectangle: Rounded Corners 45">
            <a:hlinkClick r:id="rId2" action="ppaction://hlinksldjump"/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DUBAI</a:t>
            </a:r>
          </a:p>
        </p:txBody>
      </p:sp>
      <p:sp>
        <p:nvSpPr>
          <p:cNvPr id="2" name="Freeform: Shape 1">
            <a:hlinkClick r:id="" action="ppaction://hlinkshowjump?jump=nextslide"/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2" name="Freeform: Shape 41"/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3460" y="67346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TABLE OF CONTENT</a:t>
            </a:r>
          </a:p>
        </p:txBody>
      </p:sp>
      <p:sp>
        <p:nvSpPr>
          <p:cNvPr id="46" name="Rectangle: Rounded Corners 45">
            <a:hlinkClick r:id="rId2" action="ppaction://hlinksldjump"/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CANADA</a:t>
            </a:r>
          </a:p>
        </p:txBody>
      </p:sp>
      <p:sp>
        <p:nvSpPr>
          <p:cNvPr id="2" name="Freeform: Shape 1">
            <a:hlinkClick r:id="" action="ppaction://hlinkshowjump?jump=nextslide"/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2" name="Freeform: Shape 41"/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3460" y="67346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TABLE OF CONTENT</a:t>
            </a:r>
          </a:p>
        </p:txBody>
      </p:sp>
      <p:sp>
        <p:nvSpPr>
          <p:cNvPr id="46" name="Rectangle: Rounded Corners 45">
            <a:hlinkClick r:id="rId2" action="ppaction://hlinksldjump"/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JAPAN</a:t>
            </a:r>
          </a:p>
        </p:txBody>
      </p:sp>
      <p:sp>
        <p:nvSpPr>
          <p:cNvPr id="2" name="Freeform: Shape 1">
            <a:hlinkClick r:id="" action="ppaction://hlinkshowjump?jump=nextslide"/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3" name="Picture Placeholder 12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2" name="Freeform: Shape 41"/>
          <p:cNvSpPr>
            <a:spLocks noGrp="1" noRot="1" noMove="1" noResize="1" noEditPoints="1" noAdjustHandles="1" noChangeArrowheads="1" noChangeShapeType="1"/>
          </p:cNvSpPr>
          <p:nvPr/>
        </p:nvSpPr>
        <p:spPr>
          <a:xfrm flipV="1">
            <a:off x="0" y="0"/>
            <a:ext cx="12192000" cy="6857987"/>
          </a:xfrm>
          <a:custGeom>
            <a:avLst/>
            <a:gdLst>
              <a:gd name="connsiteX0" fmla="*/ 6096000 w 12192000"/>
              <a:gd name="connsiteY0" fmla="*/ 1816100 h 6857987"/>
              <a:gd name="connsiteX1" fmla="*/ 12042523 w 12192000"/>
              <a:gd name="connsiteY1" fmla="*/ 1550243 h 6857987"/>
              <a:gd name="connsiteX2" fmla="*/ 12192000 w 12192000"/>
              <a:gd name="connsiteY2" fmla="*/ 1526935 h 6857987"/>
              <a:gd name="connsiteX3" fmla="*/ 12192000 w 12192000"/>
              <a:gd name="connsiteY3" fmla="*/ 1089266 h 6857987"/>
              <a:gd name="connsiteX4" fmla="*/ 12192000 w 12192000"/>
              <a:gd name="connsiteY4" fmla="*/ 0 h 6857987"/>
              <a:gd name="connsiteX5" fmla="*/ 0 w 12192000"/>
              <a:gd name="connsiteY5" fmla="*/ 0 h 6857987"/>
              <a:gd name="connsiteX6" fmla="*/ 0 w 12192000"/>
              <a:gd name="connsiteY6" fmla="*/ 1089266 h 6857987"/>
              <a:gd name="connsiteX7" fmla="*/ 0 w 12192000"/>
              <a:gd name="connsiteY7" fmla="*/ 1526935 h 6857987"/>
              <a:gd name="connsiteX8" fmla="*/ 149478 w 12192000"/>
              <a:gd name="connsiteY8" fmla="*/ 1550243 h 6857987"/>
              <a:gd name="connsiteX9" fmla="*/ 6096000 w 12192000"/>
              <a:gd name="connsiteY9" fmla="*/ 1816100 h 6857987"/>
              <a:gd name="connsiteX10" fmla="*/ 0 w 12192000"/>
              <a:gd name="connsiteY10" fmla="*/ 6857987 h 6857987"/>
              <a:gd name="connsiteX11" fmla="*/ 12192000 w 12192000"/>
              <a:gd name="connsiteY11" fmla="*/ 6857987 h 6857987"/>
              <a:gd name="connsiteX12" fmla="*/ 12192000 w 12192000"/>
              <a:gd name="connsiteY12" fmla="*/ 5768721 h 6857987"/>
              <a:gd name="connsiteX13" fmla="*/ 12192000 w 12192000"/>
              <a:gd name="connsiteY13" fmla="*/ 5331052 h 6857987"/>
              <a:gd name="connsiteX14" fmla="*/ 12042523 w 12192000"/>
              <a:gd name="connsiteY14" fmla="*/ 5307744 h 6857987"/>
              <a:gd name="connsiteX15" fmla="*/ 6096000 w 12192000"/>
              <a:gd name="connsiteY15" fmla="*/ 5041887 h 6857987"/>
              <a:gd name="connsiteX16" fmla="*/ 149478 w 12192000"/>
              <a:gd name="connsiteY16" fmla="*/ 5307744 h 6857987"/>
              <a:gd name="connsiteX17" fmla="*/ 0 w 12192000"/>
              <a:gd name="connsiteY17" fmla="*/ 5331052 h 6857987"/>
              <a:gd name="connsiteX18" fmla="*/ 0 w 12192000"/>
              <a:gd name="connsiteY18" fmla="*/ 5768721 h 685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7987">
                <a:moveTo>
                  <a:pt x="6096000" y="1816100"/>
                </a:moveTo>
                <a:cubicBezTo>
                  <a:pt x="8663788" y="1816100"/>
                  <a:pt x="10897323" y="1708600"/>
                  <a:pt x="12042523" y="1550243"/>
                </a:cubicBezTo>
                <a:lnTo>
                  <a:pt x="12192000" y="1526935"/>
                </a:lnTo>
                <a:lnTo>
                  <a:pt x="12192000" y="1089266"/>
                </a:lnTo>
                <a:lnTo>
                  <a:pt x="12192000" y="0"/>
                </a:lnTo>
                <a:lnTo>
                  <a:pt x="0" y="0"/>
                </a:lnTo>
                <a:lnTo>
                  <a:pt x="0" y="1089266"/>
                </a:lnTo>
                <a:lnTo>
                  <a:pt x="0" y="1526935"/>
                </a:lnTo>
                <a:lnTo>
                  <a:pt x="149478" y="1550243"/>
                </a:lnTo>
                <a:cubicBezTo>
                  <a:pt x="1294677" y="1708600"/>
                  <a:pt x="3528213" y="1816100"/>
                  <a:pt x="6096000" y="1816100"/>
                </a:cubicBezTo>
                <a:close/>
                <a:moveTo>
                  <a:pt x="0" y="6857987"/>
                </a:moveTo>
                <a:lnTo>
                  <a:pt x="12192000" y="6857987"/>
                </a:lnTo>
                <a:lnTo>
                  <a:pt x="12192000" y="5768721"/>
                </a:lnTo>
                <a:lnTo>
                  <a:pt x="12192000" y="5331052"/>
                </a:lnTo>
                <a:lnTo>
                  <a:pt x="12042523" y="5307744"/>
                </a:lnTo>
                <a:cubicBezTo>
                  <a:pt x="10897323" y="5149387"/>
                  <a:pt x="8663788" y="5041887"/>
                  <a:pt x="6096000" y="5041887"/>
                </a:cubicBezTo>
                <a:cubicBezTo>
                  <a:pt x="3528213" y="5041887"/>
                  <a:pt x="1294677" y="5149387"/>
                  <a:pt x="149478" y="5307744"/>
                </a:cubicBezTo>
                <a:lnTo>
                  <a:pt x="0" y="5331052"/>
                </a:lnTo>
                <a:lnTo>
                  <a:pt x="0" y="57687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23460" y="673460"/>
            <a:ext cx="7145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TABLE OF CONTENT</a:t>
            </a:r>
          </a:p>
        </p:txBody>
      </p:sp>
      <p:sp>
        <p:nvSpPr>
          <p:cNvPr id="46" name="Rectangle: Rounded Corners 45">
            <a:hlinkClick r:id="rId2" action="ppaction://hlinksldjump"/>
          </p:cNvPr>
          <p:cNvSpPr/>
          <p:nvPr/>
        </p:nvSpPr>
        <p:spPr>
          <a:xfrm>
            <a:off x="5139068" y="5476647"/>
            <a:ext cx="191386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INDONESIA</a:t>
            </a:r>
          </a:p>
        </p:txBody>
      </p:sp>
      <p:sp>
        <p:nvSpPr>
          <p:cNvPr id="2" name="Freeform: Shape 1">
            <a:hlinkClick r:id="" action="ppaction://hlinkshowjump?jump=nextslide"/>
          </p:cNvPr>
          <p:cNvSpPr/>
          <p:nvPr/>
        </p:nvSpPr>
        <p:spPr>
          <a:xfrm>
            <a:off x="7293147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Freeform: Shape 2">
            <a:hlinkClick r:id="" action="ppaction://hlinkshowjump?jump=previousslide"/>
          </p:cNvPr>
          <p:cNvSpPr/>
          <p:nvPr/>
        </p:nvSpPr>
        <p:spPr>
          <a:xfrm flipH="1">
            <a:off x="4368796" y="5476647"/>
            <a:ext cx="531628" cy="531628"/>
          </a:xfrm>
          <a:custGeom>
            <a:avLst/>
            <a:gdLst>
              <a:gd name="connsiteX0" fmla="*/ 454418 w 723900"/>
              <a:gd name="connsiteY0" fmla="*/ 212340 h 723900"/>
              <a:gd name="connsiteX1" fmla="*/ 597293 w 723900"/>
              <a:gd name="connsiteY1" fmla="*/ 355215 h 723900"/>
              <a:gd name="connsiteX2" fmla="*/ 597293 w 723900"/>
              <a:gd name="connsiteY2" fmla="*/ 368683 h 723900"/>
              <a:gd name="connsiteX3" fmla="*/ 454418 w 723900"/>
              <a:gd name="connsiteY3" fmla="*/ 511558 h 723900"/>
              <a:gd name="connsiteX4" fmla="*/ 454184 w 723900"/>
              <a:gd name="connsiteY4" fmla="*/ 511793 h 723900"/>
              <a:gd name="connsiteX5" fmla="*/ 440716 w 723900"/>
              <a:gd name="connsiteY5" fmla="*/ 511558 h 723900"/>
              <a:gd name="connsiteX6" fmla="*/ 440950 w 723900"/>
              <a:gd name="connsiteY6" fmla="*/ 498090 h 723900"/>
              <a:gd name="connsiteX7" fmla="*/ 567404 w 723900"/>
              <a:gd name="connsiteY7" fmla="*/ 371636 h 723900"/>
              <a:gd name="connsiteX8" fmla="*/ 567432 w 723900"/>
              <a:gd name="connsiteY8" fmla="*/ 371570 h 723900"/>
              <a:gd name="connsiteX9" fmla="*/ 567337 w 723900"/>
              <a:gd name="connsiteY9" fmla="*/ 371474 h 723900"/>
              <a:gd name="connsiteX10" fmla="*/ 127006 w 723900"/>
              <a:gd name="connsiteY10" fmla="*/ 371474 h 723900"/>
              <a:gd name="connsiteX11" fmla="*/ 117481 w 723900"/>
              <a:gd name="connsiteY11" fmla="*/ 361949 h 723900"/>
              <a:gd name="connsiteX12" fmla="*/ 127006 w 723900"/>
              <a:gd name="connsiteY12" fmla="*/ 352424 h 723900"/>
              <a:gd name="connsiteX13" fmla="*/ 567337 w 723900"/>
              <a:gd name="connsiteY13" fmla="*/ 352424 h 723900"/>
              <a:gd name="connsiteX14" fmla="*/ 567404 w 723900"/>
              <a:gd name="connsiteY14" fmla="*/ 352262 h 723900"/>
              <a:gd name="connsiteX15" fmla="*/ 440950 w 723900"/>
              <a:gd name="connsiteY15" fmla="*/ 225808 h 723900"/>
              <a:gd name="connsiteX16" fmla="*/ 440950 w 723900"/>
              <a:gd name="connsiteY16" fmla="*/ 212574 h 723900"/>
              <a:gd name="connsiteX17" fmla="*/ 454418 w 723900"/>
              <a:gd name="connsiteY17" fmla="*/ 212340 h 723900"/>
              <a:gd name="connsiteX18" fmla="*/ 361950 w 723900"/>
              <a:gd name="connsiteY18" fmla="*/ 19050 h 723900"/>
              <a:gd name="connsiteX19" fmla="*/ 19050 w 723900"/>
              <a:gd name="connsiteY19" fmla="*/ 361950 h 723900"/>
              <a:gd name="connsiteX20" fmla="*/ 361950 w 723900"/>
              <a:gd name="connsiteY20" fmla="*/ 704850 h 723900"/>
              <a:gd name="connsiteX21" fmla="*/ 704850 w 723900"/>
              <a:gd name="connsiteY21" fmla="*/ 361950 h 723900"/>
              <a:gd name="connsiteX22" fmla="*/ 361950 w 723900"/>
              <a:gd name="connsiteY22" fmla="*/ 19050 h 723900"/>
              <a:gd name="connsiteX23" fmla="*/ 361950 w 723900"/>
              <a:gd name="connsiteY23" fmla="*/ 0 h 723900"/>
              <a:gd name="connsiteX24" fmla="*/ 723900 w 723900"/>
              <a:gd name="connsiteY24" fmla="*/ 361950 h 723900"/>
              <a:gd name="connsiteX25" fmla="*/ 361950 w 723900"/>
              <a:gd name="connsiteY25" fmla="*/ 723900 h 723900"/>
              <a:gd name="connsiteX26" fmla="*/ 0 w 723900"/>
              <a:gd name="connsiteY26" fmla="*/ 361950 h 723900"/>
              <a:gd name="connsiteX27" fmla="*/ 361950 w 723900"/>
              <a:gd name="connsiteY27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23900" h="723900">
                <a:moveTo>
                  <a:pt x="454418" y="212340"/>
                </a:moveTo>
                <a:lnTo>
                  <a:pt x="597293" y="355215"/>
                </a:lnTo>
                <a:cubicBezTo>
                  <a:pt x="601012" y="358934"/>
                  <a:pt x="601012" y="364964"/>
                  <a:pt x="597293" y="368683"/>
                </a:cubicBezTo>
                <a:lnTo>
                  <a:pt x="454418" y="511558"/>
                </a:lnTo>
                <a:cubicBezTo>
                  <a:pt x="454342" y="511637"/>
                  <a:pt x="454264" y="511715"/>
                  <a:pt x="454184" y="511793"/>
                </a:cubicBezTo>
                <a:cubicBezTo>
                  <a:pt x="450401" y="515447"/>
                  <a:pt x="444370" y="515343"/>
                  <a:pt x="440716" y="511558"/>
                </a:cubicBezTo>
                <a:cubicBezTo>
                  <a:pt x="437061" y="507774"/>
                  <a:pt x="437166" y="501745"/>
                  <a:pt x="440950" y="498090"/>
                </a:cubicBezTo>
                <a:lnTo>
                  <a:pt x="567404" y="371636"/>
                </a:lnTo>
                <a:cubicBezTo>
                  <a:pt x="567421" y="371619"/>
                  <a:pt x="567431" y="371595"/>
                  <a:pt x="567432" y="371570"/>
                </a:cubicBezTo>
                <a:cubicBezTo>
                  <a:pt x="567432" y="371518"/>
                  <a:pt x="567390" y="371475"/>
                  <a:pt x="567337" y="371474"/>
                </a:cubicBezTo>
                <a:lnTo>
                  <a:pt x="127006" y="371474"/>
                </a:lnTo>
                <a:cubicBezTo>
                  <a:pt x="121745" y="371474"/>
                  <a:pt x="117481" y="367210"/>
                  <a:pt x="117481" y="361949"/>
                </a:cubicBezTo>
                <a:cubicBezTo>
                  <a:pt x="117481" y="356688"/>
                  <a:pt x="121745" y="352424"/>
                  <a:pt x="127006" y="352424"/>
                </a:cubicBezTo>
                <a:lnTo>
                  <a:pt x="567337" y="352424"/>
                </a:lnTo>
                <a:cubicBezTo>
                  <a:pt x="567461" y="352424"/>
                  <a:pt x="567490" y="352348"/>
                  <a:pt x="567404" y="352262"/>
                </a:cubicBezTo>
                <a:lnTo>
                  <a:pt x="440950" y="225808"/>
                </a:lnTo>
                <a:cubicBezTo>
                  <a:pt x="437385" y="222117"/>
                  <a:pt x="437385" y="216265"/>
                  <a:pt x="440950" y="212574"/>
                </a:cubicBezTo>
                <a:cubicBezTo>
                  <a:pt x="444605" y="208790"/>
                  <a:pt x="450634" y="208685"/>
                  <a:pt x="454418" y="212340"/>
                </a:cubicBezTo>
                <a:close/>
                <a:moveTo>
                  <a:pt x="361950" y="19050"/>
                </a:moveTo>
                <a:cubicBezTo>
                  <a:pt x="172654" y="19249"/>
                  <a:pt x="19249" y="172654"/>
                  <a:pt x="19050" y="361950"/>
                </a:cubicBezTo>
                <a:cubicBezTo>
                  <a:pt x="19050" y="551328"/>
                  <a:pt x="172571" y="704850"/>
                  <a:pt x="361950" y="704850"/>
                </a:cubicBezTo>
                <a:cubicBezTo>
                  <a:pt x="551328" y="704850"/>
                  <a:pt x="704850" y="551328"/>
                  <a:pt x="704850" y="361950"/>
                </a:cubicBezTo>
                <a:cubicBezTo>
                  <a:pt x="704850" y="172571"/>
                  <a:pt x="551328" y="19050"/>
                  <a:pt x="361950" y="19050"/>
                </a:cubicBezTo>
                <a:close/>
                <a:moveTo>
                  <a:pt x="361950" y="0"/>
                </a:moveTo>
                <a:cubicBezTo>
                  <a:pt x="561849" y="0"/>
                  <a:pt x="723900" y="162051"/>
                  <a:pt x="723900" y="361950"/>
                </a:cubicBezTo>
                <a:cubicBezTo>
                  <a:pt x="723900" y="561849"/>
                  <a:pt x="561849" y="723900"/>
                  <a:pt x="361950" y="723900"/>
                </a:cubicBezTo>
                <a:cubicBezTo>
                  <a:pt x="162051" y="723900"/>
                  <a:pt x="0" y="561849"/>
                  <a:pt x="0" y="361950"/>
                </a:cubicBezTo>
                <a:cubicBezTo>
                  <a:pt x="0" y="162051"/>
                  <a:pt x="162051" y="0"/>
                  <a:pt x="361950" y="0"/>
                </a:cubicBezTo>
                <a:close/>
              </a:path>
            </a:pathLst>
          </a:cu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spc="300">
              <a:solidFill>
                <a:schemeClr val="lt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1117600" y="2547064"/>
            <a:ext cx="425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Description about Country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17600" y="1478290"/>
            <a:ext cx="418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Something about presentation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7600" y="3071301"/>
            <a:ext cx="4254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Nunc viverra imperdiet enim. Fusce est. Vivamus a tellus.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6" name="Rectangle: Rounded Corners 25">
            <a:hlinkClick r:id="rId2" action="ppaction://hlinksldjump"/>
          </p:cNvPr>
          <p:cNvSpPr/>
          <p:nvPr/>
        </p:nvSpPr>
        <p:spPr>
          <a:xfrm>
            <a:off x="1117600" y="5042088"/>
            <a:ext cx="133409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BACK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34200" y="2470864"/>
            <a:ext cx="425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Description about Country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34200" y="1402090"/>
            <a:ext cx="418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Something about 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200" y="2995101"/>
            <a:ext cx="4254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Nunc viverra imperdiet enim. Fusce est. Vivamus a tellus.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hlinkClick r:id="rId2" action="ppaction://hlinksldjump"/>
          </p:cNvPr>
          <p:cNvSpPr/>
          <p:nvPr/>
        </p:nvSpPr>
        <p:spPr>
          <a:xfrm>
            <a:off x="6934200" y="4965888"/>
            <a:ext cx="133409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BACK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7600" y="2547064"/>
            <a:ext cx="4254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Description about Country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7600" y="1478290"/>
            <a:ext cx="4182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Poppins ExtraBold" panose="00000900000000000000" pitchFamily="2" charset="0"/>
                <a:cs typeface="Poppins ExtraBold" panose="00000900000000000000" pitchFamily="2" charset="0"/>
              </a:rPr>
              <a:t>Something about presentation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7600" y="3071301"/>
            <a:ext cx="42545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Nunc viverra imperdiet enim. Fusce est. Vivamus a tellus.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Pellentesque habitant morbi tristique senectus et netus et malesuada fames ac turpis egestas. Proin pharetra nonummy pede. Mauris et orci.</a:t>
            </a:r>
          </a:p>
          <a:p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: Rounded Corners 10">
            <a:hlinkClick r:id="rId2" action="ppaction://hlinksldjump"/>
          </p:cNvPr>
          <p:cNvSpPr/>
          <p:nvPr/>
        </p:nvSpPr>
        <p:spPr>
          <a:xfrm>
            <a:off x="1117600" y="5042088"/>
            <a:ext cx="1334090" cy="53162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6000">
                <a:srgbClr val="C00000"/>
              </a:gs>
              <a:gs pos="100000">
                <a:srgbClr val="FF9900"/>
              </a:gs>
            </a:gsLst>
            <a:lin ang="2700000" scaled="1"/>
            <a:tileRect/>
          </a:gradFill>
          <a:ln>
            <a:noFill/>
          </a:ln>
          <a:effectLst>
            <a:outerShdw blurRad="546100" sx="102000" sy="102000" algn="ctr" rotWithShape="0">
              <a:prstClr val="black">
                <a:alpha val="58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pc="300" dirty="0">
                <a:latin typeface="Poppins" panose="00000500000000000000" pitchFamily="2" charset="0"/>
                <a:cs typeface="Poppins" panose="00000500000000000000" pitchFamily="2" charset="0"/>
              </a:rPr>
              <a:t>BACK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>
            <a:latin typeface="Poppins" panose="00000500000000000000" pitchFamily="2" charset="0"/>
            <a:cs typeface="Poppins" panose="000005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442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Poppins</vt:lpstr>
      <vt:lpstr>Poppins ExtraBold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Dxf Ibrahim</dc:creator>
  <cp:lastModifiedBy>ITEL</cp:lastModifiedBy>
  <cp:revision>4</cp:revision>
  <dcterms:created xsi:type="dcterms:W3CDTF">2023-10-20T21:44:00Z</dcterms:created>
  <dcterms:modified xsi:type="dcterms:W3CDTF">2024-09-04T13:05:31Z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68CFD15FF9D3472696437F118C17358F_13</vt:lpwstr>
  </property>
  <property fmtid="{D5CDD505-2E9C-101B-9397-08002B2CF9AE}" pid="3" name="KSOProductBuildVer">
    <vt:lpwstr>1033-12.2.0.18165</vt:lpwstr>
  </property>
</Properties>
</file>