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87" r:id="rId3"/>
    <p:sldId id="288" r:id="rId4"/>
    <p:sldId id="269" r:id="rId5"/>
    <p:sldId id="2076137765" r:id="rId6"/>
    <p:sldId id="260" r:id="rId7"/>
    <p:sldId id="264" r:id="rId8"/>
    <p:sldId id="2076137865" r:id="rId9"/>
    <p:sldId id="2076137866" r:id="rId10"/>
    <p:sldId id="293" r:id="rId11"/>
    <p:sldId id="2076137863" r:id="rId12"/>
    <p:sldId id="2076137864" r:id="rId13"/>
    <p:sldId id="276" r:id="rId14"/>
    <p:sldId id="277" r:id="rId15"/>
    <p:sldId id="295" r:id="rId16"/>
    <p:sldId id="2076137862" r:id="rId17"/>
    <p:sldId id="2076137705" r:id="rId18"/>
    <p:sldId id="2076137710" r:id="rId19"/>
    <p:sldId id="2076137711" r:id="rId20"/>
    <p:sldId id="2076137712" r:id="rId21"/>
    <p:sldId id="2076137744" r:id="rId22"/>
    <p:sldId id="2076137745" r:id="rId23"/>
    <p:sldId id="2076137806" r:id="rId24"/>
    <p:sldId id="2076137807" r:id="rId25"/>
    <p:sldId id="2076137754" r:id="rId26"/>
    <p:sldId id="296" r:id="rId27"/>
    <p:sldId id="256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23E"/>
    <a:srgbClr val="F67132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84"/>
  </p:normalViewPr>
  <p:slideViewPr>
    <p:cSldViewPr snapToGrid="0">
      <p:cViewPr varScale="1">
        <p:scale>
          <a:sx n="106" d="100"/>
          <a:sy n="106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77324-11D3-451A-9A38-9E6CF250A59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5AC196-7531-4A3A-BA0F-F183BA17D95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gm:t>
    </dgm:pt>
    <dgm:pt modelId="{067FD0B8-26C6-4008-81DD-5D412006EFAE}" type="parTrans" cxnId="{D03238A6-4225-49D7-ACD2-A2FAF57D3955}">
      <dgm:prSet/>
      <dgm:spPr/>
      <dgm:t>
        <a:bodyPr/>
        <a:lstStyle/>
        <a:p>
          <a:endParaRPr lang="en-US"/>
        </a:p>
      </dgm:t>
    </dgm:pt>
    <dgm:pt modelId="{02C6C57E-1F0C-4DD5-9977-717F57DCFC83}" type="sibTrans" cxnId="{D03238A6-4225-49D7-ACD2-A2FAF57D3955}">
      <dgm:prSet/>
      <dgm:spPr/>
      <dgm:t>
        <a:bodyPr/>
        <a:lstStyle/>
        <a:p>
          <a:endParaRPr lang="en-US"/>
        </a:p>
      </dgm:t>
    </dgm:pt>
    <dgm:pt modelId="{E9BDF49E-2F96-4F82-AD26-C469CEFA998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b="0" i="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gm:t>
    </dgm:pt>
    <dgm:pt modelId="{88B86709-70A8-4BF5-9F92-26C8EA0BA331}" type="parTrans" cxnId="{5C3F600E-F1A0-4EBE-B5B5-3C70ADD961A8}">
      <dgm:prSet/>
      <dgm:spPr/>
      <dgm:t>
        <a:bodyPr/>
        <a:lstStyle/>
        <a:p>
          <a:endParaRPr lang="en-US"/>
        </a:p>
      </dgm:t>
    </dgm:pt>
    <dgm:pt modelId="{AEEDE742-F41F-4FFA-B9C2-4E4CFED8B357}" type="sibTrans" cxnId="{5C3F600E-F1A0-4EBE-B5B5-3C70ADD961A8}">
      <dgm:prSet/>
      <dgm:spPr/>
      <dgm:t>
        <a:bodyPr/>
        <a:lstStyle/>
        <a:p>
          <a:endParaRPr lang="en-US"/>
        </a:p>
      </dgm:t>
    </dgm:pt>
    <dgm:pt modelId="{E7C7EC4A-8EC1-4FC3-800E-D8DAF5A4481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gm:t>
    </dgm:pt>
    <dgm:pt modelId="{C77750F9-ACAE-49A0-8D31-0550E65AFE85}" type="parTrans" cxnId="{6FE92436-D46E-426C-BE60-69E78AF35E20}">
      <dgm:prSet/>
      <dgm:spPr/>
      <dgm:t>
        <a:bodyPr/>
        <a:lstStyle/>
        <a:p>
          <a:endParaRPr lang="en-US"/>
        </a:p>
      </dgm:t>
    </dgm:pt>
    <dgm:pt modelId="{D9C50FFF-504F-4EED-A5B8-5AC7865DF6DF}" type="sibTrans" cxnId="{6FE92436-D46E-426C-BE60-69E78AF35E20}">
      <dgm:prSet/>
      <dgm:spPr/>
      <dgm:t>
        <a:bodyPr/>
        <a:lstStyle/>
        <a:p>
          <a:endParaRPr lang="en-US"/>
        </a:p>
      </dgm:t>
    </dgm:pt>
    <dgm:pt modelId="{691C9D0F-4575-40F3-BA01-0E4B81C6100D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gm:t>
    </dgm:pt>
    <dgm:pt modelId="{3D121E40-CBE9-4221-AC90-236D6CEC79B7}" type="parTrans" cxnId="{2F103BD4-995D-4610-A80A-22ACBD195627}">
      <dgm:prSet/>
      <dgm:spPr/>
      <dgm:t>
        <a:bodyPr/>
        <a:lstStyle/>
        <a:p>
          <a:endParaRPr lang="en-US"/>
        </a:p>
      </dgm:t>
    </dgm:pt>
    <dgm:pt modelId="{E1808C77-FB1A-4908-86E1-8EA7B72F433A}" type="sibTrans" cxnId="{2F103BD4-995D-4610-A80A-22ACBD195627}">
      <dgm:prSet/>
      <dgm:spPr/>
      <dgm:t>
        <a:bodyPr/>
        <a:lstStyle/>
        <a:p>
          <a:endParaRPr lang="en-US"/>
        </a:p>
      </dgm:t>
    </dgm:pt>
    <dgm:pt modelId="{557BAC87-963C-4050-9E15-9F25EF3CD4BA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gm:t>
    </dgm:pt>
    <dgm:pt modelId="{26142936-1EC3-4582-B830-F14CD904B3DA}" type="parTrans" cxnId="{AFD5D616-CE61-4E5C-986E-98C2FB8D440D}">
      <dgm:prSet/>
      <dgm:spPr/>
      <dgm:t>
        <a:bodyPr/>
        <a:lstStyle/>
        <a:p>
          <a:endParaRPr lang="en-US"/>
        </a:p>
      </dgm:t>
    </dgm:pt>
    <dgm:pt modelId="{6A73AB96-FCD0-44F5-8720-FAE78A3E8A9B}" type="sibTrans" cxnId="{AFD5D616-CE61-4E5C-986E-98C2FB8D440D}">
      <dgm:prSet/>
      <dgm:spPr/>
      <dgm:t>
        <a:bodyPr/>
        <a:lstStyle/>
        <a:p>
          <a:endParaRPr lang="en-US"/>
        </a:p>
      </dgm:t>
    </dgm:pt>
    <dgm:pt modelId="{718C1345-4ED0-4A1F-BAA3-C53BE52EB7C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gm:t>
    </dgm:pt>
    <dgm:pt modelId="{869F634B-5E99-45CC-9F5D-16EDA5161C9A}" type="parTrans" cxnId="{EF91BBA2-952A-468D-B59E-57AE64EBC7B9}">
      <dgm:prSet/>
      <dgm:spPr/>
      <dgm:t>
        <a:bodyPr/>
        <a:lstStyle/>
        <a:p>
          <a:endParaRPr lang="en-US"/>
        </a:p>
      </dgm:t>
    </dgm:pt>
    <dgm:pt modelId="{C33F9AF4-DCF4-41AB-85B5-D2BF149D6A42}" type="sibTrans" cxnId="{EF91BBA2-952A-468D-B59E-57AE64EBC7B9}">
      <dgm:prSet/>
      <dgm:spPr/>
      <dgm:t>
        <a:bodyPr/>
        <a:lstStyle/>
        <a:p>
          <a:endParaRPr lang="en-US"/>
        </a:p>
      </dgm:t>
    </dgm:pt>
    <dgm:pt modelId="{63CF1F26-2C49-43DB-A345-48F74C28BA2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gm:t>
    </dgm:pt>
    <dgm:pt modelId="{A31D2370-16BC-4F3C-9A3F-85BF2823967E}" type="parTrans" cxnId="{B5E1F8EC-2B2A-4353-9FFA-679B1ECAFD45}">
      <dgm:prSet/>
      <dgm:spPr/>
      <dgm:t>
        <a:bodyPr/>
        <a:lstStyle/>
        <a:p>
          <a:endParaRPr lang="en-US"/>
        </a:p>
      </dgm:t>
    </dgm:pt>
    <dgm:pt modelId="{A40C8604-4D3E-405F-90EE-9804B018DB7C}" type="sibTrans" cxnId="{B5E1F8EC-2B2A-4353-9FFA-679B1ECAFD45}">
      <dgm:prSet/>
      <dgm:spPr/>
      <dgm:t>
        <a:bodyPr/>
        <a:lstStyle/>
        <a:p>
          <a:endParaRPr lang="en-US"/>
        </a:p>
      </dgm:t>
    </dgm:pt>
    <dgm:pt modelId="{8B98B9CB-9E15-46FD-A8CB-54139133EE1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gm:t>
    </dgm:pt>
    <dgm:pt modelId="{D3066D65-ED4D-455B-83DC-695F14A720D8}" type="parTrans" cxnId="{4489F380-817D-4B67-91E6-0376479A4B5B}">
      <dgm:prSet/>
      <dgm:spPr/>
      <dgm:t>
        <a:bodyPr/>
        <a:lstStyle/>
        <a:p>
          <a:endParaRPr lang="en-US"/>
        </a:p>
      </dgm:t>
    </dgm:pt>
    <dgm:pt modelId="{C9ED7B87-5CDD-459B-AD3D-D7DE79644E4A}" type="sibTrans" cxnId="{4489F380-817D-4B67-91E6-0376479A4B5B}">
      <dgm:prSet/>
      <dgm:spPr/>
      <dgm:t>
        <a:bodyPr/>
        <a:lstStyle/>
        <a:p>
          <a:endParaRPr lang="en-US"/>
        </a:p>
      </dgm:t>
    </dgm:pt>
    <dgm:pt modelId="{24A4DC68-21E2-4F8E-8FA1-9DDF4BFDF6EC}" type="pres">
      <dgm:prSet presAssocID="{CDB77324-11D3-451A-9A38-9E6CF250A592}" presName="Name0" presStyleCnt="0">
        <dgm:presLayoutVars>
          <dgm:dir/>
          <dgm:animLvl val="lvl"/>
          <dgm:resizeHandles val="exact"/>
        </dgm:presLayoutVars>
      </dgm:prSet>
      <dgm:spPr/>
    </dgm:pt>
    <dgm:pt modelId="{D7EA63F6-8276-4426-9452-FAB1DE46136C}" type="pres">
      <dgm:prSet presAssocID="{605AC196-7531-4A3A-BA0F-F183BA17D95B}" presName="linNode" presStyleCnt="0"/>
      <dgm:spPr/>
    </dgm:pt>
    <dgm:pt modelId="{1832182B-FFB2-48E3-8478-612FD90D2EC4}" type="pres">
      <dgm:prSet presAssocID="{605AC196-7531-4A3A-BA0F-F183BA17D95B}" presName="parentText" presStyleLbl="node1" presStyleIdx="0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AD784516-C829-4938-A67F-A9C7876742AA}" type="pres">
      <dgm:prSet presAssocID="{605AC196-7531-4A3A-BA0F-F183BA17D95B}" presName="descendantText" presStyleLbl="alignAccFollowNode1" presStyleIdx="0" presStyleCnt="4" custScaleX="117814" custLinFactNeighborX="-3973" custLinFactNeighborY="-870">
        <dgm:presLayoutVars>
          <dgm:bulletEnabled val="1"/>
        </dgm:presLayoutVars>
      </dgm:prSet>
      <dgm:spPr/>
    </dgm:pt>
    <dgm:pt modelId="{12509E02-736C-47C4-933E-62E2E5592451}" type="pres">
      <dgm:prSet presAssocID="{02C6C57E-1F0C-4DD5-9977-717F57DCFC83}" presName="sp" presStyleCnt="0"/>
      <dgm:spPr/>
    </dgm:pt>
    <dgm:pt modelId="{E5202F72-118A-4E98-883A-AD868EA79C9E}" type="pres">
      <dgm:prSet presAssocID="{63CF1F26-2C49-43DB-A345-48F74C28BA23}" presName="linNode" presStyleCnt="0"/>
      <dgm:spPr/>
    </dgm:pt>
    <dgm:pt modelId="{E3572DBE-9A59-4E15-8462-A4A24C889CCD}" type="pres">
      <dgm:prSet presAssocID="{63CF1F26-2C49-43DB-A345-48F74C28BA23}" presName="parentText" presStyleLbl="node1" presStyleIdx="1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223DB282-B47E-4ABD-9C24-E856C163B4F1}" type="pres">
      <dgm:prSet presAssocID="{63CF1F26-2C49-43DB-A345-48F74C28BA23}" presName="descendantText" presStyleLbl="alignAccFollowNode1" presStyleIdx="1" presStyleCnt="4" custScaleX="117814" custLinFactNeighborX="-3973" custLinFactNeighborY="-870">
        <dgm:presLayoutVars>
          <dgm:bulletEnabled val="1"/>
        </dgm:presLayoutVars>
      </dgm:prSet>
      <dgm:spPr/>
    </dgm:pt>
    <dgm:pt modelId="{93E01947-6EF0-4B09-8A4B-30EF0A37AC4F}" type="pres">
      <dgm:prSet presAssocID="{A40C8604-4D3E-405F-90EE-9804B018DB7C}" presName="sp" presStyleCnt="0"/>
      <dgm:spPr/>
    </dgm:pt>
    <dgm:pt modelId="{B9FBECBB-7C09-46D9-87ED-12FF95E8DC22}" type="pres">
      <dgm:prSet presAssocID="{E7C7EC4A-8EC1-4FC3-800E-D8DAF5A44813}" presName="linNode" presStyleCnt="0"/>
      <dgm:spPr/>
    </dgm:pt>
    <dgm:pt modelId="{4A2AD729-7F4F-4D92-80C9-0DFB935F298F}" type="pres">
      <dgm:prSet presAssocID="{E7C7EC4A-8EC1-4FC3-800E-D8DAF5A44813}" presName="parentText" presStyleLbl="node1" presStyleIdx="2" presStyleCnt="4" custScaleX="60657" custLinFactNeighborX="-7337">
        <dgm:presLayoutVars>
          <dgm:chMax val="1"/>
          <dgm:bulletEnabled val="1"/>
        </dgm:presLayoutVars>
      </dgm:prSet>
      <dgm:spPr/>
    </dgm:pt>
    <dgm:pt modelId="{EBDCF185-59BA-46AC-B615-1BFD8D6FF2E0}" type="pres">
      <dgm:prSet presAssocID="{E7C7EC4A-8EC1-4FC3-800E-D8DAF5A44813}" presName="descendantText" presStyleLbl="alignAccFollowNode1" presStyleIdx="2" presStyleCnt="4" custScaleX="117814" custLinFactNeighborX="-3973">
        <dgm:presLayoutVars>
          <dgm:bulletEnabled val="1"/>
        </dgm:presLayoutVars>
      </dgm:prSet>
      <dgm:spPr/>
    </dgm:pt>
    <dgm:pt modelId="{AFAA400F-F83F-4301-9D75-E9D1EB0E6826}" type="pres">
      <dgm:prSet presAssocID="{D9C50FFF-504F-4EED-A5B8-5AC7865DF6DF}" presName="sp" presStyleCnt="0"/>
      <dgm:spPr/>
    </dgm:pt>
    <dgm:pt modelId="{0E6A626B-46F2-425B-86EC-50BD88E9DB1E}" type="pres">
      <dgm:prSet presAssocID="{557BAC87-963C-4050-9E15-9F25EF3CD4BA}" presName="linNode" presStyleCnt="0"/>
      <dgm:spPr/>
    </dgm:pt>
    <dgm:pt modelId="{163BA0A4-5FB8-43FB-8896-61420378DA70}" type="pres">
      <dgm:prSet presAssocID="{557BAC87-963C-4050-9E15-9F25EF3CD4BA}" presName="parentText" presStyleLbl="node1" presStyleIdx="3" presStyleCnt="4" custScaleX="60657" custLinFactNeighborX="-7337">
        <dgm:presLayoutVars>
          <dgm:chMax val="1"/>
          <dgm:bulletEnabled val="1"/>
        </dgm:presLayoutVars>
      </dgm:prSet>
      <dgm:spPr/>
    </dgm:pt>
    <dgm:pt modelId="{14679BB8-A35C-43F5-872A-0FC176A96265}" type="pres">
      <dgm:prSet presAssocID="{557BAC87-963C-4050-9E15-9F25EF3CD4BA}" presName="descendantText" presStyleLbl="alignAccFollowNode1" presStyleIdx="3" presStyleCnt="4" custScaleX="117814" custLinFactNeighborX="-3973">
        <dgm:presLayoutVars>
          <dgm:bulletEnabled val="1"/>
        </dgm:presLayoutVars>
      </dgm:prSet>
      <dgm:spPr/>
    </dgm:pt>
  </dgm:ptLst>
  <dgm:cxnLst>
    <dgm:cxn modelId="{FF763104-BA16-4103-B51B-05412FE87C31}" type="presOf" srcId="{CDB77324-11D3-451A-9A38-9E6CF250A592}" destId="{24A4DC68-21E2-4F8E-8FA1-9DDF4BFDF6EC}" srcOrd="0" destOrd="0" presId="urn:microsoft.com/office/officeart/2005/8/layout/vList5"/>
    <dgm:cxn modelId="{5C3F600E-F1A0-4EBE-B5B5-3C70ADD961A8}" srcId="{605AC196-7531-4A3A-BA0F-F183BA17D95B}" destId="{E9BDF49E-2F96-4F82-AD26-C469CEFA998F}" srcOrd="0" destOrd="0" parTransId="{88B86709-70A8-4BF5-9F92-26C8EA0BA331}" sibTransId="{AEEDE742-F41F-4FFA-B9C2-4E4CFED8B357}"/>
    <dgm:cxn modelId="{AFD5D616-CE61-4E5C-986E-98C2FB8D440D}" srcId="{CDB77324-11D3-451A-9A38-9E6CF250A592}" destId="{557BAC87-963C-4050-9E15-9F25EF3CD4BA}" srcOrd="3" destOrd="0" parTransId="{26142936-1EC3-4582-B830-F14CD904B3DA}" sibTransId="{6A73AB96-FCD0-44F5-8720-FAE78A3E8A9B}"/>
    <dgm:cxn modelId="{8452FE17-2CF8-4EAF-B089-8C107C78B086}" type="presOf" srcId="{E9BDF49E-2F96-4F82-AD26-C469CEFA998F}" destId="{AD784516-C829-4938-A67F-A9C7876742AA}" srcOrd="0" destOrd="0" presId="urn:microsoft.com/office/officeart/2005/8/layout/vList5"/>
    <dgm:cxn modelId="{345A252C-19FB-4C5B-B4A0-C052FEB36663}" type="presOf" srcId="{605AC196-7531-4A3A-BA0F-F183BA17D95B}" destId="{1832182B-FFB2-48E3-8478-612FD90D2EC4}" srcOrd="0" destOrd="0" presId="urn:microsoft.com/office/officeart/2005/8/layout/vList5"/>
    <dgm:cxn modelId="{49B5AC35-2FEA-4247-9D02-2DA18B160C07}" type="presOf" srcId="{557BAC87-963C-4050-9E15-9F25EF3CD4BA}" destId="{163BA0A4-5FB8-43FB-8896-61420378DA70}" srcOrd="0" destOrd="0" presId="urn:microsoft.com/office/officeart/2005/8/layout/vList5"/>
    <dgm:cxn modelId="{6FE92436-D46E-426C-BE60-69E78AF35E20}" srcId="{CDB77324-11D3-451A-9A38-9E6CF250A592}" destId="{E7C7EC4A-8EC1-4FC3-800E-D8DAF5A44813}" srcOrd="2" destOrd="0" parTransId="{C77750F9-ACAE-49A0-8D31-0550E65AFE85}" sibTransId="{D9C50FFF-504F-4EED-A5B8-5AC7865DF6DF}"/>
    <dgm:cxn modelId="{A9055F65-97CB-40D3-8807-A1540CE3E12C}" type="presOf" srcId="{8B98B9CB-9E15-46FD-A8CB-54139133EE1A}" destId="{223DB282-B47E-4ABD-9C24-E856C163B4F1}" srcOrd="0" destOrd="0" presId="urn:microsoft.com/office/officeart/2005/8/layout/vList5"/>
    <dgm:cxn modelId="{0DF69776-A635-4163-8325-5149FAF5501C}" type="presOf" srcId="{718C1345-4ED0-4A1F-BAA3-C53BE52EB7CF}" destId="{14679BB8-A35C-43F5-872A-0FC176A96265}" srcOrd="0" destOrd="0" presId="urn:microsoft.com/office/officeart/2005/8/layout/vList5"/>
    <dgm:cxn modelId="{4489F380-817D-4B67-91E6-0376479A4B5B}" srcId="{63CF1F26-2C49-43DB-A345-48F74C28BA23}" destId="{8B98B9CB-9E15-46FD-A8CB-54139133EE1A}" srcOrd="0" destOrd="0" parTransId="{D3066D65-ED4D-455B-83DC-695F14A720D8}" sibTransId="{C9ED7B87-5CDD-459B-AD3D-D7DE79644E4A}"/>
    <dgm:cxn modelId="{EF91BBA2-952A-468D-B59E-57AE64EBC7B9}" srcId="{557BAC87-963C-4050-9E15-9F25EF3CD4BA}" destId="{718C1345-4ED0-4A1F-BAA3-C53BE52EB7CF}" srcOrd="0" destOrd="0" parTransId="{869F634B-5E99-45CC-9F5D-16EDA5161C9A}" sibTransId="{C33F9AF4-DCF4-41AB-85B5-D2BF149D6A42}"/>
    <dgm:cxn modelId="{D03238A6-4225-49D7-ACD2-A2FAF57D3955}" srcId="{CDB77324-11D3-451A-9A38-9E6CF250A592}" destId="{605AC196-7531-4A3A-BA0F-F183BA17D95B}" srcOrd="0" destOrd="0" parTransId="{067FD0B8-26C6-4008-81DD-5D412006EFAE}" sibTransId="{02C6C57E-1F0C-4DD5-9977-717F57DCFC83}"/>
    <dgm:cxn modelId="{8017EDCC-2609-48EC-B4CD-3A49D5DE61BC}" type="presOf" srcId="{63CF1F26-2C49-43DB-A345-48F74C28BA23}" destId="{E3572DBE-9A59-4E15-8462-A4A24C889CCD}" srcOrd="0" destOrd="0" presId="urn:microsoft.com/office/officeart/2005/8/layout/vList5"/>
    <dgm:cxn modelId="{2F103BD4-995D-4610-A80A-22ACBD195627}" srcId="{E7C7EC4A-8EC1-4FC3-800E-D8DAF5A44813}" destId="{691C9D0F-4575-40F3-BA01-0E4B81C6100D}" srcOrd="0" destOrd="0" parTransId="{3D121E40-CBE9-4221-AC90-236D6CEC79B7}" sibTransId="{E1808C77-FB1A-4908-86E1-8EA7B72F433A}"/>
    <dgm:cxn modelId="{B5E1F8EC-2B2A-4353-9FFA-679B1ECAFD45}" srcId="{CDB77324-11D3-451A-9A38-9E6CF250A592}" destId="{63CF1F26-2C49-43DB-A345-48F74C28BA23}" srcOrd="1" destOrd="0" parTransId="{A31D2370-16BC-4F3C-9A3F-85BF2823967E}" sibTransId="{A40C8604-4D3E-405F-90EE-9804B018DB7C}"/>
    <dgm:cxn modelId="{6D7470F3-DAE7-4CEF-AF97-C2AB6F612A71}" type="presOf" srcId="{691C9D0F-4575-40F3-BA01-0E4B81C6100D}" destId="{EBDCF185-59BA-46AC-B615-1BFD8D6FF2E0}" srcOrd="0" destOrd="0" presId="urn:microsoft.com/office/officeart/2005/8/layout/vList5"/>
    <dgm:cxn modelId="{2C3E48F9-49EB-4009-9AFC-4275A35F7351}" type="presOf" srcId="{E7C7EC4A-8EC1-4FC3-800E-D8DAF5A44813}" destId="{4A2AD729-7F4F-4D92-80C9-0DFB935F298F}" srcOrd="0" destOrd="0" presId="urn:microsoft.com/office/officeart/2005/8/layout/vList5"/>
    <dgm:cxn modelId="{A507B1C2-B90D-4D5A-8C68-333C854F1135}" type="presParOf" srcId="{24A4DC68-21E2-4F8E-8FA1-9DDF4BFDF6EC}" destId="{D7EA63F6-8276-4426-9452-FAB1DE46136C}" srcOrd="0" destOrd="0" presId="urn:microsoft.com/office/officeart/2005/8/layout/vList5"/>
    <dgm:cxn modelId="{F88DC956-33BD-455D-88FA-460DA857049A}" type="presParOf" srcId="{D7EA63F6-8276-4426-9452-FAB1DE46136C}" destId="{1832182B-FFB2-48E3-8478-612FD90D2EC4}" srcOrd="0" destOrd="0" presId="urn:microsoft.com/office/officeart/2005/8/layout/vList5"/>
    <dgm:cxn modelId="{E767B343-3A66-49D7-8E07-62E264F005C8}" type="presParOf" srcId="{D7EA63F6-8276-4426-9452-FAB1DE46136C}" destId="{AD784516-C829-4938-A67F-A9C7876742AA}" srcOrd="1" destOrd="0" presId="urn:microsoft.com/office/officeart/2005/8/layout/vList5"/>
    <dgm:cxn modelId="{EF74EB57-0676-4D5B-83E6-918F9472DF47}" type="presParOf" srcId="{24A4DC68-21E2-4F8E-8FA1-9DDF4BFDF6EC}" destId="{12509E02-736C-47C4-933E-62E2E5592451}" srcOrd="1" destOrd="0" presId="urn:microsoft.com/office/officeart/2005/8/layout/vList5"/>
    <dgm:cxn modelId="{BC554D9E-6474-4A7D-BF01-904D1CAD5AE9}" type="presParOf" srcId="{24A4DC68-21E2-4F8E-8FA1-9DDF4BFDF6EC}" destId="{E5202F72-118A-4E98-883A-AD868EA79C9E}" srcOrd="2" destOrd="0" presId="urn:microsoft.com/office/officeart/2005/8/layout/vList5"/>
    <dgm:cxn modelId="{F406BC44-EFC2-4041-A7B1-71718B3A0C16}" type="presParOf" srcId="{E5202F72-118A-4E98-883A-AD868EA79C9E}" destId="{E3572DBE-9A59-4E15-8462-A4A24C889CCD}" srcOrd="0" destOrd="0" presId="urn:microsoft.com/office/officeart/2005/8/layout/vList5"/>
    <dgm:cxn modelId="{62CBAAFB-890A-45F7-BCE0-124906B38E7B}" type="presParOf" srcId="{E5202F72-118A-4E98-883A-AD868EA79C9E}" destId="{223DB282-B47E-4ABD-9C24-E856C163B4F1}" srcOrd="1" destOrd="0" presId="urn:microsoft.com/office/officeart/2005/8/layout/vList5"/>
    <dgm:cxn modelId="{B753EE8A-E02E-4F08-9AAC-194C40ADBC3C}" type="presParOf" srcId="{24A4DC68-21E2-4F8E-8FA1-9DDF4BFDF6EC}" destId="{93E01947-6EF0-4B09-8A4B-30EF0A37AC4F}" srcOrd="3" destOrd="0" presId="urn:microsoft.com/office/officeart/2005/8/layout/vList5"/>
    <dgm:cxn modelId="{286DF9E0-91D3-4016-9D85-A9C759507AA0}" type="presParOf" srcId="{24A4DC68-21E2-4F8E-8FA1-9DDF4BFDF6EC}" destId="{B9FBECBB-7C09-46D9-87ED-12FF95E8DC22}" srcOrd="4" destOrd="0" presId="urn:microsoft.com/office/officeart/2005/8/layout/vList5"/>
    <dgm:cxn modelId="{32C60369-A5C0-497C-B96A-708F5653B69B}" type="presParOf" srcId="{B9FBECBB-7C09-46D9-87ED-12FF95E8DC22}" destId="{4A2AD729-7F4F-4D92-80C9-0DFB935F298F}" srcOrd="0" destOrd="0" presId="urn:microsoft.com/office/officeart/2005/8/layout/vList5"/>
    <dgm:cxn modelId="{B26CB5C6-3705-4A7D-90A7-B3C0E488056E}" type="presParOf" srcId="{B9FBECBB-7C09-46D9-87ED-12FF95E8DC22}" destId="{EBDCF185-59BA-46AC-B615-1BFD8D6FF2E0}" srcOrd="1" destOrd="0" presId="urn:microsoft.com/office/officeart/2005/8/layout/vList5"/>
    <dgm:cxn modelId="{C2D1E6DA-B514-4B91-AFA5-BB79E88846A4}" type="presParOf" srcId="{24A4DC68-21E2-4F8E-8FA1-9DDF4BFDF6EC}" destId="{AFAA400F-F83F-4301-9D75-E9D1EB0E6826}" srcOrd="5" destOrd="0" presId="urn:microsoft.com/office/officeart/2005/8/layout/vList5"/>
    <dgm:cxn modelId="{68FCD3BA-2C0C-4E72-98EC-3011C787FD6A}" type="presParOf" srcId="{24A4DC68-21E2-4F8E-8FA1-9DDF4BFDF6EC}" destId="{0E6A626B-46F2-425B-86EC-50BD88E9DB1E}" srcOrd="6" destOrd="0" presId="urn:microsoft.com/office/officeart/2005/8/layout/vList5"/>
    <dgm:cxn modelId="{96568634-C28C-41C8-A4CA-49657C891DD9}" type="presParOf" srcId="{0E6A626B-46F2-425B-86EC-50BD88E9DB1E}" destId="{163BA0A4-5FB8-43FB-8896-61420378DA70}" srcOrd="0" destOrd="0" presId="urn:microsoft.com/office/officeart/2005/8/layout/vList5"/>
    <dgm:cxn modelId="{8F0B2A92-C8E8-4871-B697-20C044EB09A6}" type="presParOf" srcId="{0E6A626B-46F2-425B-86EC-50BD88E9DB1E}" destId="{14679BB8-A35C-43F5-872A-0FC176A96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A07E6-4B89-4A78-8C37-422EDBD40A7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CC3B78-D95A-4C4D-9A23-10F198A1B5E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4EEC90E-3AF8-4D8F-9B34-D8F2B61F7214}" type="parTrans" cxnId="{B5D33563-C746-416B-8279-4F4E697F6787}">
      <dgm:prSet/>
      <dgm:spPr/>
      <dgm:t>
        <a:bodyPr/>
        <a:lstStyle/>
        <a:p>
          <a:endParaRPr lang="en-US"/>
        </a:p>
      </dgm:t>
    </dgm:pt>
    <dgm:pt modelId="{1EDA4147-BC36-47D3-9D23-EAC017B0C392}" type="sibTrans" cxnId="{B5D33563-C746-416B-8279-4F4E697F6787}">
      <dgm:prSet/>
      <dgm:spPr/>
      <dgm:t>
        <a:bodyPr/>
        <a:lstStyle/>
        <a:p>
          <a:endParaRPr lang="en-US"/>
        </a:p>
      </dgm:t>
    </dgm:pt>
    <dgm:pt modelId="{569DA793-EA2C-42B3-8F64-8B4D11F2EB5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</dgm:t>
    </dgm:pt>
    <dgm:pt modelId="{E8AB62FD-4E50-4946-80FB-4CAD8210BF92}" type="parTrans" cxnId="{C847C39A-33B4-4046-892E-FF6DD4526C79}">
      <dgm:prSet/>
      <dgm:spPr/>
      <dgm:t>
        <a:bodyPr/>
        <a:lstStyle/>
        <a:p>
          <a:endParaRPr lang="en-US"/>
        </a:p>
      </dgm:t>
    </dgm:pt>
    <dgm:pt modelId="{7D597EB1-7E2A-47F4-B79D-C8B6F5CDB41B}" type="sibTrans" cxnId="{C847C39A-33B4-4046-892E-FF6DD4526C79}">
      <dgm:prSet/>
      <dgm:spPr/>
      <dgm:t>
        <a:bodyPr/>
        <a:lstStyle/>
        <a:p>
          <a:endParaRPr lang="en-US"/>
        </a:p>
      </dgm:t>
    </dgm:pt>
    <dgm:pt modelId="{09E1A425-66DA-4E01-90DA-3C532B3F116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</dgm:t>
    </dgm:pt>
    <dgm:pt modelId="{829D47C7-2907-4409-A139-1D5E592DA884}" type="parTrans" cxnId="{C3003B36-E950-4B33-92B4-B473794E11DA}">
      <dgm:prSet/>
      <dgm:spPr/>
      <dgm:t>
        <a:bodyPr/>
        <a:lstStyle/>
        <a:p>
          <a:endParaRPr lang="en-US"/>
        </a:p>
      </dgm:t>
    </dgm:pt>
    <dgm:pt modelId="{63ACE804-49FB-4739-BD13-CB06988F96DF}" type="sibTrans" cxnId="{C3003B36-E950-4B33-92B4-B473794E11DA}">
      <dgm:prSet/>
      <dgm:spPr/>
      <dgm:t>
        <a:bodyPr/>
        <a:lstStyle/>
        <a:p>
          <a:endParaRPr lang="en-US"/>
        </a:p>
      </dgm:t>
    </dgm:pt>
    <dgm:pt modelId="{89F99527-F8E2-437E-A1BF-87794B121C5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gm:t>
    </dgm:pt>
    <dgm:pt modelId="{0F4326EB-E1F8-4F98-BD46-3C10426316DC}" type="parTrans" cxnId="{C36C44BD-87F8-4D85-86F0-9EEC932AB725}">
      <dgm:prSet/>
      <dgm:spPr/>
      <dgm:t>
        <a:bodyPr/>
        <a:lstStyle/>
        <a:p>
          <a:endParaRPr lang="en-US"/>
        </a:p>
      </dgm:t>
    </dgm:pt>
    <dgm:pt modelId="{0F4E849B-0C89-400E-B7D4-4BACB043DF7D}" type="sibTrans" cxnId="{C36C44BD-87F8-4D85-86F0-9EEC932AB725}">
      <dgm:prSet/>
      <dgm:spPr/>
      <dgm:t>
        <a:bodyPr/>
        <a:lstStyle/>
        <a:p>
          <a:endParaRPr lang="en-US"/>
        </a:p>
      </dgm:t>
    </dgm:pt>
    <dgm:pt modelId="{8526A0C5-2F30-4001-9C45-336B277BCB1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</dgm:t>
    </dgm:pt>
    <dgm:pt modelId="{1B7CAD3E-243B-4DB2-A4E2-87664B3A97BC}" type="parTrans" cxnId="{39F8A001-5262-4FA8-8521-4CA492B63464}">
      <dgm:prSet/>
      <dgm:spPr/>
      <dgm:t>
        <a:bodyPr/>
        <a:lstStyle/>
        <a:p>
          <a:endParaRPr lang="en-US"/>
        </a:p>
      </dgm:t>
    </dgm:pt>
    <dgm:pt modelId="{B30A602E-4576-47C2-A7D4-922F0008698A}" type="sibTrans" cxnId="{39F8A001-5262-4FA8-8521-4CA492B63464}">
      <dgm:prSet/>
      <dgm:spPr/>
      <dgm:t>
        <a:bodyPr/>
        <a:lstStyle/>
        <a:p>
          <a:endParaRPr lang="en-US"/>
        </a:p>
      </dgm:t>
    </dgm:pt>
    <dgm:pt modelId="{959194F4-635E-4050-9A7E-99F5BB29AA0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</dgm:t>
    </dgm:pt>
    <dgm:pt modelId="{96114FF7-2C09-4F72-816D-0DFEB063EBD9}" type="parTrans" cxnId="{DC58485D-79DD-451F-9C2E-42D34E63928C}">
      <dgm:prSet/>
      <dgm:spPr/>
      <dgm:t>
        <a:bodyPr/>
        <a:lstStyle/>
        <a:p>
          <a:endParaRPr lang="en-US"/>
        </a:p>
      </dgm:t>
    </dgm:pt>
    <dgm:pt modelId="{E3AAC128-E9BB-4C81-9BC4-272511A4F249}" type="sibTrans" cxnId="{DC58485D-79DD-451F-9C2E-42D34E63928C}">
      <dgm:prSet/>
      <dgm:spPr/>
      <dgm:t>
        <a:bodyPr/>
        <a:lstStyle/>
        <a:p>
          <a:endParaRPr lang="en-US"/>
        </a:p>
      </dgm:t>
    </dgm:pt>
    <dgm:pt modelId="{56F76BAC-4F93-4CB7-9248-D98CCFBDC4F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gm:t>
    </dgm:pt>
    <dgm:pt modelId="{D908B8C1-ACDD-46A5-B435-004F59D7691A}" type="parTrans" cxnId="{66F67EEA-64A2-4F84-B132-C4616028CD2B}">
      <dgm:prSet/>
      <dgm:spPr/>
      <dgm:t>
        <a:bodyPr/>
        <a:lstStyle/>
        <a:p>
          <a:endParaRPr lang="en-US"/>
        </a:p>
      </dgm:t>
    </dgm:pt>
    <dgm:pt modelId="{AE38F99E-EDDF-4573-A457-908323313CA8}" type="sibTrans" cxnId="{66F67EEA-64A2-4F84-B132-C4616028CD2B}">
      <dgm:prSet/>
      <dgm:spPr/>
      <dgm:t>
        <a:bodyPr/>
        <a:lstStyle/>
        <a:p>
          <a:endParaRPr lang="en-US"/>
        </a:p>
      </dgm:t>
    </dgm:pt>
    <dgm:pt modelId="{25CD7FF9-1BB1-49AE-8529-9E721E4B4E9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189DAC5-CC5C-4F3B-AA4E-5BBBB84AD23B}" type="parTrans" cxnId="{D5C8E2A0-6297-4DB5-A62B-96B2DC59395B}">
      <dgm:prSet/>
      <dgm:spPr/>
      <dgm:t>
        <a:bodyPr/>
        <a:lstStyle/>
        <a:p>
          <a:endParaRPr lang="en-US"/>
        </a:p>
      </dgm:t>
    </dgm:pt>
    <dgm:pt modelId="{E4AF65D4-16C8-46F2-9A3C-0E52F9BE26D6}" type="sibTrans" cxnId="{D5C8E2A0-6297-4DB5-A62B-96B2DC59395B}">
      <dgm:prSet/>
      <dgm:spPr/>
      <dgm:t>
        <a:bodyPr/>
        <a:lstStyle/>
        <a:p>
          <a:endParaRPr lang="en-US"/>
        </a:p>
      </dgm:t>
    </dgm:pt>
    <dgm:pt modelId="{2AA01230-733C-4002-946A-DE671D2B646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</dgm:t>
    </dgm:pt>
    <dgm:pt modelId="{AB94F932-C073-4923-BCF4-24F458197374}" type="parTrans" cxnId="{4ECA55E0-517F-4856-929A-FAA1D17287D5}">
      <dgm:prSet/>
      <dgm:spPr/>
      <dgm:t>
        <a:bodyPr/>
        <a:lstStyle/>
        <a:p>
          <a:endParaRPr lang="en-US"/>
        </a:p>
      </dgm:t>
    </dgm:pt>
    <dgm:pt modelId="{9D6E1992-B5EF-4AFA-B97C-4587DE97DB3D}" type="sibTrans" cxnId="{4ECA55E0-517F-4856-929A-FAA1D17287D5}">
      <dgm:prSet/>
      <dgm:spPr/>
      <dgm:t>
        <a:bodyPr/>
        <a:lstStyle/>
        <a:p>
          <a:endParaRPr lang="en-US"/>
        </a:p>
      </dgm:t>
    </dgm:pt>
    <dgm:pt modelId="{4A701E5E-BB4E-4C85-84C1-C3E4C31EBD3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</dgm:t>
    </dgm:pt>
    <dgm:pt modelId="{05409F1C-7CA1-4A87-BEC8-426D86CE4A53}" type="parTrans" cxnId="{1E5E4F02-4794-4222-9D96-9E15120F70F5}">
      <dgm:prSet/>
      <dgm:spPr/>
      <dgm:t>
        <a:bodyPr/>
        <a:lstStyle/>
        <a:p>
          <a:endParaRPr lang="en-US"/>
        </a:p>
      </dgm:t>
    </dgm:pt>
    <dgm:pt modelId="{C9EA73A8-D78A-492B-B6A5-50FF9BD5466D}" type="sibTrans" cxnId="{1E5E4F02-4794-4222-9D96-9E15120F70F5}">
      <dgm:prSet/>
      <dgm:spPr/>
      <dgm:t>
        <a:bodyPr/>
        <a:lstStyle/>
        <a:p>
          <a:endParaRPr lang="en-US"/>
        </a:p>
      </dgm:t>
    </dgm:pt>
    <dgm:pt modelId="{4E03BA4D-DEE0-4952-AB98-42521697765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BD1A6765-6A38-4601-99FF-15F38B5D903E}" type="parTrans" cxnId="{B31DFC2D-840B-4842-9FC9-39878DFB398D}">
      <dgm:prSet/>
      <dgm:spPr/>
      <dgm:t>
        <a:bodyPr/>
        <a:lstStyle/>
        <a:p>
          <a:endParaRPr lang="en-US"/>
        </a:p>
      </dgm:t>
    </dgm:pt>
    <dgm:pt modelId="{E99A6BFE-FE80-41A4-A478-F99271AAC49F}" type="sibTrans" cxnId="{B31DFC2D-840B-4842-9FC9-39878DFB398D}">
      <dgm:prSet/>
      <dgm:spPr/>
      <dgm:t>
        <a:bodyPr/>
        <a:lstStyle/>
        <a:p>
          <a:endParaRPr lang="en-US"/>
        </a:p>
      </dgm:t>
    </dgm:pt>
    <dgm:pt modelId="{A6D9F736-D7EF-48A0-8EAF-DD230E088CB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C7F8443-5CA1-45A7-B012-BB5AD2EF6F9C}" type="parTrans" cxnId="{1C3BED7E-98D0-4FD3-B129-40D6EE0E9A1F}">
      <dgm:prSet/>
      <dgm:spPr/>
      <dgm:t>
        <a:bodyPr/>
        <a:lstStyle/>
        <a:p>
          <a:endParaRPr lang="en-US"/>
        </a:p>
      </dgm:t>
    </dgm:pt>
    <dgm:pt modelId="{527E70E6-D64D-4E6C-9862-F4C2818D8B91}" type="sibTrans" cxnId="{1C3BED7E-98D0-4FD3-B129-40D6EE0E9A1F}">
      <dgm:prSet/>
      <dgm:spPr/>
      <dgm:t>
        <a:bodyPr/>
        <a:lstStyle/>
        <a:p>
          <a:endParaRPr lang="en-US"/>
        </a:p>
      </dgm:t>
    </dgm:pt>
    <dgm:pt modelId="{837F44F8-09C0-44A5-8A20-8FC0EEAE0EE5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</dgm:t>
    </dgm:pt>
    <dgm:pt modelId="{C05EB01A-10BA-4A67-9AD4-3C24CD1246BA}" type="parTrans" cxnId="{EF522292-05A3-48CB-B6B6-5C51E16648D7}">
      <dgm:prSet/>
      <dgm:spPr/>
      <dgm:t>
        <a:bodyPr/>
        <a:lstStyle/>
        <a:p>
          <a:endParaRPr lang="en-US"/>
        </a:p>
      </dgm:t>
    </dgm:pt>
    <dgm:pt modelId="{57DDCDDF-B6F8-42CD-AAB0-0675B635F756}" type="sibTrans" cxnId="{EF522292-05A3-48CB-B6B6-5C51E16648D7}">
      <dgm:prSet/>
      <dgm:spPr/>
      <dgm:t>
        <a:bodyPr/>
        <a:lstStyle/>
        <a:p>
          <a:endParaRPr lang="en-US"/>
        </a:p>
      </dgm:t>
    </dgm:pt>
    <dgm:pt modelId="{900B9B9B-5A1A-4D64-A4D3-532E8A9D0D9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</dgm:t>
    </dgm:pt>
    <dgm:pt modelId="{51065825-A6FA-4D65-A7AF-BD1EEE16E9D0}" type="parTrans" cxnId="{28F2C769-5C6D-43A0-827C-AFD214E17F7E}">
      <dgm:prSet/>
      <dgm:spPr/>
      <dgm:t>
        <a:bodyPr/>
        <a:lstStyle/>
        <a:p>
          <a:endParaRPr lang="en-US"/>
        </a:p>
      </dgm:t>
    </dgm:pt>
    <dgm:pt modelId="{24AB993F-8BD4-4751-8442-4BE7201771EC}" type="sibTrans" cxnId="{28F2C769-5C6D-43A0-827C-AFD214E17F7E}">
      <dgm:prSet/>
      <dgm:spPr/>
      <dgm:t>
        <a:bodyPr/>
        <a:lstStyle/>
        <a:p>
          <a:endParaRPr lang="en-US"/>
        </a:p>
      </dgm:t>
    </dgm:pt>
    <dgm:pt modelId="{E80471E4-BFA2-4F8C-87CC-CAD2812CC22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gm:t>
    </dgm:pt>
    <dgm:pt modelId="{B22D1897-233E-442E-8875-82BC20B17958}" type="parTrans" cxnId="{5BB195FB-D7EC-4405-948D-85B32D8836B0}">
      <dgm:prSet/>
      <dgm:spPr/>
      <dgm:t>
        <a:bodyPr/>
        <a:lstStyle/>
        <a:p>
          <a:endParaRPr lang="en-US"/>
        </a:p>
      </dgm:t>
    </dgm:pt>
    <dgm:pt modelId="{8DF033F0-A191-4570-B743-7CD14C878B8C}" type="sibTrans" cxnId="{5BB195FB-D7EC-4405-948D-85B32D8836B0}">
      <dgm:prSet/>
      <dgm:spPr/>
      <dgm:t>
        <a:bodyPr/>
        <a:lstStyle/>
        <a:p>
          <a:endParaRPr lang="en-US"/>
        </a:p>
      </dgm:t>
    </dgm:pt>
    <dgm:pt modelId="{D4308A34-25D1-43A4-A2E3-FA3A529C06C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dirty="0"/>
        </a:p>
      </dgm:t>
    </dgm:pt>
    <dgm:pt modelId="{079DEFAD-BEE9-41DF-A896-E0ED89DB74FB}" type="parTrans" cxnId="{F0C63E98-E3B5-4EFC-B5CB-6F686D17ED4F}">
      <dgm:prSet/>
      <dgm:spPr/>
      <dgm:t>
        <a:bodyPr/>
        <a:lstStyle/>
        <a:p>
          <a:endParaRPr lang="en-US"/>
        </a:p>
      </dgm:t>
    </dgm:pt>
    <dgm:pt modelId="{B076942A-DC0D-4348-89CB-838F46FB536A}" type="sibTrans" cxnId="{F0C63E98-E3B5-4EFC-B5CB-6F686D17ED4F}">
      <dgm:prSet/>
      <dgm:spPr/>
      <dgm:t>
        <a:bodyPr/>
        <a:lstStyle/>
        <a:p>
          <a:endParaRPr lang="en-US"/>
        </a:p>
      </dgm:t>
    </dgm:pt>
    <dgm:pt modelId="{DED691EE-98CD-4606-AA75-5818A5400ABB}" type="pres">
      <dgm:prSet presAssocID="{AD1A07E6-4B89-4A78-8C37-422EDBD40A7D}" presName="Name0" presStyleCnt="0">
        <dgm:presLayoutVars>
          <dgm:dir/>
          <dgm:animLvl val="lvl"/>
          <dgm:resizeHandles val="exact"/>
        </dgm:presLayoutVars>
      </dgm:prSet>
      <dgm:spPr/>
    </dgm:pt>
    <dgm:pt modelId="{56253412-1595-4B94-B03F-4B0250B0C46B}" type="pres">
      <dgm:prSet presAssocID="{04CC3B78-D95A-4C4D-9A23-10F198A1B5EB}" presName="linNode" presStyleCnt="0"/>
      <dgm:spPr/>
    </dgm:pt>
    <dgm:pt modelId="{75FB5E20-E7EC-4954-99F4-C29EF2D93019}" type="pres">
      <dgm:prSet presAssocID="{04CC3B78-D95A-4C4D-9A23-10F198A1B5EB}" presName="parentText" presStyleLbl="node1" presStyleIdx="0" presStyleCnt="4" custScaleX="59498" custLinFactNeighborX="-11335">
        <dgm:presLayoutVars>
          <dgm:chMax val="1"/>
          <dgm:bulletEnabled val="1"/>
        </dgm:presLayoutVars>
      </dgm:prSet>
      <dgm:spPr/>
    </dgm:pt>
    <dgm:pt modelId="{80B847BE-E4E7-424E-B564-9DB8575F1EBC}" type="pres">
      <dgm:prSet presAssocID="{04CC3B78-D95A-4C4D-9A23-10F198A1B5EB}" presName="descendantText" presStyleLbl="alignAccFollowNode1" presStyleIdx="0" presStyleCnt="4" custScaleX="122401" custLinFactNeighborY="2035">
        <dgm:presLayoutVars>
          <dgm:bulletEnabled val="1"/>
        </dgm:presLayoutVars>
      </dgm:prSet>
      <dgm:spPr/>
    </dgm:pt>
    <dgm:pt modelId="{9A440816-4EF3-4DC7-A8E5-469A25908AD0}" type="pres">
      <dgm:prSet presAssocID="{1EDA4147-BC36-47D3-9D23-EAC017B0C392}" presName="sp" presStyleCnt="0"/>
      <dgm:spPr/>
    </dgm:pt>
    <dgm:pt modelId="{763A4535-82E0-4645-B81B-AC30E4A3F522}" type="pres">
      <dgm:prSet presAssocID="{A6D9F736-D7EF-48A0-8EAF-DD230E088CBB}" presName="linNode" presStyleCnt="0"/>
      <dgm:spPr/>
    </dgm:pt>
    <dgm:pt modelId="{AF94E28D-C000-48A9-B81D-D5679D3F72F5}" type="pres">
      <dgm:prSet presAssocID="{A6D9F736-D7EF-48A0-8EAF-DD230E088CBB}" presName="parentText" presStyleLbl="node1" presStyleIdx="1" presStyleCnt="4" custScaleX="59499">
        <dgm:presLayoutVars>
          <dgm:chMax val="1"/>
          <dgm:bulletEnabled val="1"/>
        </dgm:presLayoutVars>
      </dgm:prSet>
      <dgm:spPr/>
    </dgm:pt>
    <dgm:pt modelId="{D7554BF2-B97D-467F-8864-1B51C1666BDF}" type="pres">
      <dgm:prSet presAssocID="{A6D9F736-D7EF-48A0-8EAF-DD230E088CBB}" presName="descendantText" presStyleLbl="alignAccFollowNode1" presStyleIdx="1" presStyleCnt="4" custScaleX="122401" custLinFactNeighborY="2035">
        <dgm:presLayoutVars>
          <dgm:bulletEnabled val="1"/>
        </dgm:presLayoutVars>
      </dgm:prSet>
      <dgm:spPr/>
    </dgm:pt>
    <dgm:pt modelId="{5335CD32-1008-4219-9882-827F7C642EA5}" type="pres">
      <dgm:prSet presAssocID="{527E70E6-D64D-4E6C-9862-F4C2818D8B91}" presName="sp" presStyleCnt="0"/>
      <dgm:spPr/>
    </dgm:pt>
    <dgm:pt modelId="{BEE9E0E1-786F-4329-AE23-6829EC0C02CC}" type="pres">
      <dgm:prSet presAssocID="{D4308A34-25D1-43A4-A2E3-FA3A529C06C2}" presName="linNode" presStyleCnt="0"/>
      <dgm:spPr/>
    </dgm:pt>
    <dgm:pt modelId="{0F17FD06-DCD7-46A5-BD50-6B7BA3250711}" type="pres">
      <dgm:prSet presAssocID="{D4308A34-25D1-43A4-A2E3-FA3A529C06C2}" presName="parentText" presStyleLbl="node1" presStyleIdx="2" presStyleCnt="4" custScaleX="59499">
        <dgm:presLayoutVars>
          <dgm:chMax val="1"/>
          <dgm:bulletEnabled val="1"/>
        </dgm:presLayoutVars>
      </dgm:prSet>
      <dgm:spPr/>
    </dgm:pt>
    <dgm:pt modelId="{E3C8300D-BF78-4BB1-AE1F-E670377A0A36}" type="pres">
      <dgm:prSet presAssocID="{D4308A34-25D1-43A4-A2E3-FA3A529C06C2}" presName="descendantText" presStyleLbl="alignAccFollowNode1" presStyleIdx="2" presStyleCnt="4" custScaleX="122401" custLinFactNeighborY="0">
        <dgm:presLayoutVars>
          <dgm:bulletEnabled val="1"/>
        </dgm:presLayoutVars>
      </dgm:prSet>
      <dgm:spPr/>
    </dgm:pt>
    <dgm:pt modelId="{CE74F68C-FBDD-46BF-AA0F-1BEBDC7F41E3}" type="pres">
      <dgm:prSet presAssocID="{B076942A-DC0D-4348-89CB-838F46FB536A}" presName="sp" presStyleCnt="0"/>
      <dgm:spPr/>
    </dgm:pt>
    <dgm:pt modelId="{F70452F7-210E-4B35-8D17-068D8D7A9C50}" type="pres">
      <dgm:prSet presAssocID="{25CD7FF9-1BB1-49AE-8529-9E721E4B4E92}" presName="linNode" presStyleCnt="0"/>
      <dgm:spPr/>
    </dgm:pt>
    <dgm:pt modelId="{1A45F34A-2A85-438C-896C-8FA31A7C097C}" type="pres">
      <dgm:prSet presAssocID="{25CD7FF9-1BB1-49AE-8529-9E721E4B4E92}" presName="parentText" presStyleLbl="node1" presStyleIdx="3" presStyleCnt="4" custScaleX="59498" custLinFactNeighborX="-11335">
        <dgm:presLayoutVars>
          <dgm:chMax val="1"/>
          <dgm:bulletEnabled val="1"/>
        </dgm:presLayoutVars>
      </dgm:prSet>
      <dgm:spPr/>
    </dgm:pt>
    <dgm:pt modelId="{0E1C7A03-C0E9-4026-93BF-F98E873E5F72}" type="pres">
      <dgm:prSet presAssocID="{25CD7FF9-1BB1-49AE-8529-9E721E4B4E92}" presName="descendantText" presStyleLbl="alignAccFollowNode1" presStyleIdx="3" presStyleCnt="4" custScaleX="122402">
        <dgm:presLayoutVars>
          <dgm:bulletEnabled val="1"/>
        </dgm:presLayoutVars>
      </dgm:prSet>
      <dgm:spPr/>
    </dgm:pt>
  </dgm:ptLst>
  <dgm:cxnLst>
    <dgm:cxn modelId="{39F8A001-5262-4FA8-8521-4CA492B63464}" srcId="{D4308A34-25D1-43A4-A2E3-FA3A529C06C2}" destId="{8526A0C5-2F30-4001-9C45-336B277BCB1E}" srcOrd="0" destOrd="0" parTransId="{1B7CAD3E-243B-4DB2-A4E2-87664B3A97BC}" sibTransId="{B30A602E-4576-47C2-A7D4-922F0008698A}"/>
    <dgm:cxn modelId="{1E5E4F02-4794-4222-9D96-9E15120F70F5}" srcId="{25CD7FF9-1BB1-49AE-8529-9E721E4B4E92}" destId="{4A701E5E-BB4E-4C85-84C1-C3E4C31EBD3F}" srcOrd="1" destOrd="0" parTransId="{05409F1C-7CA1-4A87-BEC8-426D86CE4A53}" sibTransId="{C9EA73A8-D78A-492B-B6A5-50FF9BD5466D}"/>
    <dgm:cxn modelId="{BDD21304-8C21-483A-90FD-72475488653B}" type="presOf" srcId="{E80471E4-BFA2-4F8C-87CC-CAD2812CC22A}" destId="{D7554BF2-B97D-467F-8864-1B51C1666BDF}" srcOrd="0" destOrd="2" presId="urn:microsoft.com/office/officeart/2005/8/layout/vList5"/>
    <dgm:cxn modelId="{03752818-4A72-477B-AE06-0F922FD3540E}" type="presOf" srcId="{4A701E5E-BB4E-4C85-84C1-C3E4C31EBD3F}" destId="{0E1C7A03-C0E9-4026-93BF-F98E873E5F72}" srcOrd="0" destOrd="1" presId="urn:microsoft.com/office/officeart/2005/8/layout/vList5"/>
    <dgm:cxn modelId="{2CE14F21-09AF-4E8F-9191-60903C51EE24}" type="presOf" srcId="{837F44F8-09C0-44A5-8A20-8FC0EEAE0EE5}" destId="{D7554BF2-B97D-467F-8864-1B51C1666BDF}" srcOrd="0" destOrd="0" presId="urn:microsoft.com/office/officeart/2005/8/layout/vList5"/>
    <dgm:cxn modelId="{FC310B22-6C4A-4171-8B16-EA019A651F5F}" type="presOf" srcId="{4E03BA4D-DEE0-4952-AB98-42521697765B}" destId="{0E1C7A03-C0E9-4026-93BF-F98E873E5F72}" srcOrd="0" destOrd="2" presId="urn:microsoft.com/office/officeart/2005/8/layout/vList5"/>
    <dgm:cxn modelId="{B31DFC2D-840B-4842-9FC9-39878DFB398D}" srcId="{25CD7FF9-1BB1-49AE-8529-9E721E4B4E92}" destId="{4E03BA4D-DEE0-4952-AB98-42521697765B}" srcOrd="2" destOrd="0" parTransId="{BD1A6765-6A38-4601-99FF-15F38B5D903E}" sibTransId="{E99A6BFE-FE80-41A4-A478-F99271AAC49F}"/>
    <dgm:cxn modelId="{B3168A35-ABAF-474B-92E8-02FCDDE5A801}" type="presOf" srcId="{900B9B9B-5A1A-4D64-A4D3-532E8A9D0D9B}" destId="{D7554BF2-B97D-467F-8864-1B51C1666BDF}" srcOrd="0" destOrd="1" presId="urn:microsoft.com/office/officeart/2005/8/layout/vList5"/>
    <dgm:cxn modelId="{C3003B36-E950-4B33-92B4-B473794E11DA}" srcId="{04CC3B78-D95A-4C4D-9A23-10F198A1B5EB}" destId="{09E1A425-66DA-4E01-90DA-3C532B3F116A}" srcOrd="1" destOrd="0" parTransId="{829D47C7-2907-4409-A139-1D5E592DA884}" sibTransId="{63ACE804-49FB-4739-BD13-CB06988F96DF}"/>
    <dgm:cxn modelId="{94C01037-C867-4982-85EC-6B2901A9D8E1}" type="presOf" srcId="{09E1A425-66DA-4E01-90DA-3C532B3F116A}" destId="{80B847BE-E4E7-424E-B564-9DB8575F1EBC}" srcOrd="0" destOrd="1" presId="urn:microsoft.com/office/officeart/2005/8/layout/vList5"/>
    <dgm:cxn modelId="{77BB4B38-03F0-4B21-AB40-C516939808BE}" type="presOf" srcId="{2AA01230-733C-4002-946A-DE671D2B6462}" destId="{0E1C7A03-C0E9-4026-93BF-F98E873E5F72}" srcOrd="0" destOrd="0" presId="urn:microsoft.com/office/officeart/2005/8/layout/vList5"/>
    <dgm:cxn modelId="{B3D5A04A-9C33-490A-B9E0-01EBCD37E449}" type="presOf" srcId="{A6D9F736-D7EF-48A0-8EAF-DD230E088CBB}" destId="{AF94E28D-C000-48A9-B81D-D5679D3F72F5}" srcOrd="0" destOrd="0" presId="urn:microsoft.com/office/officeart/2005/8/layout/vList5"/>
    <dgm:cxn modelId="{DC58485D-79DD-451F-9C2E-42D34E63928C}" srcId="{D4308A34-25D1-43A4-A2E3-FA3A529C06C2}" destId="{959194F4-635E-4050-9A7E-99F5BB29AA0B}" srcOrd="1" destOrd="0" parTransId="{96114FF7-2C09-4F72-816D-0DFEB063EBD9}" sibTransId="{E3AAC128-E9BB-4C81-9BC4-272511A4F249}"/>
    <dgm:cxn modelId="{B5D33563-C746-416B-8279-4F4E697F6787}" srcId="{AD1A07E6-4B89-4A78-8C37-422EDBD40A7D}" destId="{04CC3B78-D95A-4C4D-9A23-10F198A1B5EB}" srcOrd="0" destOrd="0" parTransId="{C4EEC90E-3AF8-4D8F-9B34-D8F2B61F7214}" sibTransId="{1EDA4147-BC36-47D3-9D23-EAC017B0C392}"/>
    <dgm:cxn modelId="{B9917B63-DAB5-4CC9-881F-7D76E30672C1}" type="presOf" srcId="{56F76BAC-4F93-4CB7-9248-D98CCFBDC4F2}" destId="{E3C8300D-BF78-4BB1-AE1F-E670377A0A36}" srcOrd="0" destOrd="2" presId="urn:microsoft.com/office/officeart/2005/8/layout/vList5"/>
    <dgm:cxn modelId="{28F2C769-5C6D-43A0-827C-AFD214E17F7E}" srcId="{A6D9F736-D7EF-48A0-8EAF-DD230E088CBB}" destId="{900B9B9B-5A1A-4D64-A4D3-532E8A9D0D9B}" srcOrd="1" destOrd="0" parTransId="{51065825-A6FA-4D65-A7AF-BD1EEE16E9D0}" sibTransId="{24AB993F-8BD4-4751-8442-4BE7201771EC}"/>
    <dgm:cxn modelId="{80405773-DD66-422B-8079-3DCF6704B08B}" type="presOf" srcId="{89F99527-F8E2-437E-A1BF-87794B121C5E}" destId="{80B847BE-E4E7-424E-B564-9DB8575F1EBC}" srcOrd="0" destOrd="2" presId="urn:microsoft.com/office/officeart/2005/8/layout/vList5"/>
    <dgm:cxn modelId="{E256EC77-21C9-45AC-B925-E7478C5DF77C}" type="presOf" srcId="{AD1A07E6-4B89-4A78-8C37-422EDBD40A7D}" destId="{DED691EE-98CD-4606-AA75-5818A5400ABB}" srcOrd="0" destOrd="0" presId="urn:microsoft.com/office/officeart/2005/8/layout/vList5"/>
    <dgm:cxn modelId="{1C3BED7E-98D0-4FD3-B129-40D6EE0E9A1F}" srcId="{AD1A07E6-4B89-4A78-8C37-422EDBD40A7D}" destId="{A6D9F736-D7EF-48A0-8EAF-DD230E088CBB}" srcOrd="1" destOrd="0" parTransId="{9C7F8443-5CA1-45A7-B012-BB5AD2EF6F9C}" sibTransId="{527E70E6-D64D-4E6C-9862-F4C2818D8B91}"/>
    <dgm:cxn modelId="{2FA45C8B-1C8B-4E3A-8EB3-74DF513B9D3E}" type="presOf" srcId="{569DA793-EA2C-42B3-8F64-8B4D11F2EB5A}" destId="{80B847BE-E4E7-424E-B564-9DB8575F1EBC}" srcOrd="0" destOrd="0" presId="urn:microsoft.com/office/officeart/2005/8/layout/vList5"/>
    <dgm:cxn modelId="{EF522292-05A3-48CB-B6B6-5C51E16648D7}" srcId="{A6D9F736-D7EF-48A0-8EAF-DD230E088CBB}" destId="{837F44F8-09C0-44A5-8A20-8FC0EEAE0EE5}" srcOrd="0" destOrd="0" parTransId="{C05EB01A-10BA-4A67-9AD4-3C24CD1246BA}" sibTransId="{57DDCDDF-B6F8-42CD-AAB0-0675B635F756}"/>
    <dgm:cxn modelId="{F0C63E98-E3B5-4EFC-B5CB-6F686D17ED4F}" srcId="{AD1A07E6-4B89-4A78-8C37-422EDBD40A7D}" destId="{D4308A34-25D1-43A4-A2E3-FA3A529C06C2}" srcOrd="2" destOrd="0" parTransId="{079DEFAD-BEE9-41DF-A896-E0ED89DB74FB}" sibTransId="{B076942A-DC0D-4348-89CB-838F46FB536A}"/>
    <dgm:cxn modelId="{C847C39A-33B4-4046-892E-FF6DD4526C79}" srcId="{04CC3B78-D95A-4C4D-9A23-10F198A1B5EB}" destId="{569DA793-EA2C-42B3-8F64-8B4D11F2EB5A}" srcOrd="0" destOrd="0" parTransId="{E8AB62FD-4E50-4946-80FB-4CAD8210BF92}" sibTransId="{7D597EB1-7E2A-47F4-B79D-C8B6F5CDB41B}"/>
    <dgm:cxn modelId="{7F9ACC9D-6C54-4E2F-94E7-D374C5390F5D}" type="presOf" srcId="{8526A0C5-2F30-4001-9C45-336B277BCB1E}" destId="{E3C8300D-BF78-4BB1-AE1F-E670377A0A36}" srcOrd="0" destOrd="0" presId="urn:microsoft.com/office/officeart/2005/8/layout/vList5"/>
    <dgm:cxn modelId="{D5C8E2A0-6297-4DB5-A62B-96B2DC59395B}" srcId="{AD1A07E6-4B89-4A78-8C37-422EDBD40A7D}" destId="{25CD7FF9-1BB1-49AE-8529-9E721E4B4E92}" srcOrd="3" destOrd="0" parTransId="{E189DAC5-CC5C-4F3B-AA4E-5BBBB84AD23B}" sibTransId="{E4AF65D4-16C8-46F2-9A3C-0E52F9BE26D6}"/>
    <dgm:cxn modelId="{57ED79AB-C8EC-4900-A473-43C96D614FDC}" type="presOf" srcId="{04CC3B78-D95A-4C4D-9A23-10F198A1B5EB}" destId="{75FB5E20-E7EC-4954-99F4-C29EF2D93019}" srcOrd="0" destOrd="0" presId="urn:microsoft.com/office/officeart/2005/8/layout/vList5"/>
    <dgm:cxn modelId="{C36C44BD-87F8-4D85-86F0-9EEC932AB725}" srcId="{04CC3B78-D95A-4C4D-9A23-10F198A1B5EB}" destId="{89F99527-F8E2-437E-A1BF-87794B121C5E}" srcOrd="2" destOrd="0" parTransId="{0F4326EB-E1F8-4F98-BD46-3C10426316DC}" sibTransId="{0F4E849B-0C89-400E-B7D4-4BACB043DF7D}"/>
    <dgm:cxn modelId="{9B59D2C8-7275-4F0D-99D1-1D9ACA06403D}" type="presOf" srcId="{D4308A34-25D1-43A4-A2E3-FA3A529C06C2}" destId="{0F17FD06-DCD7-46A5-BD50-6B7BA3250711}" srcOrd="0" destOrd="0" presId="urn:microsoft.com/office/officeart/2005/8/layout/vList5"/>
    <dgm:cxn modelId="{CB3D24D5-7166-4EEF-B541-C41A56AF418D}" type="presOf" srcId="{959194F4-635E-4050-9A7E-99F5BB29AA0B}" destId="{E3C8300D-BF78-4BB1-AE1F-E670377A0A36}" srcOrd="0" destOrd="1" presId="urn:microsoft.com/office/officeart/2005/8/layout/vList5"/>
    <dgm:cxn modelId="{4ECA55E0-517F-4856-929A-FAA1D17287D5}" srcId="{25CD7FF9-1BB1-49AE-8529-9E721E4B4E92}" destId="{2AA01230-733C-4002-946A-DE671D2B6462}" srcOrd="0" destOrd="0" parTransId="{AB94F932-C073-4923-BCF4-24F458197374}" sibTransId="{9D6E1992-B5EF-4AFA-B97C-4587DE97DB3D}"/>
    <dgm:cxn modelId="{66F67EEA-64A2-4F84-B132-C4616028CD2B}" srcId="{D4308A34-25D1-43A4-A2E3-FA3A529C06C2}" destId="{56F76BAC-4F93-4CB7-9248-D98CCFBDC4F2}" srcOrd="2" destOrd="0" parTransId="{D908B8C1-ACDD-46A5-B435-004F59D7691A}" sibTransId="{AE38F99E-EDDF-4573-A457-908323313CA8}"/>
    <dgm:cxn modelId="{594A8DF1-BE4C-4A15-B120-5EA58BF9DAD3}" type="presOf" srcId="{25CD7FF9-1BB1-49AE-8529-9E721E4B4E92}" destId="{1A45F34A-2A85-438C-896C-8FA31A7C097C}" srcOrd="0" destOrd="0" presId="urn:microsoft.com/office/officeart/2005/8/layout/vList5"/>
    <dgm:cxn modelId="{5BB195FB-D7EC-4405-948D-85B32D8836B0}" srcId="{A6D9F736-D7EF-48A0-8EAF-DD230E088CBB}" destId="{E80471E4-BFA2-4F8C-87CC-CAD2812CC22A}" srcOrd="2" destOrd="0" parTransId="{B22D1897-233E-442E-8875-82BC20B17958}" sibTransId="{8DF033F0-A191-4570-B743-7CD14C878B8C}"/>
    <dgm:cxn modelId="{23875CA2-54BE-49A2-BAF9-D9DFAA078A54}" type="presParOf" srcId="{DED691EE-98CD-4606-AA75-5818A5400ABB}" destId="{56253412-1595-4B94-B03F-4B0250B0C46B}" srcOrd="0" destOrd="0" presId="urn:microsoft.com/office/officeart/2005/8/layout/vList5"/>
    <dgm:cxn modelId="{2DE1EA47-098B-455E-8817-CB5D89F50338}" type="presParOf" srcId="{56253412-1595-4B94-B03F-4B0250B0C46B}" destId="{75FB5E20-E7EC-4954-99F4-C29EF2D93019}" srcOrd="0" destOrd="0" presId="urn:microsoft.com/office/officeart/2005/8/layout/vList5"/>
    <dgm:cxn modelId="{CD151BA6-A743-4955-8700-2D64E5B1AC9B}" type="presParOf" srcId="{56253412-1595-4B94-B03F-4B0250B0C46B}" destId="{80B847BE-E4E7-424E-B564-9DB8575F1EBC}" srcOrd="1" destOrd="0" presId="urn:microsoft.com/office/officeart/2005/8/layout/vList5"/>
    <dgm:cxn modelId="{392AB507-0731-4E30-B532-7D7B0869AF2E}" type="presParOf" srcId="{DED691EE-98CD-4606-AA75-5818A5400ABB}" destId="{9A440816-4EF3-4DC7-A8E5-469A25908AD0}" srcOrd="1" destOrd="0" presId="urn:microsoft.com/office/officeart/2005/8/layout/vList5"/>
    <dgm:cxn modelId="{E3717D81-A964-48AF-B7A3-7F8F2BA4AB17}" type="presParOf" srcId="{DED691EE-98CD-4606-AA75-5818A5400ABB}" destId="{763A4535-82E0-4645-B81B-AC30E4A3F522}" srcOrd="2" destOrd="0" presId="urn:microsoft.com/office/officeart/2005/8/layout/vList5"/>
    <dgm:cxn modelId="{01974734-5E2D-41D7-8735-E5F9EC311058}" type="presParOf" srcId="{763A4535-82E0-4645-B81B-AC30E4A3F522}" destId="{AF94E28D-C000-48A9-B81D-D5679D3F72F5}" srcOrd="0" destOrd="0" presId="urn:microsoft.com/office/officeart/2005/8/layout/vList5"/>
    <dgm:cxn modelId="{5E8D2446-F05B-40BF-A7C2-E70A954D4069}" type="presParOf" srcId="{763A4535-82E0-4645-B81B-AC30E4A3F522}" destId="{D7554BF2-B97D-467F-8864-1B51C1666BDF}" srcOrd="1" destOrd="0" presId="urn:microsoft.com/office/officeart/2005/8/layout/vList5"/>
    <dgm:cxn modelId="{CB0A7704-EE9D-404A-809F-EB1F5925DB6F}" type="presParOf" srcId="{DED691EE-98CD-4606-AA75-5818A5400ABB}" destId="{5335CD32-1008-4219-9882-827F7C642EA5}" srcOrd="3" destOrd="0" presId="urn:microsoft.com/office/officeart/2005/8/layout/vList5"/>
    <dgm:cxn modelId="{850487F5-D631-4C7C-8638-600981656FDD}" type="presParOf" srcId="{DED691EE-98CD-4606-AA75-5818A5400ABB}" destId="{BEE9E0E1-786F-4329-AE23-6829EC0C02CC}" srcOrd="4" destOrd="0" presId="urn:microsoft.com/office/officeart/2005/8/layout/vList5"/>
    <dgm:cxn modelId="{0CC14DC9-0273-4AF4-B35F-A24D6E304514}" type="presParOf" srcId="{BEE9E0E1-786F-4329-AE23-6829EC0C02CC}" destId="{0F17FD06-DCD7-46A5-BD50-6B7BA3250711}" srcOrd="0" destOrd="0" presId="urn:microsoft.com/office/officeart/2005/8/layout/vList5"/>
    <dgm:cxn modelId="{B0230368-887B-4DC0-BB4E-46568445E668}" type="presParOf" srcId="{BEE9E0E1-786F-4329-AE23-6829EC0C02CC}" destId="{E3C8300D-BF78-4BB1-AE1F-E670377A0A36}" srcOrd="1" destOrd="0" presId="urn:microsoft.com/office/officeart/2005/8/layout/vList5"/>
    <dgm:cxn modelId="{619D2DEF-84C3-463F-9720-BFB0E5773AAE}" type="presParOf" srcId="{DED691EE-98CD-4606-AA75-5818A5400ABB}" destId="{CE74F68C-FBDD-46BF-AA0F-1BEBDC7F41E3}" srcOrd="5" destOrd="0" presId="urn:microsoft.com/office/officeart/2005/8/layout/vList5"/>
    <dgm:cxn modelId="{58428ACA-BBA8-4979-89FA-78F226861BC2}" type="presParOf" srcId="{DED691EE-98CD-4606-AA75-5818A5400ABB}" destId="{F70452F7-210E-4B35-8D17-068D8D7A9C50}" srcOrd="6" destOrd="0" presId="urn:microsoft.com/office/officeart/2005/8/layout/vList5"/>
    <dgm:cxn modelId="{01553BF9-0C1A-426A-B5D5-70EA06C733DB}" type="presParOf" srcId="{F70452F7-210E-4B35-8D17-068D8D7A9C50}" destId="{1A45F34A-2A85-438C-896C-8FA31A7C097C}" srcOrd="0" destOrd="0" presId="urn:microsoft.com/office/officeart/2005/8/layout/vList5"/>
    <dgm:cxn modelId="{CF5F9631-8339-4F34-A95A-9F0AB27BFCF8}" type="presParOf" srcId="{F70452F7-210E-4B35-8D17-068D8D7A9C50}" destId="{0E1C7A03-C0E9-4026-93BF-F98E873E5F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667E4-7D30-4B18-91E5-FA3359F9AB9B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A9C5EA-AB71-4403-AE3E-A9AA34E8C9E5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/>
            <a:t>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SELECT * FROM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WHERE…</a:t>
          </a:r>
        </a:p>
      </dgm:t>
    </dgm:pt>
    <dgm:pt modelId="{55DBE21A-2E16-4189-B804-E84FB5CE87DA}" type="parTrans" cxnId="{9EAF4E81-7CCA-4128-9ABA-741E1B8A4119}">
      <dgm:prSet/>
      <dgm:spPr/>
      <dgm:t>
        <a:bodyPr/>
        <a:lstStyle/>
        <a:p>
          <a:endParaRPr lang="en-US"/>
        </a:p>
      </dgm:t>
    </dgm:pt>
    <dgm:pt modelId="{13C49774-7D53-4710-A694-0AC9CE65609F}" type="sibTrans" cxnId="{9EAF4E81-7CCA-4128-9ABA-741E1B8A4119}">
      <dgm:prSet/>
      <dgm:spPr/>
      <dgm:t>
        <a:bodyPr/>
        <a:lstStyle/>
        <a:p>
          <a:endParaRPr lang="en-US"/>
        </a:p>
      </dgm:t>
    </dgm:pt>
    <dgm:pt modelId="{FFDEBD30-7BB2-4C17-BD11-A4D15FA0BE01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/>
            <a:t>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INSERT INTO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(Col1, Col1)</a:t>
          </a:r>
        </a:p>
      </dgm:t>
    </dgm:pt>
    <dgm:pt modelId="{BA8387D8-9163-474B-87AC-4EC460EA12A4}" type="parTrans" cxnId="{8B899385-9921-477B-9538-8604E1963F00}">
      <dgm:prSet/>
      <dgm:spPr/>
      <dgm:t>
        <a:bodyPr/>
        <a:lstStyle/>
        <a:p>
          <a:endParaRPr lang="en-US"/>
        </a:p>
      </dgm:t>
    </dgm:pt>
    <dgm:pt modelId="{9A819576-170B-47D0-A94B-5DA5D0761154}" type="sibTrans" cxnId="{8B899385-9921-477B-9538-8604E1963F00}">
      <dgm:prSet/>
      <dgm:spPr/>
      <dgm:t>
        <a:bodyPr/>
        <a:lstStyle/>
        <a:p>
          <a:endParaRPr lang="en-US"/>
        </a:p>
      </dgm:t>
    </dgm:pt>
    <dgm:pt modelId="{18B1D712-A8E8-4969-A1ED-A34FE6371B9B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DELETE FROM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WHERE…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7F9136-B72C-46E8-A88A-3B8E1AAA9562}" type="parTrans" cxnId="{96E6B82D-957B-4CB3-B58D-6FB9C3E0A637}">
      <dgm:prSet/>
      <dgm:spPr/>
      <dgm:t>
        <a:bodyPr/>
        <a:lstStyle/>
        <a:p>
          <a:endParaRPr lang="en-US"/>
        </a:p>
      </dgm:t>
    </dgm:pt>
    <dgm:pt modelId="{5249C3B5-DF81-4D7F-9D88-1F74A34C640A}" type="sibTrans" cxnId="{96E6B82D-957B-4CB3-B58D-6FB9C3E0A637}">
      <dgm:prSet/>
      <dgm:spPr/>
      <dgm:t>
        <a:bodyPr/>
        <a:lstStyle/>
        <a:p>
          <a:endParaRPr lang="en-US"/>
        </a:p>
      </dgm:t>
    </dgm:pt>
    <dgm:pt modelId="{C8DC7CD3-1811-458F-B55E-9DEC43FB06CA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/>
            <a:t>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UPDATE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SET [Col1] = ‘value’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60DAFB2-B404-4573-9F82-F8C522EA0A5F}" type="parTrans" cxnId="{DB0CEFA9-9765-4032-81BF-457D0CFBD067}">
      <dgm:prSet/>
      <dgm:spPr/>
      <dgm:t>
        <a:bodyPr/>
        <a:lstStyle/>
        <a:p>
          <a:endParaRPr lang="en-US"/>
        </a:p>
      </dgm:t>
    </dgm:pt>
    <dgm:pt modelId="{AF44EF45-C780-4C32-AFE8-FE294DF84281}" type="sibTrans" cxnId="{DB0CEFA9-9765-4032-81BF-457D0CFBD067}">
      <dgm:prSet/>
      <dgm:spPr/>
      <dgm:t>
        <a:bodyPr/>
        <a:lstStyle/>
        <a:p>
          <a:endParaRPr lang="en-US"/>
        </a:p>
      </dgm:t>
    </dgm:pt>
    <dgm:pt modelId="{DCB11629-C18F-47AB-96D5-B063C78B1352}" type="pres">
      <dgm:prSet presAssocID="{873667E4-7D30-4B18-91E5-FA3359F9AB9B}" presName="linear" presStyleCnt="0">
        <dgm:presLayoutVars>
          <dgm:animLvl val="lvl"/>
          <dgm:resizeHandles val="exact"/>
        </dgm:presLayoutVars>
      </dgm:prSet>
      <dgm:spPr/>
    </dgm:pt>
    <dgm:pt modelId="{86DF20A4-6ECA-4B1B-9175-51C79371ACAE}" type="pres">
      <dgm:prSet presAssocID="{F0A9C5EA-AB71-4403-AE3E-A9AA34E8C9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1BB9DB-0468-405A-89C3-FCF708BA8DFA}" type="pres">
      <dgm:prSet presAssocID="{13C49774-7D53-4710-A694-0AC9CE65609F}" presName="spacer" presStyleCnt="0"/>
      <dgm:spPr/>
    </dgm:pt>
    <dgm:pt modelId="{A31FCC2E-9D2F-4AD1-8F5C-2165A57E489B}" type="pres">
      <dgm:prSet presAssocID="{FFDEBD30-7BB2-4C17-BD11-A4D15FA0BE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13C616-1D40-4908-BCBE-DF4609158C11}" type="pres">
      <dgm:prSet presAssocID="{9A819576-170B-47D0-A94B-5DA5D0761154}" presName="spacer" presStyleCnt="0"/>
      <dgm:spPr/>
    </dgm:pt>
    <dgm:pt modelId="{8F088CCF-5437-4A50-9300-85BCAEA88B07}" type="pres">
      <dgm:prSet presAssocID="{C8DC7CD3-1811-458F-B55E-9DEC43FB06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DB5EFC-B5E2-4D15-BCF1-0317927F2134}" type="pres">
      <dgm:prSet presAssocID="{AF44EF45-C780-4C32-AFE8-FE294DF84281}" presName="spacer" presStyleCnt="0"/>
      <dgm:spPr/>
    </dgm:pt>
    <dgm:pt modelId="{7507DA53-1EBC-446E-8EDA-9BB7978EF117}" type="pres">
      <dgm:prSet presAssocID="{18B1D712-A8E8-4969-A1ED-A34FE6371B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B77913-0909-4F82-9BE4-BB7025DFF2D9}" type="presOf" srcId="{C8DC7CD3-1811-458F-B55E-9DEC43FB06CA}" destId="{8F088CCF-5437-4A50-9300-85BCAEA88B07}" srcOrd="0" destOrd="0" presId="urn:microsoft.com/office/officeart/2005/8/layout/vList2"/>
    <dgm:cxn modelId="{96E6B82D-957B-4CB3-B58D-6FB9C3E0A637}" srcId="{873667E4-7D30-4B18-91E5-FA3359F9AB9B}" destId="{18B1D712-A8E8-4969-A1ED-A34FE6371B9B}" srcOrd="3" destOrd="0" parTransId="{697F9136-B72C-46E8-A88A-3B8E1AAA9562}" sibTransId="{5249C3B5-DF81-4D7F-9D88-1F74A34C640A}"/>
    <dgm:cxn modelId="{9EAF4E81-7CCA-4128-9ABA-741E1B8A4119}" srcId="{873667E4-7D30-4B18-91E5-FA3359F9AB9B}" destId="{F0A9C5EA-AB71-4403-AE3E-A9AA34E8C9E5}" srcOrd="0" destOrd="0" parTransId="{55DBE21A-2E16-4189-B804-E84FB5CE87DA}" sibTransId="{13C49774-7D53-4710-A694-0AC9CE65609F}"/>
    <dgm:cxn modelId="{8B899385-9921-477B-9538-8604E1963F00}" srcId="{873667E4-7D30-4B18-91E5-FA3359F9AB9B}" destId="{FFDEBD30-7BB2-4C17-BD11-A4D15FA0BE01}" srcOrd="1" destOrd="0" parTransId="{BA8387D8-9163-474B-87AC-4EC460EA12A4}" sibTransId="{9A819576-170B-47D0-A94B-5DA5D0761154}"/>
    <dgm:cxn modelId="{4D2BA98D-9F5C-4872-98AB-A90BC88DC17E}" type="presOf" srcId="{FFDEBD30-7BB2-4C17-BD11-A4D15FA0BE01}" destId="{A31FCC2E-9D2F-4AD1-8F5C-2165A57E489B}" srcOrd="0" destOrd="0" presId="urn:microsoft.com/office/officeart/2005/8/layout/vList2"/>
    <dgm:cxn modelId="{DB0CEFA9-9765-4032-81BF-457D0CFBD067}" srcId="{873667E4-7D30-4B18-91E5-FA3359F9AB9B}" destId="{C8DC7CD3-1811-458F-B55E-9DEC43FB06CA}" srcOrd="2" destOrd="0" parTransId="{060DAFB2-B404-4573-9F82-F8C522EA0A5F}" sibTransId="{AF44EF45-C780-4C32-AFE8-FE294DF84281}"/>
    <dgm:cxn modelId="{F07CA5B4-6C9F-4504-AE23-FEAAB8F52031}" type="presOf" srcId="{873667E4-7D30-4B18-91E5-FA3359F9AB9B}" destId="{DCB11629-C18F-47AB-96D5-B063C78B1352}" srcOrd="0" destOrd="0" presId="urn:microsoft.com/office/officeart/2005/8/layout/vList2"/>
    <dgm:cxn modelId="{F8650DD5-185A-4198-B45C-39C428839840}" type="presOf" srcId="{18B1D712-A8E8-4969-A1ED-A34FE6371B9B}" destId="{7507DA53-1EBC-446E-8EDA-9BB7978EF117}" srcOrd="0" destOrd="0" presId="urn:microsoft.com/office/officeart/2005/8/layout/vList2"/>
    <dgm:cxn modelId="{9F0664F8-F533-4E27-B21B-1C869E0F6887}" type="presOf" srcId="{F0A9C5EA-AB71-4403-AE3E-A9AA34E8C9E5}" destId="{86DF20A4-6ECA-4B1B-9175-51C79371ACAE}" srcOrd="0" destOrd="0" presId="urn:microsoft.com/office/officeart/2005/8/layout/vList2"/>
    <dgm:cxn modelId="{D8AA29F8-C0FF-4A7F-961E-39D5758C3050}" type="presParOf" srcId="{DCB11629-C18F-47AB-96D5-B063C78B1352}" destId="{86DF20A4-6ECA-4B1B-9175-51C79371ACAE}" srcOrd="0" destOrd="0" presId="urn:microsoft.com/office/officeart/2005/8/layout/vList2"/>
    <dgm:cxn modelId="{0080F10F-CCE6-4FB7-8E18-952D2F1F1EE1}" type="presParOf" srcId="{DCB11629-C18F-47AB-96D5-B063C78B1352}" destId="{A51BB9DB-0468-405A-89C3-FCF708BA8DFA}" srcOrd="1" destOrd="0" presId="urn:microsoft.com/office/officeart/2005/8/layout/vList2"/>
    <dgm:cxn modelId="{0C0E3512-0AF5-4B1E-8191-77BC709D001A}" type="presParOf" srcId="{DCB11629-C18F-47AB-96D5-B063C78B1352}" destId="{A31FCC2E-9D2F-4AD1-8F5C-2165A57E489B}" srcOrd="2" destOrd="0" presId="urn:microsoft.com/office/officeart/2005/8/layout/vList2"/>
    <dgm:cxn modelId="{F2A0B133-FEEA-4FAD-ADFB-BE26842B21B1}" type="presParOf" srcId="{DCB11629-C18F-47AB-96D5-B063C78B1352}" destId="{3813C616-1D40-4908-BCBE-DF4609158C11}" srcOrd="3" destOrd="0" presId="urn:microsoft.com/office/officeart/2005/8/layout/vList2"/>
    <dgm:cxn modelId="{FBA65F2E-7080-4336-B83F-A9A3A80A4112}" type="presParOf" srcId="{DCB11629-C18F-47AB-96D5-B063C78B1352}" destId="{8F088CCF-5437-4A50-9300-85BCAEA88B07}" srcOrd="4" destOrd="0" presId="urn:microsoft.com/office/officeart/2005/8/layout/vList2"/>
    <dgm:cxn modelId="{9CCD34C6-1F04-449A-8F25-0D491DC1D3A9}" type="presParOf" srcId="{DCB11629-C18F-47AB-96D5-B063C78B1352}" destId="{8EDB5EFC-B5E2-4D15-BCF1-0317927F2134}" srcOrd="5" destOrd="0" presId="urn:microsoft.com/office/officeart/2005/8/layout/vList2"/>
    <dgm:cxn modelId="{7F8DB01E-E341-41A4-BA41-1D124BC6A400}" type="presParOf" srcId="{DCB11629-C18F-47AB-96D5-B063C78B1352}" destId="{7507DA53-1EBC-446E-8EDA-9BB7978EF1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FD3D19-7023-4C5A-805D-82C06C49C40A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C3F920-EB6C-4A4E-8B81-6D6015917C78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.find(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},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projection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gm:t>
    </dgm:pt>
    <dgm:pt modelId="{44F99859-A4F5-44AD-8E9B-031607EE37B4}" type="parTrans" cxnId="{B512E033-06B8-430E-A7E8-F65EBB316722}">
      <dgm:prSet/>
      <dgm:spPr/>
      <dgm:t>
        <a:bodyPr/>
        <a:lstStyle/>
        <a:p>
          <a:endParaRPr lang="en-US"/>
        </a:p>
      </dgm:t>
    </dgm:pt>
    <dgm:pt modelId="{BB9A9BA8-E365-4D9E-A366-64116F655CB4}" type="sibTrans" cxnId="{B512E033-06B8-430E-A7E8-F65EBB316722}">
      <dgm:prSet/>
      <dgm:spPr/>
      <dgm:t>
        <a:bodyPr/>
        <a:lstStyle/>
        <a:p>
          <a:endParaRPr lang="en-US"/>
        </a:p>
      </dgm:t>
    </dgm:pt>
    <dgm:pt modelId="{43908103-0934-4A63-997B-53BEEFABD70C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.insert(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field : ‘value’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 )</a:t>
          </a:r>
        </a:p>
      </dgm:t>
    </dgm:pt>
    <dgm:pt modelId="{7F156112-0719-403D-A9AD-006718DBED88}" type="parTrans" cxnId="{8623656A-BB1B-41AE-8335-0C2ECC3F964B}">
      <dgm:prSet/>
      <dgm:spPr/>
      <dgm:t>
        <a:bodyPr/>
        <a:lstStyle/>
        <a:p>
          <a:endParaRPr lang="en-US"/>
        </a:p>
      </dgm:t>
    </dgm:pt>
    <dgm:pt modelId="{F3DEDACA-8340-46D5-BC2D-144F06E6D2F9}" type="sibTrans" cxnId="{8623656A-BB1B-41AE-8335-0C2ECC3F964B}">
      <dgm:prSet/>
      <dgm:spPr/>
      <dgm:t>
        <a:bodyPr/>
        <a:lstStyle/>
        <a:p>
          <a:endParaRPr lang="en-US"/>
        </a:p>
      </dgm:t>
    </dgm:pt>
    <dgm:pt modelId="{A87CAE54-7780-4CB9-985F-B53A30CB7F64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.update(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},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gm:t>
    </dgm:pt>
    <dgm:pt modelId="{B896F4BD-263E-4248-857A-D5A0758DE6BB}" type="parTrans" cxnId="{209FBFC7-B009-4B6D-BF62-9F6643548497}">
      <dgm:prSet/>
      <dgm:spPr/>
      <dgm:t>
        <a:bodyPr/>
        <a:lstStyle/>
        <a:p>
          <a:endParaRPr lang="en-US"/>
        </a:p>
      </dgm:t>
    </dgm:pt>
    <dgm:pt modelId="{C6349BF4-1F29-497C-B796-23C8F4125E39}" type="sibTrans" cxnId="{209FBFC7-B009-4B6D-BF62-9F6643548497}">
      <dgm:prSet/>
      <dgm:spPr/>
      <dgm:t>
        <a:bodyPr/>
        <a:lstStyle/>
        <a:p>
          <a:endParaRPr lang="en-US"/>
        </a:p>
      </dgm:t>
    </dgm:pt>
    <dgm:pt modelId="{BA03E8DB-9984-4D55-9E45-77570BF2C928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.remove(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gm:t>
    </dgm:pt>
    <dgm:pt modelId="{BE4DCA3B-38A0-4CCB-9800-9A923EB6ED18}" type="parTrans" cxnId="{C74A7A04-EC60-419D-B3CD-838A0F8C0C4B}">
      <dgm:prSet/>
      <dgm:spPr/>
      <dgm:t>
        <a:bodyPr/>
        <a:lstStyle/>
        <a:p>
          <a:endParaRPr lang="en-US"/>
        </a:p>
      </dgm:t>
    </dgm:pt>
    <dgm:pt modelId="{8B7C05AA-D362-44C3-BCA6-5AEE2C483CAB}" type="sibTrans" cxnId="{C74A7A04-EC60-419D-B3CD-838A0F8C0C4B}">
      <dgm:prSet/>
      <dgm:spPr/>
      <dgm:t>
        <a:bodyPr/>
        <a:lstStyle/>
        <a:p>
          <a:endParaRPr lang="en-US"/>
        </a:p>
      </dgm:t>
    </dgm:pt>
    <dgm:pt modelId="{DC2E0242-1912-4998-909C-7CA8A252B1D5}" type="pres">
      <dgm:prSet presAssocID="{BDFD3D19-7023-4C5A-805D-82C06C49C40A}" presName="linear" presStyleCnt="0">
        <dgm:presLayoutVars>
          <dgm:animLvl val="lvl"/>
          <dgm:resizeHandles val="exact"/>
        </dgm:presLayoutVars>
      </dgm:prSet>
      <dgm:spPr/>
    </dgm:pt>
    <dgm:pt modelId="{891F16FD-5D78-402A-8948-D990B41D2369}" type="pres">
      <dgm:prSet presAssocID="{AFC3F920-EB6C-4A4E-8B81-6D6015917C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9BA078-B4D0-45CC-BC27-3652A6D17D40}" type="pres">
      <dgm:prSet presAssocID="{BB9A9BA8-E365-4D9E-A366-64116F655CB4}" presName="spacer" presStyleCnt="0"/>
      <dgm:spPr/>
    </dgm:pt>
    <dgm:pt modelId="{F2C77C04-5F6E-4A24-9833-3C4A6B20EFE5}" type="pres">
      <dgm:prSet presAssocID="{43908103-0934-4A63-997B-53BEEFABD7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45D626-23D4-4850-BAD2-8B0C2BE7E3FF}" type="pres">
      <dgm:prSet presAssocID="{F3DEDACA-8340-46D5-BC2D-144F06E6D2F9}" presName="spacer" presStyleCnt="0"/>
      <dgm:spPr/>
    </dgm:pt>
    <dgm:pt modelId="{9299CFC9-4EC3-4D52-9600-878CE424C8F2}" type="pres">
      <dgm:prSet presAssocID="{A87CAE54-7780-4CB9-985F-B53A30CB7F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35E9B3-42BD-4C63-82FD-5E15399E48BC}" type="pres">
      <dgm:prSet presAssocID="{C6349BF4-1F29-497C-B796-23C8F4125E39}" presName="spacer" presStyleCnt="0"/>
      <dgm:spPr/>
    </dgm:pt>
    <dgm:pt modelId="{7203CA00-F720-4D73-B75A-CEDB411F7FF5}" type="pres">
      <dgm:prSet presAssocID="{BA03E8DB-9984-4D55-9E45-77570BF2C9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4A7A04-EC60-419D-B3CD-838A0F8C0C4B}" srcId="{BDFD3D19-7023-4C5A-805D-82C06C49C40A}" destId="{BA03E8DB-9984-4D55-9E45-77570BF2C928}" srcOrd="3" destOrd="0" parTransId="{BE4DCA3B-38A0-4CCB-9800-9A923EB6ED18}" sibTransId="{8B7C05AA-D362-44C3-BCA6-5AEE2C483CAB}"/>
    <dgm:cxn modelId="{8A5C291C-C8D7-45CE-8284-B67A0CCE7B0B}" type="presOf" srcId="{AFC3F920-EB6C-4A4E-8B81-6D6015917C78}" destId="{891F16FD-5D78-402A-8948-D990B41D2369}" srcOrd="0" destOrd="0" presId="urn:microsoft.com/office/officeart/2005/8/layout/vList2"/>
    <dgm:cxn modelId="{68EBDF31-4D36-4F76-AFB8-4A530708C140}" type="presOf" srcId="{A87CAE54-7780-4CB9-985F-B53A30CB7F64}" destId="{9299CFC9-4EC3-4D52-9600-878CE424C8F2}" srcOrd="0" destOrd="0" presId="urn:microsoft.com/office/officeart/2005/8/layout/vList2"/>
    <dgm:cxn modelId="{B512E033-06B8-430E-A7E8-F65EBB316722}" srcId="{BDFD3D19-7023-4C5A-805D-82C06C49C40A}" destId="{AFC3F920-EB6C-4A4E-8B81-6D6015917C78}" srcOrd="0" destOrd="0" parTransId="{44F99859-A4F5-44AD-8E9B-031607EE37B4}" sibTransId="{BB9A9BA8-E365-4D9E-A366-64116F655CB4}"/>
    <dgm:cxn modelId="{9F55F140-693C-458F-9959-FEDD4651071E}" type="presOf" srcId="{43908103-0934-4A63-997B-53BEEFABD70C}" destId="{F2C77C04-5F6E-4A24-9833-3C4A6B20EFE5}" srcOrd="0" destOrd="0" presId="urn:microsoft.com/office/officeart/2005/8/layout/vList2"/>
    <dgm:cxn modelId="{8623656A-BB1B-41AE-8335-0C2ECC3F964B}" srcId="{BDFD3D19-7023-4C5A-805D-82C06C49C40A}" destId="{43908103-0934-4A63-997B-53BEEFABD70C}" srcOrd="1" destOrd="0" parTransId="{7F156112-0719-403D-A9AD-006718DBED88}" sibTransId="{F3DEDACA-8340-46D5-BC2D-144F06E6D2F9}"/>
    <dgm:cxn modelId="{F26A569C-FCAD-4931-B5E6-7CF4BEA6E706}" type="presOf" srcId="{BDFD3D19-7023-4C5A-805D-82C06C49C40A}" destId="{DC2E0242-1912-4998-909C-7CA8A252B1D5}" srcOrd="0" destOrd="0" presId="urn:microsoft.com/office/officeart/2005/8/layout/vList2"/>
    <dgm:cxn modelId="{209FBFC7-B009-4B6D-BF62-9F6643548497}" srcId="{BDFD3D19-7023-4C5A-805D-82C06C49C40A}" destId="{A87CAE54-7780-4CB9-985F-B53A30CB7F64}" srcOrd="2" destOrd="0" parTransId="{B896F4BD-263E-4248-857A-D5A0758DE6BB}" sibTransId="{C6349BF4-1F29-497C-B796-23C8F4125E39}"/>
    <dgm:cxn modelId="{9E01EFF5-3B59-4FB2-8A87-B5E419394433}" type="presOf" srcId="{BA03E8DB-9984-4D55-9E45-77570BF2C928}" destId="{7203CA00-F720-4D73-B75A-CEDB411F7FF5}" srcOrd="0" destOrd="0" presId="urn:microsoft.com/office/officeart/2005/8/layout/vList2"/>
    <dgm:cxn modelId="{6361295D-32C8-4B7C-9321-45C4ACC5717E}" type="presParOf" srcId="{DC2E0242-1912-4998-909C-7CA8A252B1D5}" destId="{891F16FD-5D78-402A-8948-D990B41D2369}" srcOrd="0" destOrd="0" presId="urn:microsoft.com/office/officeart/2005/8/layout/vList2"/>
    <dgm:cxn modelId="{315F619D-BAEB-4C2F-B03D-D5CC7BADBFFA}" type="presParOf" srcId="{DC2E0242-1912-4998-909C-7CA8A252B1D5}" destId="{179BA078-B4D0-45CC-BC27-3652A6D17D40}" srcOrd="1" destOrd="0" presId="urn:microsoft.com/office/officeart/2005/8/layout/vList2"/>
    <dgm:cxn modelId="{226BC2C6-8547-40EF-A643-A2ADF1640460}" type="presParOf" srcId="{DC2E0242-1912-4998-909C-7CA8A252B1D5}" destId="{F2C77C04-5F6E-4A24-9833-3C4A6B20EFE5}" srcOrd="2" destOrd="0" presId="urn:microsoft.com/office/officeart/2005/8/layout/vList2"/>
    <dgm:cxn modelId="{451BB4AA-89BF-423D-A1E0-14FDCE941B43}" type="presParOf" srcId="{DC2E0242-1912-4998-909C-7CA8A252B1D5}" destId="{6D45D626-23D4-4850-BAD2-8B0C2BE7E3FF}" srcOrd="3" destOrd="0" presId="urn:microsoft.com/office/officeart/2005/8/layout/vList2"/>
    <dgm:cxn modelId="{74E61AD6-E258-4744-8C20-9F1DF5B866AB}" type="presParOf" srcId="{DC2E0242-1912-4998-909C-7CA8A252B1D5}" destId="{9299CFC9-4EC3-4D52-9600-878CE424C8F2}" srcOrd="4" destOrd="0" presId="urn:microsoft.com/office/officeart/2005/8/layout/vList2"/>
    <dgm:cxn modelId="{D66516FC-F541-4F27-9DFF-FC81B506C192}" type="presParOf" srcId="{DC2E0242-1912-4998-909C-7CA8A252B1D5}" destId="{3B35E9B3-42BD-4C63-82FD-5E15399E48BC}" srcOrd="5" destOrd="0" presId="urn:microsoft.com/office/officeart/2005/8/layout/vList2"/>
    <dgm:cxn modelId="{3B27C2A4-21A3-45DD-B3CA-76125769E0E3}" type="presParOf" srcId="{DC2E0242-1912-4998-909C-7CA8A252B1D5}" destId="{7203CA00-F720-4D73-B75A-CEDB411F7F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0CCCAB-27B1-4439-AA69-AD042ABBCF0F}" type="doc">
      <dgm:prSet loTypeId="urn:microsoft.com/office/officeart/2005/8/layout/l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5513890-B7BE-4566-B6E2-C8E876702069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Standalone Data Analysis </a:t>
          </a:r>
          <a:b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and Visualization</a:t>
          </a:r>
        </a:p>
      </dgm:t>
    </dgm:pt>
    <dgm:pt modelId="{9C51A211-32DC-46F7-9F3F-03BC397726CA}" type="parTrans" cxnId="{2B82EB0D-1BB9-45A3-8835-43FF9C01FF79}">
      <dgm:prSet/>
      <dgm:spPr/>
      <dgm:t>
        <a:bodyPr/>
        <a:lstStyle/>
        <a:p>
          <a:endParaRPr lang="en-US"/>
        </a:p>
      </dgm:t>
    </dgm:pt>
    <dgm:pt modelId="{B424E76D-C283-4970-9910-053B0C17CE0D}" type="sibTrans" cxnId="{2B82EB0D-1BB9-45A3-8835-43FF9C01FF79}">
      <dgm:prSet/>
      <dgm:spPr/>
      <dgm:t>
        <a:bodyPr/>
        <a:lstStyle/>
        <a:p>
          <a:endParaRPr lang="en-US"/>
        </a:p>
      </dgm:t>
    </dgm:pt>
    <dgm:pt modelId="{79877308-C9D3-4273-BABA-195C1196919C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Experiment with data sources to discover if they provide useful information. Handle data that can’t be processed using existing systems. </a:t>
          </a:r>
        </a:p>
      </dgm:t>
    </dgm:pt>
    <dgm:pt modelId="{CEBE6BDC-20CE-4E0A-8D43-97539C823CEA}" type="parTrans" cxnId="{C656B79D-FFC9-493A-9CC5-2548EE683A02}">
      <dgm:prSet/>
      <dgm:spPr/>
      <dgm:t>
        <a:bodyPr/>
        <a:lstStyle/>
        <a:p>
          <a:endParaRPr lang="en-US"/>
        </a:p>
      </dgm:t>
    </dgm:pt>
    <dgm:pt modelId="{E091E8EE-CA8F-4EF9-A7A6-9D9F03FC5795}" type="sibTrans" cxnId="{C656B79D-FFC9-493A-9CC5-2548EE683A02}">
      <dgm:prSet/>
      <dgm:spPr/>
      <dgm:t>
        <a:bodyPr/>
        <a:lstStyle/>
        <a:p>
          <a:endParaRPr lang="en-US"/>
        </a:p>
      </dgm:t>
    </dgm:pt>
    <dgm:pt modelId="{4BF45CFD-CBF2-4CE2-975E-4C39C3B01BD1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Transfer, Cleansing or ETL</a:t>
          </a:r>
        </a:p>
      </dgm:t>
    </dgm:pt>
    <dgm:pt modelId="{66BA3361-117F-4D6A-86B0-D4EDDFC260C3}" type="parTrans" cxnId="{C1D00563-BF20-484E-B328-6881D5B99895}">
      <dgm:prSet/>
      <dgm:spPr/>
      <dgm:t>
        <a:bodyPr/>
        <a:lstStyle/>
        <a:p>
          <a:endParaRPr lang="en-US"/>
        </a:p>
      </dgm:t>
    </dgm:pt>
    <dgm:pt modelId="{C68C8577-F27D-4C5A-B5F9-91994C585BF9}" type="sibTrans" cxnId="{C1D00563-BF20-484E-B328-6881D5B99895}">
      <dgm:prSet/>
      <dgm:spPr/>
      <dgm:t>
        <a:bodyPr/>
        <a:lstStyle/>
        <a:p>
          <a:endParaRPr lang="en-US"/>
        </a:p>
      </dgm:t>
    </dgm:pt>
    <dgm:pt modelId="{C23908D6-3D7C-42D3-8BCB-93A4116E7E75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Extract and transform data before loading it into existing databases.  Categorize, normalize, and extract summary </a:t>
          </a:r>
          <a:b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results to remove duplication and redundancy.  </a:t>
          </a:r>
        </a:p>
      </dgm:t>
    </dgm:pt>
    <dgm:pt modelId="{EA21F663-9C76-41A3-B62D-851BA1AD43CA}" type="parTrans" cxnId="{2D812661-0648-47B1-AD6B-3560275F609C}">
      <dgm:prSet/>
      <dgm:spPr/>
      <dgm:t>
        <a:bodyPr/>
        <a:lstStyle/>
        <a:p>
          <a:endParaRPr lang="en-US"/>
        </a:p>
      </dgm:t>
    </dgm:pt>
    <dgm:pt modelId="{F03EE815-F58B-4480-B1F3-4C48C02DF318}" type="sibTrans" cxnId="{2D812661-0648-47B1-AD6B-3560275F609C}">
      <dgm:prSet/>
      <dgm:spPr/>
      <dgm:t>
        <a:bodyPr/>
        <a:lstStyle/>
        <a:p>
          <a:endParaRPr lang="en-US"/>
        </a:p>
      </dgm:t>
    </dgm:pt>
    <dgm:pt modelId="{7525B1EE-24D1-4787-84FD-CE56814A95D7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Warehouse </a:t>
          </a:r>
          <a:b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or Data Storage</a:t>
          </a:r>
        </a:p>
      </dgm:t>
    </dgm:pt>
    <dgm:pt modelId="{2C7C43BA-E4D0-481E-97C6-FAB3028F2C3B}" type="parTrans" cxnId="{9612E092-166D-4D42-85EF-2A16BC77D9F6}">
      <dgm:prSet/>
      <dgm:spPr/>
      <dgm:t>
        <a:bodyPr/>
        <a:lstStyle/>
        <a:p>
          <a:endParaRPr lang="en-US"/>
        </a:p>
      </dgm:t>
    </dgm:pt>
    <dgm:pt modelId="{E3333CB8-011C-4A21-B1B3-282167BA7EA2}" type="sibTrans" cxnId="{9612E092-166D-4D42-85EF-2A16BC77D9F6}">
      <dgm:prSet/>
      <dgm:spPr/>
      <dgm:t>
        <a:bodyPr/>
        <a:lstStyle/>
        <a:p>
          <a:endParaRPr lang="en-US"/>
        </a:p>
      </dgm:t>
    </dgm:pt>
    <dgm:pt modelId="{596B1640-0E32-4B74-8B31-CC5AF0878E58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Create robust data repositories that are reasonably inexpensive to maintain. Especially useful for storing and managing huge data volumes. </a:t>
          </a:r>
        </a:p>
      </dgm:t>
    </dgm:pt>
    <dgm:pt modelId="{6437CCF8-6CA0-4460-BC8A-D95CE4C56EA1}" type="parTrans" cxnId="{FEB0772A-CE15-4AB4-B148-D23B1EF838AC}">
      <dgm:prSet/>
      <dgm:spPr/>
      <dgm:t>
        <a:bodyPr/>
        <a:lstStyle/>
        <a:p>
          <a:endParaRPr lang="en-US"/>
        </a:p>
      </dgm:t>
    </dgm:pt>
    <dgm:pt modelId="{55798B93-30AA-44A8-BB28-C343D5F0D729}" type="sibTrans" cxnId="{FEB0772A-CE15-4AB4-B148-D23B1EF838AC}">
      <dgm:prSet/>
      <dgm:spPr/>
      <dgm:t>
        <a:bodyPr/>
        <a:lstStyle/>
        <a:p>
          <a:endParaRPr lang="en-US"/>
        </a:p>
      </dgm:t>
    </dgm:pt>
    <dgm:pt modelId="{F49AF70B-44AF-4B69-A71A-93260BBDF343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with Existing</a:t>
          </a:r>
          <a:b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EDW and BI Systems</a:t>
          </a:r>
        </a:p>
      </dgm:t>
    </dgm:pt>
    <dgm:pt modelId="{5CB80009-540C-48BA-B9AA-938D2420A38A}" type="parTrans" cxnId="{2A9B7795-8C10-429B-A716-16DC3D02DDC5}">
      <dgm:prSet/>
      <dgm:spPr/>
      <dgm:t>
        <a:bodyPr/>
        <a:lstStyle/>
        <a:p>
          <a:endParaRPr lang="en-US"/>
        </a:p>
      </dgm:t>
    </dgm:pt>
    <dgm:pt modelId="{4D6F0DAE-2AAC-4A6E-AF30-7F653E5CC685}" type="sibTrans" cxnId="{2A9B7795-8C10-429B-A716-16DC3D02DDC5}">
      <dgm:prSet/>
      <dgm:spPr/>
      <dgm:t>
        <a:bodyPr/>
        <a:lstStyle/>
        <a:p>
          <a:endParaRPr lang="en-US"/>
        </a:p>
      </dgm:t>
    </dgm:pt>
    <dgm:pt modelId="{8506EC5D-0871-4C62-9CBF-AEBDDACF2CC3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400" b="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Big Data at different levels; EDW, OLAP, Excel PowerPivot.  Also, APS enables querying Hadoop to integrate Big Data with existing dimension &amp; fact data.</a:t>
          </a:r>
        </a:p>
      </dgm:t>
    </dgm:pt>
    <dgm:pt modelId="{88D719D1-36E9-4D13-B158-0A083F7CD043}" type="parTrans" cxnId="{690C0750-419A-47C5-88A6-07D7EDCA5A78}">
      <dgm:prSet/>
      <dgm:spPr/>
      <dgm:t>
        <a:bodyPr/>
        <a:lstStyle/>
        <a:p>
          <a:endParaRPr lang="en-US"/>
        </a:p>
      </dgm:t>
    </dgm:pt>
    <dgm:pt modelId="{35070E63-D4ED-4D4C-9380-A5FDA53AE2A9}" type="sibTrans" cxnId="{690C0750-419A-47C5-88A6-07D7EDCA5A78}">
      <dgm:prSet/>
      <dgm:spPr/>
      <dgm:t>
        <a:bodyPr/>
        <a:lstStyle/>
        <a:p>
          <a:endParaRPr lang="en-US"/>
        </a:p>
      </dgm:t>
    </dgm:pt>
    <dgm:pt modelId="{D99EAFA0-4233-4804-B653-54D29C32ABEF}" type="pres">
      <dgm:prSet presAssocID="{840CCCAB-27B1-4439-AA69-AD042ABBCF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2312423-F82D-418D-8376-6EB29DB8C9D4}" type="pres">
      <dgm:prSet presAssocID="{E5513890-B7BE-4566-B6E2-C8E876702069}" presName="horFlow" presStyleCnt="0"/>
      <dgm:spPr/>
    </dgm:pt>
    <dgm:pt modelId="{2B1530A4-E60D-4335-88E7-5C9D9248B603}" type="pres">
      <dgm:prSet presAssocID="{E5513890-B7BE-4566-B6E2-C8E876702069}" presName="bigChev" presStyleLbl="node1" presStyleIdx="0" presStyleCnt="4" custScaleX="291498" custScaleY="173171" custLinFactX="-689" custLinFactNeighborX="-100000"/>
      <dgm:spPr/>
    </dgm:pt>
    <dgm:pt modelId="{E9A7D39D-E73D-478F-9C45-762A518D8F24}" type="pres">
      <dgm:prSet presAssocID="{CEBE6BDC-20CE-4E0A-8D43-97539C823CEA}" presName="parTrans" presStyleCnt="0"/>
      <dgm:spPr/>
    </dgm:pt>
    <dgm:pt modelId="{349C96F6-D8CA-44BA-A291-8A8BD9B01FF6}" type="pres">
      <dgm:prSet presAssocID="{79877308-C9D3-4273-BABA-195C1196919C}" presName="node" presStyleLbl="alignAccFollowNode1" presStyleIdx="0" presStyleCnt="4" custScaleX="580022" custScaleY="173171" custLinFactNeighborX="-82890">
        <dgm:presLayoutVars>
          <dgm:bulletEnabled val="1"/>
        </dgm:presLayoutVars>
      </dgm:prSet>
      <dgm:spPr/>
    </dgm:pt>
    <dgm:pt modelId="{C3790F95-09A1-4FA7-A0EA-C4FB4A2AF2C3}" type="pres">
      <dgm:prSet presAssocID="{E5513890-B7BE-4566-B6E2-C8E876702069}" presName="vSp" presStyleCnt="0"/>
      <dgm:spPr/>
    </dgm:pt>
    <dgm:pt modelId="{8B820703-1CDE-4079-ADAA-34CB22A09C47}" type="pres">
      <dgm:prSet presAssocID="{4BF45CFD-CBF2-4CE2-975E-4C39C3B01BD1}" presName="horFlow" presStyleCnt="0"/>
      <dgm:spPr/>
    </dgm:pt>
    <dgm:pt modelId="{CF61E8B0-C764-484C-9710-CFDE19F684C1}" type="pres">
      <dgm:prSet presAssocID="{4BF45CFD-CBF2-4CE2-975E-4C39C3B01BD1}" presName="bigChev" presStyleLbl="node1" presStyleIdx="1" presStyleCnt="4" custScaleX="291498" custScaleY="173171" custLinFactX="-689" custLinFactNeighborX="-100000"/>
      <dgm:spPr/>
    </dgm:pt>
    <dgm:pt modelId="{992D16A9-D787-4BE4-AAD7-EBFAB3B7CC59}" type="pres">
      <dgm:prSet presAssocID="{EA21F663-9C76-41A3-B62D-851BA1AD43CA}" presName="parTrans" presStyleCnt="0"/>
      <dgm:spPr/>
    </dgm:pt>
    <dgm:pt modelId="{380B2EF0-A13E-407E-9F97-23949543E5FF}" type="pres">
      <dgm:prSet presAssocID="{C23908D6-3D7C-42D3-8BCB-93A4116E7E75}" presName="node" presStyleLbl="alignAccFollowNode1" presStyleIdx="1" presStyleCnt="4" custScaleX="580022" custScaleY="173171" custLinFactNeighborX="-82890">
        <dgm:presLayoutVars>
          <dgm:bulletEnabled val="1"/>
        </dgm:presLayoutVars>
      </dgm:prSet>
      <dgm:spPr/>
    </dgm:pt>
    <dgm:pt modelId="{9EE0E7E9-DD2C-474C-A76A-09B245BE4930}" type="pres">
      <dgm:prSet presAssocID="{4BF45CFD-CBF2-4CE2-975E-4C39C3B01BD1}" presName="vSp" presStyleCnt="0"/>
      <dgm:spPr/>
    </dgm:pt>
    <dgm:pt modelId="{62AC67AF-4C3D-4004-8EE7-11F07568912B}" type="pres">
      <dgm:prSet presAssocID="{7525B1EE-24D1-4787-84FD-CE56814A95D7}" presName="horFlow" presStyleCnt="0"/>
      <dgm:spPr/>
    </dgm:pt>
    <dgm:pt modelId="{9FF1FB99-15AA-46EE-A844-3F64080EF3D0}" type="pres">
      <dgm:prSet presAssocID="{7525B1EE-24D1-4787-84FD-CE56814A95D7}" presName="bigChev" presStyleLbl="node1" presStyleIdx="2" presStyleCnt="4" custScaleX="291498" custScaleY="173171" custLinFactX="-689" custLinFactNeighborX="-100000"/>
      <dgm:spPr/>
    </dgm:pt>
    <dgm:pt modelId="{6103052A-C9BD-4D3A-9388-3B430A0833EF}" type="pres">
      <dgm:prSet presAssocID="{6437CCF8-6CA0-4460-BC8A-D95CE4C56EA1}" presName="parTrans" presStyleCnt="0"/>
      <dgm:spPr/>
    </dgm:pt>
    <dgm:pt modelId="{583B85B8-094C-4C1A-8228-4C4784462C06}" type="pres">
      <dgm:prSet presAssocID="{596B1640-0E32-4B74-8B31-CC5AF0878E58}" presName="node" presStyleLbl="alignAccFollowNode1" presStyleIdx="2" presStyleCnt="4" custScaleX="580022" custScaleY="173171" custLinFactNeighborX="-82890">
        <dgm:presLayoutVars>
          <dgm:bulletEnabled val="1"/>
        </dgm:presLayoutVars>
      </dgm:prSet>
      <dgm:spPr/>
    </dgm:pt>
    <dgm:pt modelId="{09745C85-4F34-4B14-BD1B-9D789046987E}" type="pres">
      <dgm:prSet presAssocID="{7525B1EE-24D1-4787-84FD-CE56814A95D7}" presName="vSp" presStyleCnt="0"/>
      <dgm:spPr/>
    </dgm:pt>
    <dgm:pt modelId="{9153F15C-4E17-429D-A99F-B4FF8B0F1BD0}" type="pres">
      <dgm:prSet presAssocID="{F49AF70B-44AF-4B69-A71A-93260BBDF343}" presName="horFlow" presStyleCnt="0"/>
      <dgm:spPr/>
    </dgm:pt>
    <dgm:pt modelId="{C233A739-B12F-4888-A271-43D29FB7CE3D}" type="pres">
      <dgm:prSet presAssocID="{F49AF70B-44AF-4B69-A71A-93260BBDF343}" presName="bigChev" presStyleLbl="node1" presStyleIdx="3" presStyleCnt="4" custScaleX="291498" custScaleY="173171" custLinFactX="-689" custLinFactNeighborX="-100000"/>
      <dgm:spPr/>
    </dgm:pt>
    <dgm:pt modelId="{178B6063-81EA-4C88-ABA4-E7F0833AFA52}" type="pres">
      <dgm:prSet presAssocID="{88D719D1-36E9-4D13-B158-0A083F7CD043}" presName="parTrans" presStyleCnt="0"/>
      <dgm:spPr/>
    </dgm:pt>
    <dgm:pt modelId="{F89E667E-E654-46E0-BC4B-37B2B94FCA94}" type="pres">
      <dgm:prSet presAssocID="{8506EC5D-0871-4C62-9CBF-AEBDDACF2CC3}" presName="node" presStyleLbl="alignAccFollowNode1" presStyleIdx="3" presStyleCnt="4" custScaleX="580022" custScaleY="173171" custLinFactNeighborX="-82890">
        <dgm:presLayoutVars>
          <dgm:bulletEnabled val="1"/>
        </dgm:presLayoutVars>
      </dgm:prSet>
      <dgm:spPr/>
    </dgm:pt>
  </dgm:ptLst>
  <dgm:cxnLst>
    <dgm:cxn modelId="{2B82EB0D-1BB9-45A3-8835-43FF9C01FF79}" srcId="{840CCCAB-27B1-4439-AA69-AD042ABBCF0F}" destId="{E5513890-B7BE-4566-B6E2-C8E876702069}" srcOrd="0" destOrd="0" parTransId="{9C51A211-32DC-46F7-9F3F-03BC397726CA}" sibTransId="{B424E76D-C283-4970-9910-053B0C17CE0D}"/>
    <dgm:cxn modelId="{8CA6FC17-DB6C-40CA-8069-461EE507E6FA}" type="presOf" srcId="{E5513890-B7BE-4566-B6E2-C8E876702069}" destId="{2B1530A4-E60D-4335-88E7-5C9D9248B603}" srcOrd="0" destOrd="0" presId="urn:microsoft.com/office/officeart/2005/8/layout/lProcess3"/>
    <dgm:cxn modelId="{FEB0772A-CE15-4AB4-B148-D23B1EF838AC}" srcId="{7525B1EE-24D1-4787-84FD-CE56814A95D7}" destId="{596B1640-0E32-4B74-8B31-CC5AF0878E58}" srcOrd="0" destOrd="0" parTransId="{6437CCF8-6CA0-4460-BC8A-D95CE4C56EA1}" sibTransId="{55798B93-30AA-44A8-BB28-C343D5F0D729}"/>
    <dgm:cxn modelId="{AF45DB32-6164-444C-A2B5-68F995E3B601}" type="presOf" srcId="{596B1640-0E32-4B74-8B31-CC5AF0878E58}" destId="{583B85B8-094C-4C1A-8228-4C4784462C06}" srcOrd="0" destOrd="0" presId="urn:microsoft.com/office/officeart/2005/8/layout/lProcess3"/>
    <dgm:cxn modelId="{D80BCA3A-F16F-4473-A02C-767115BCE16A}" type="presOf" srcId="{7525B1EE-24D1-4787-84FD-CE56814A95D7}" destId="{9FF1FB99-15AA-46EE-A844-3F64080EF3D0}" srcOrd="0" destOrd="0" presId="urn:microsoft.com/office/officeart/2005/8/layout/lProcess3"/>
    <dgm:cxn modelId="{6ECA863F-1D0E-4B8E-9B0E-1AF084EF7BD9}" type="presOf" srcId="{79877308-C9D3-4273-BABA-195C1196919C}" destId="{349C96F6-D8CA-44BA-A291-8A8BD9B01FF6}" srcOrd="0" destOrd="0" presId="urn:microsoft.com/office/officeart/2005/8/layout/lProcess3"/>
    <dgm:cxn modelId="{ECB8304A-B2C3-4F00-807C-59B59D85A484}" type="presOf" srcId="{840CCCAB-27B1-4439-AA69-AD042ABBCF0F}" destId="{D99EAFA0-4233-4804-B653-54D29C32ABEF}" srcOrd="0" destOrd="0" presId="urn:microsoft.com/office/officeart/2005/8/layout/lProcess3"/>
    <dgm:cxn modelId="{690C0750-419A-47C5-88A6-07D7EDCA5A78}" srcId="{F49AF70B-44AF-4B69-A71A-93260BBDF343}" destId="{8506EC5D-0871-4C62-9CBF-AEBDDACF2CC3}" srcOrd="0" destOrd="0" parTransId="{88D719D1-36E9-4D13-B158-0A083F7CD043}" sibTransId="{35070E63-D4ED-4D4C-9380-A5FDA53AE2A9}"/>
    <dgm:cxn modelId="{2D812661-0648-47B1-AD6B-3560275F609C}" srcId="{4BF45CFD-CBF2-4CE2-975E-4C39C3B01BD1}" destId="{C23908D6-3D7C-42D3-8BCB-93A4116E7E75}" srcOrd="0" destOrd="0" parTransId="{EA21F663-9C76-41A3-B62D-851BA1AD43CA}" sibTransId="{F03EE815-F58B-4480-B1F3-4C48C02DF318}"/>
    <dgm:cxn modelId="{068A8561-0333-46A6-8EDE-E1CEC4565E8F}" type="presOf" srcId="{8506EC5D-0871-4C62-9CBF-AEBDDACF2CC3}" destId="{F89E667E-E654-46E0-BC4B-37B2B94FCA94}" srcOrd="0" destOrd="0" presId="urn:microsoft.com/office/officeart/2005/8/layout/lProcess3"/>
    <dgm:cxn modelId="{C1D00563-BF20-484E-B328-6881D5B99895}" srcId="{840CCCAB-27B1-4439-AA69-AD042ABBCF0F}" destId="{4BF45CFD-CBF2-4CE2-975E-4C39C3B01BD1}" srcOrd="1" destOrd="0" parTransId="{66BA3361-117F-4D6A-86B0-D4EDDFC260C3}" sibTransId="{C68C8577-F27D-4C5A-B5F9-91994C585BF9}"/>
    <dgm:cxn modelId="{E452FA76-99A5-48AE-9A15-6A3C3940CEF5}" type="presOf" srcId="{F49AF70B-44AF-4B69-A71A-93260BBDF343}" destId="{C233A739-B12F-4888-A271-43D29FB7CE3D}" srcOrd="0" destOrd="0" presId="urn:microsoft.com/office/officeart/2005/8/layout/lProcess3"/>
    <dgm:cxn modelId="{9612E092-166D-4D42-85EF-2A16BC77D9F6}" srcId="{840CCCAB-27B1-4439-AA69-AD042ABBCF0F}" destId="{7525B1EE-24D1-4787-84FD-CE56814A95D7}" srcOrd="2" destOrd="0" parTransId="{2C7C43BA-E4D0-481E-97C6-FAB3028F2C3B}" sibTransId="{E3333CB8-011C-4A21-B1B3-282167BA7EA2}"/>
    <dgm:cxn modelId="{2A9B7795-8C10-429B-A716-16DC3D02DDC5}" srcId="{840CCCAB-27B1-4439-AA69-AD042ABBCF0F}" destId="{F49AF70B-44AF-4B69-A71A-93260BBDF343}" srcOrd="3" destOrd="0" parTransId="{5CB80009-540C-48BA-B9AA-938D2420A38A}" sibTransId="{4D6F0DAE-2AAC-4A6E-AF30-7F653E5CC685}"/>
    <dgm:cxn modelId="{C656B79D-FFC9-493A-9CC5-2548EE683A02}" srcId="{E5513890-B7BE-4566-B6E2-C8E876702069}" destId="{79877308-C9D3-4273-BABA-195C1196919C}" srcOrd="0" destOrd="0" parTransId="{CEBE6BDC-20CE-4E0A-8D43-97539C823CEA}" sibTransId="{E091E8EE-CA8F-4EF9-A7A6-9D9F03FC5795}"/>
    <dgm:cxn modelId="{6390E9A6-0546-4171-903F-7C3B256C4514}" type="presOf" srcId="{C23908D6-3D7C-42D3-8BCB-93A4116E7E75}" destId="{380B2EF0-A13E-407E-9F97-23949543E5FF}" srcOrd="0" destOrd="0" presId="urn:microsoft.com/office/officeart/2005/8/layout/lProcess3"/>
    <dgm:cxn modelId="{747E9FE1-932A-4DB8-8D5C-383293C8BF18}" type="presOf" srcId="{4BF45CFD-CBF2-4CE2-975E-4C39C3B01BD1}" destId="{CF61E8B0-C764-484C-9710-CFDE19F684C1}" srcOrd="0" destOrd="0" presId="urn:microsoft.com/office/officeart/2005/8/layout/lProcess3"/>
    <dgm:cxn modelId="{4A3182A5-C54C-4720-B2BE-977194C6ACC6}" type="presParOf" srcId="{D99EAFA0-4233-4804-B653-54D29C32ABEF}" destId="{A2312423-F82D-418D-8376-6EB29DB8C9D4}" srcOrd="0" destOrd="0" presId="urn:microsoft.com/office/officeart/2005/8/layout/lProcess3"/>
    <dgm:cxn modelId="{91549F4A-A416-4A0F-8A85-D912DFA55DCD}" type="presParOf" srcId="{A2312423-F82D-418D-8376-6EB29DB8C9D4}" destId="{2B1530A4-E60D-4335-88E7-5C9D9248B603}" srcOrd="0" destOrd="0" presId="urn:microsoft.com/office/officeart/2005/8/layout/lProcess3"/>
    <dgm:cxn modelId="{B88F0F32-1B94-4B12-A3E8-D32DEAB0334D}" type="presParOf" srcId="{A2312423-F82D-418D-8376-6EB29DB8C9D4}" destId="{E9A7D39D-E73D-478F-9C45-762A518D8F24}" srcOrd="1" destOrd="0" presId="urn:microsoft.com/office/officeart/2005/8/layout/lProcess3"/>
    <dgm:cxn modelId="{43F27CD8-6599-4A15-BC19-336A640C7433}" type="presParOf" srcId="{A2312423-F82D-418D-8376-6EB29DB8C9D4}" destId="{349C96F6-D8CA-44BA-A291-8A8BD9B01FF6}" srcOrd="2" destOrd="0" presId="urn:microsoft.com/office/officeart/2005/8/layout/lProcess3"/>
    <dgm:cxn modelId="{A6A41E32-2BB1-4E60-B795-7F287C9AB82F}" type="presParOf" srcId="{D99EAFA0-4233-4804-B653-54D29C32ABEF}" destId="{C3790F95-09A1-4FA7-A0EA-C4FB4A2AF2C3}" srcOrd="1" destOrd="0" presId="urn:microsoft.com/office/officeart/2005/8/layout/lProcess3"/>
    <dgm:cxn modelId="{6B93A09E-4557-443B-AB51-88FE13ADF80D}" type="presParOf" srcId="{D99EAFA0-4233-4804-B653-54D29C32ABEF}" destId="{8B820703-1CDE-4079-ADAA-34CB22A09C47}" srcOrd="2" destOrd="0" presId="urn:microsoft.com/office/officeart/2005/8/layout/lProcess3"/>
    <dgm:cxn modelId="{0A2F375A-0541-4ADE-AD89-E37A2C375BB7}" type="presParOf" srcId="{8B820703-1CDE-4079-ADAA-34CB22A09C47}" destId="{CF61E8B0-C764-484C-9710-CFDE19F684C1}" srcOrd="0" destOrd="0" presId="urn:microsoft.com/office/officeart/2005/8/layout/lProcess3"/>
    <dgm:cxn modelId="{D6A6EE45-CB61-42CA-9A54-D1587426F474}" type="presParOf" srcId="{8B820703-1CDE-4079-ADAA-34CB22A09C47}" destId="{992D16A9-D787-4BE4-AAD7-EBFAB3B7CC59}" srcOrd="1" destOrd="0" presId="urn:microsoft.com/office/officeart/2005/8/layout/lProcess3"/>
    <dgm:cxn modelId="{2F605728-263B-433C-9EEA-21E5FE2B4329}" type="presParOf" srcId="{8B820703-1CDE-4079-ADAA-34CB22A09C47}" destId="{380B2EF0-A13E-407E-9F97-23949543E5FF}" srcOrd="2" destOrd="0" presId="urn:microsoft.com/office/officeart/2005/8/layout/lProcess3"/>
    <dgm:cxn modelId="{16F59A29-D2C3-400C-993F-BF6D105BF37A}" type="presParOf" srcId="{D99EAFA0-4233-4804-B653-54D29C32ABEF}" destId="{9EE0E7E9-DD2C-474C-A76A-09B245BE4930}" srcOrd="3" destOrd="0" presId="urn:microsoft.com/office/officeart/2005/8/layout/lProcess3"/>
    <dgm:cxn modelId="{AEE398BD-25F3-47C9-B81E-D8383FD2301E}" type="presParOf" srcId="{D99EAFA0-4233-4804-B653-54D29C32ABEF}" destId="{62AC67AF-4C3D-4004-8EE7-11F07568912B}" srcOrd="4" destOrd="0" presId="urn:microsoft.com/office/officeart/2005/8/layout/lProcess3"/>
    <dgm:cxn modelId="{E0489A37-BDE2-4E0E-96FE-F656A780F7E4}" type="presParOf" srcId="{62AC67AF-4C3D-4004-8EE7-11F07568912B}" destId="{9FF1FB99-15AA-46EE-A844-3F64080EF3D0}" srcOrd="0" destOrd="0" presId="urn:microsoft.com/office/officeart/2005/8/layout/lProcess3"/>
    <dgm:cxn modelId="{5EB36B49-706F-4F88-8A70-9134D4FE860B}" type="presParOf" srcId="{62AC67AF-4C3D-4004-8EE7-11F07568912B}" destId="{6103052A-C9BD-4D3A-9388-3B430A0833EF}" srcOrd="1" destOrd="0" presId="urn:microsoft.com/office/officeart/2005/8/layout/lProcess3"/>
    <dgm:cxn modelId="{49057E87-869F-495B-B648-117C76D7E4B4}" type="presParOf" srcId="{62AC67AF-4C3D-4004-8EE7-11F07568912B}" destId="{583B85B8-094C-4C1A-8228-4C4784462C06}" srcOrd="2" destOrd="0" presId="urn:microsoft.com/office/officeart/2005/8/layout/lProcess3"/>
    <dgm:cxn modelId="{FA3A1EF6-369F-43C7-9885-82B784535763}" type="presParOf" srcId="{D99EAFA0-4233-4804-B653-54D29C32ABEF}" destId="{09745C85-4F34-4B14-BD1B-9D789046987E}" srcOrd="5" destOrd="0" presId="urn:microsoft.com/office/officeart/2005/8/layout/lProcess3"/>
    <dgm:cxn modelId="{FDFC2ECA-C645-434B-B4BE-638D66CCCE99}" type="presParOf" srcId="{D99EAFA0-4233-4804-B653-54D29C32ABEF}" destId="{9153F15C-4E17-429D-A99F-B4FF8B0F1BD0}" srcOrd="6" destOrd="0" presId="urn:microsoft.com/office/officeart/2005/8/layout/lProcess3"/>
    <dgm:cxn modelId="{297DDC4A-D9DE-4524-A301-BD04800643EF}" type="presParOf" srcId="{9153F15C-4E17-429D-A99F-B4FF8B0F1BD0}" destId="{C233A739-B12F-4888-A271-43D29FB7CE3D}" srcOrd="0" destOrd="0" presId="urn:microsoft.com/office/officeart/2005/8/layout/lProcess3"/>
    <dgm:cxn modelId="{28574A6B-1F81-4FC8-A7C8-8724B3348B34}" type="presParOf" srcId="{9153F15C-4E17-429D-A99F-B4FF8B0F1BD0}" destId="{178B6063-81EA-4C88-ABA4-E7F0833AFA52}" srcOrd="1" destOrd="0" presId="urn:microsoft.com/office/officeart/2005/8/layout/lProcess3"/>
    <dgm:cxn modelId="{2562FC10-82FA-4363-8BDB-69B5F9583F52}" type="presParOf" srcId="{9153F15C-4E17-429D-A99F-B4FF8B0F1BD0}" destId="{F89E667E-E654-46E0-BC4B-37B2B94FCA9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84516-C829-4938-A67F-A9C7876742AA}">
      <dsp:nvSpPr>
        <dsp:cNvPr id="0" name=""/>
        <dsp:cNvSpPr/>
      </dsp:nvSpPr>
      <dsp:spPr>
        <a:xfrm rot="5400000">
          <a:off x="4998375" y="-2917308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sp:txBody>
      <dsp:txXfrm rot="-5400000">
        <a:off x="1982487" y="139054"/>
        <a:ext cx="6820408" cy="748158"/>
      </dsp:txXfrm>
    </dsp:sp>
    <dsp:sp modelId="{1832182B-FFB2-48E3-8478-612FD90D2EC4}">
      <dsp:nvSpPr>
        <dsp:cNvPr id="0" name=""/>
        <dsp:cNvSpPr/>
      </dsp:nvSpPr>
      <dsp:spPr>
        <a:xfrm>
          <a:off x="12" y="1657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sp:txBody>
      <dsp:txXfrm>
        <a:off x="50604" y="52249"/>
        <a:ext cx="1885764" cy="935199"/>
      </dsp:txXfrm>
    </dsp:sp>
    <dsp:sp modelId="{223DB282-B47E-4ABD-9C24-E856C163B4F1}">
      <dsp:nvSpPr>
        <dsp:cNvPr id="0" name=""/>
        <dsp:cNvSpPr/>
      </dsp:nvSpPr>
      <dsp:spPr>
        <a:xfrm rot="5400000">
          <a:off x="4998375" y="-1829105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sp:txBody>
      <dsp:txXfrm rot="-5400000">
        <a:off x="1982487" y="1227257"/>
        <a:ext cx="6820408" cy="748158"/>
      </dsp:txXfrm>
    </dsp:sp>
    <dsp:sp modelId="{E3572DBE-9A59-4E15-8462-A4A24C889CCD}">
      <dsp:nvSpPr>
        <dsp:cNvPr id="0" name=""/>
        <dsp:cNvSpPr/>
      </dsp:nvSpPr>
      <dsp:spPr>
        <a:xfrm>
          <a:off x="12" y="10898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kern="120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sp:txBody>
      <dsp:txXfrm>
        <a:off x="50604" y="1140451"/>
        <a:ext cx="1885764" cy="935199"/>
      </dsp:txXfrm>
    </dsp:sp>
    <dsp:sp modelId="{EBDCF185-59BA-46AC-B615-1BFD8D6FF2E0}">
      <dsp:nvSpPr>
        <dsp:cNvPr id="0" name=""/>
        <dsp:cNvSpPr/>
      </dsp:nvSpPr>
      <dsp:spPr>
        <a:xfrm rot="5400000">
          <a:off x="4998375" y="-733690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sp:txBody>
      <dsp:txXfrm rot="-5400000">
        <a:off x="1982487" y="2322672"/>
        <a:ext cx="6820408" cy="748158"/>
      </dsp:txXfrm>
    </dsp:sp>
    <dsp:sp modelId="{4A2AD729-7F4F-4D92-80C9-0DFB935F298F}">
      <dsp:nvSpPr>
        <dsp:cNvPr id="0" name=""/>
        <dsp:cNvSpPr/>
      </dsp:nvSpPr>
      <dsp:spPr>
        <a:xfrm>
          <a:off x="0" y="21785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sp:txBody>
      <dsp:txXfrm>
        <a:off x="50592" y="2229151"/>
        <a:ext cx="1885764" cy="935199"/>
      </dsp:txXfrm>
    </dsp:sp>
    <dsp:sp modelId="{14679BB8-A35C-43F5-872A-0FC176A96265}">
      <dsp:nvSpPr>
        <dsp:cNvPr id="0" name=""/>
        <dsp:cNvSpPr/>
      </dsp:nvSpPr>
      <dsp:spPr>
        <a:xfrm rot="5400000">
          <a:off x="4998375" y="354512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sp:txBody>
      <dsp:txXfrm rot="-5400000">
        <a:off x="1982487" y="3410874"/>
        <a:ext cx="6820408" cy="748158"/>
      </dsp:txXfrm>
    </dsp:sp>
    <dsp:sp modelId="{163BA0A4-5FB8-43FB-8896-61420378DA70}">
      <dsp:nvSpPr>
        <dsp:cNvPr id="0" name=""/>
        <dsp:cNvSpPr/>
      </dsp:nvSpPr>
      <dsp:spPr>
        <a:xfrm>
          <a:off x="0" y="3266761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sp:txBody>
      <dsp:txXfrm>
        <a:off x="50592" y="3317353"/>
        <a:ext cx="1885764" cy="93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847BE-E4E7-424E-B564-9DB8575F1EBC}">
      <dsp:nvSpPr>
        <dsp:cNvPr id="0" name=""/>
        <dsp:cNvSpPr/>
      </dsp:nvSpPr>
      <dsp:spPr>
        <a:xfrm rot="5400000">
          <a:off x="4962716" y="-2912979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sp:txBody>
      <dsp:txXfrm rot="-5400000">
        <a:off x="1918387" y="174689"/>
        <a:ext cx="6933124" cy="801126"/>
      </dsp:txXfrm>
    </dsp:sp>
    <dsp:sp modelId="{75FB5E20-E7EC-4954-99F4-C29EF2D93019}">
      <dsp:nvSpPr>
        <dsp:cNvPr id="0" name=""/>
        <dsp:cNvSpPr/>
      </dsp:nvSpPr>
      <dsp:spPr>
        <a:xfrm>
          <a:off x="0" y="230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56481"/>
        <a:ext cx="1799199" cy="1001407"/>
      </dsp:txXfrm>
    </dsp:sp>
    <dsp:sp modelId="{D7554BF2-B97D-467F-8864-1B51C1666BDF}">
      <dsp:nvSpPr>
        <dsp:cNvPr id="0" name=""/>
        <dsp:cNvSpPr/>
      </dsp:nvSpPr>
      <dsp:spPr>
        <a:xfrm rot="5400000">
          <a:off x="4962748" y="-1747736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sp:txBody>
      <dsp:txXfrm rot="-5400000">
        <a:off x="1918419" y="1339932"/>
        <a:ext cx="6933124" cy="801126"/>
      </dsp:txXfrm>
    </dsp:sp>
    <dsp:sp modelId="{AF94E28D-C000-48A9-B81D-D5679D3F72F5}">
      <dsp:nvSpPr>
        <dsp:cNvPr id="0" name=""/>
        <dsp:cNvSpPr/>
      </dsp:nvSpPr>
      <dsp:spPr>
        <a:xfrm>
          <a:off x="10840" y="1167550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014" y="1221724"/>
        <a:ext cx="1799231" cy="1001407"/>
      </dsp:txXfrm>
    </dsp:sp>
    <dsp:sp modelId="{E3C8300D-BF78-4BB1-AE1F-E670377A0A36}">
      <dsp:nvSpPr>
        <dsp:cNvPr id="0" name=""/>
        <dsp:cNvSpPr/>
      </dsp:nvSpPr>
      <dsp:spPr>
        <a:xfrm rot="5400000">
          <a:off x="4962748" y="-600560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sp:txBody>
      <dsp:txXfrm rot="-5400000">
        <a:off x="1918419" y="2487108"/>
        <a:ext cx="6933124" cy="801126"/>
      </dsp:txXfrm>
    </dsp:sp>
    <dsp:sp modelId="{0F17FD06-DCD7-46A5-BD50-6B7BA3250711}">
      <dsp:nvSpPr>
        <dsp:cNvPr id="0" name=""/>
        <dsp:cNvSpPr/>
      </dsp:nvSpPr>
      <dsp:spPr>
        <a:xfrm>
          <a:off x="10840" y="2332793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kern="1200" dirty="0"/>
        </a:p>
      </dsp:txBody>
      <dsp:txXfrm>
        <a:off x="65014" y="2386967"/>
        <a:ext cx="1799231" cy="1001407"/>
      </dsp:txXfrm>
    </dsp:sp>
    <dsp:sp modelId="{0E1C7A03-C0E9-4026-93BF-F98E873E5F72}">
      <dsp:nvSpPr>
        <dsp:cNvPr id="0" name=""/>
        <dsp:cNvSpPr/>
      </dsp:nvSpPr>
      <dsp:spPr>
        <a:xfrm rot="5400000">
          <a:off x="4962745" y="564654"/>
          <a:ext cx="887804" cy="697652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 rot="-5400000">
        <a:off x="1918388" y="3652351"/>
        <a:ext cx="6933181" cy="801126"/>
      </dsp:txXfrm>
    </dsp:sp>
    <dsp:sp modelId="{1A45F34A-2A85-438C-896C-8FA31A7C097C}">
      <dsp:nvSpPr>
        <dsp:cNvPr id="0" name=""/>
        <dsp:cNvSpPr/>
      </dsp:nvSpPr>
      <dsp:spPr>
        <a:xfrm>
          <a:off x="0" y="349803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3552211"/>
        <a:ext cx="1799199" cy="1001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F20A4-6ECA-4B1B-9175-51C79371ACAE}">
      <dsp:nvSpPr>
        <dsp:cNvPr id="0" name=""/>
        <dsp:cNvSpPr/>
      </dsp:nvSpPr>
      <dsp:spPr>
        <a:xfrm>
          <a:off x="0" y="228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SELECT * FROM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WHERE…</a:t>
          </a:r>
        </a:p>
      </dsp:txBody>
      <dsp:txXfrm>
        <a:off x="18848" y="41656"/>
        <a:ext cx="4000904" cy="348404"/>
      </dsp:txXfrm>
    </dsp:sp>
    <dsp:sp modelId="{A31FCC2E-9D2F-4AD1-8F5C-2165A57E489B}">
      <dsp:nvSpPr>
        <dsp:cNvPr id="0" name=""/>
        <dsp:cNvSpPr/>
      </dsp:nvSpPr>
      <dsp:spPr>
        <a:xfrm>
          <a:off x="0" y="4521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INSERT INTO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(Col1, Col1)</a:t>
          </a:r>
        </a:p>
      </dsp:txBody>
      <dsp:txXfrm>
        <a:off x="18848" y="470956"/>
        <a:ext cx="4000904" cy="348404"/>
      </dsp:txXfrm>
    </dsp:sp>
    <dsp:sp modelId="{8F088CCF-5437-4A50-9300-85BCAEA88B07}">
      <dsp:nvSpPr>
        <dsp:cNvPr id="0" name=""/>
        <dsp:cNvSpPr/>
      </dsp:nvSpPr>
      <dsp:spPr>
        <a:xfrm>
          <a:off x="0" y="8814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UPDATE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SET [Col1] = ‘value’</a:t>
          </a:r>
          <a:endParaRPr lang="en-US" sz="15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848" y="900256"/>
        <a:ext cx="4000904" cy="348404"/>
      </dsp:txXfrm>
    </dsp:sp>
    <dsp:sp modelId="{7507DA53-1EBC-446E-8EDA-9BB7978EF117}">
      <dsp:nvSpPr>
        <dsp:cNvPr id="0" name=""/>
        <dsp:cNvSpPr/>
      </dsp:nvSpPr>
      <dsp:spPr>
        <a:xfrm>
          <a:off x="0" y="13107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DELETE FROM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WHERE…</a:t>
          </a:r>
          <a:endParaRPr lang="en-US" sz="15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848" y="1329556"/>
        <a:ext cx="4000904" cy="348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F16FD-5D78-402A-8948-D990B41D2369}">
      <dsp:nvSpPr>
        <dsp:cNvPr id="0" name=""/>
        <dsp:cNvSpPr/>
      </dsp:nvSpPr>
      <dsp:spPr>
        <a:xfrm>
          <a:off x="0" y="228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.find(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},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projection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sp:txBody>
      <dsp:txXfrm>
        <a:off x="18848" y="41656"/>
        <a:ext cx="4003952" cy="348404"/>
      </dsp:txXfrm>
    </dsp:sp>
    <dsp:sp modelId="{F2C77C04-5F6E-4A24-9833-3C4A6B20EFE5}">
      <dsp:nvSpPr>
        <dsp:cNvPr id="0" name=""/>
        <dsp:cNvSpPr/>
      </dsp:nvSpPr>
      <dsp:spPr>
        <a:xfrm>
          <a:off x="0" y="4521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.insert(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field : ‘value’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 )</a:t>
          </a:r>
        </a:p>
      </dsp:txBody>
      <dsp:txXfrm>
        <a:off x="18848" y="470956"/>
        <a:ext cx="4003952" cy="348404"/>
      </dsp:txXfrm>
    </dsp:sp>
    <dsp:sp modelId="{9299CFC9-4EC3-4D52-9600-878CE424C8F2}">
      <dsp:nvSpPr>
        <dsp:cNvPr id="0" name=""/>
        <dsp:cNvSpPr/>
      </dsp:nvSpPr>
      <dsp:spPr>
        <a:xfrm>
          <a:off x="0" y="8814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.update(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},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sp:txBody>
      <dsp:txXfrm>
        <a:off x="18848" y="900256"/>
        <a:ext cx="4003952" cy="348404"/>
      </dsp:txXfrm>
    </dsp:sp>
    <dsp:sp modelId="{7203CA00-F720-4D73-B75A-CEDB411F7FF5}">
      <dsp:nvSpPr>
        <dsp:cNvPr id="0" name=""/>
        <dsp:cNvSpPr/>
      </dsp:nvSpPr>
      <dsp:spPr>
        <a:xfrm>
          <a:off x="0" y="13107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.remove(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sp:txBody>
      <dsp:txXfrm>
        <a:off x="18848" y="1329556"/>
        <a:ext cx="4003952" cy="348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30A4-E60D-4335-88E7-5C9D9248B603}">
      <dsp:nvSpPr>
        <dsp:cNvPr id="0" name=""/>
        <dsp:cNvSpPr/>
      </dsp:nvSpPr>
      <dsp:spPr>
        <a:xfrm>
          <a:off x="0" y="12512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Standalone Data Analysis </a:t>
          </a:r>
          <a:b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and Visualization</a:t>
          </a:r>
        </a:p>
      </dsp:txBody>
      <dsp:txXfrm>
        <a:off x="509499" y="12512"/>
        <a:ext cx="3269193" cy="1018998"/>
      </dsp:txXfrm>
    </dsp:sp>
    <dsp:sp modelId="{349C96F6-D8CA-44BA-A291-8A8BD9B01FF6}">
      <dsp:nvSpPr>
        <dsp:cNvPr id="0" name=""/>
        <dsp:cNvSpPr/>
      </dsp:nvSpPr>
      <dsp:spPr>
        <a:xfrm>
          <a:off x="3938499" y="99127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Experiment with data sources to discover if they provide useful information. Handle data that can’t be processed using existing systems. </a:t>
          </a:r>
        </a:p>
      </dsp:txBody>
      <dsp:txXfrm>
        <a:off x="4361384" y="99127"/>
        <a:ext cx="6236315" cy="845769"/>
      </dsp:txXfrm>
    </dsp:sp>
    <dsp:sp modelId="{CF61E8B0-C764-484C-9710-CFDE19F684C1}">
      <dsp:nvSpPr>
        <dsp:cNvPr id="0" name=""/>
        <dsp:cNvSpPr/>
      </dsp:nvSpPr>
      <dsp:spPr>
        <a:xfrm>
          <a:off x="0" y="1113892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Transfer, Cleansing or ETL</a:t>
          </a:r>
        </a:p>
      </dsp:txBody>
      <dsp:txXfrm>
        <a:off x="509499" y="1113892"/>
        <a:ext cx="3269193" cy="1018998"/>
      </dsp:txXfrm>
    </dsp:sp>
    <dsp:sp modelId="{380B2EF0-A13E-407E-9F97-23949543E5FF}">
      <dsp:nvSpPr>
        <dsp:cNvPr id="0" name=""/>
        <dsp:cNvSpPr/>
      </dsp:nvSpPr>
      <dsp:spPr>
        <a:xfrm>
          <a:off x="3938499" y="1200507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Extract and transform data before loading it into existing databases.  Categorize, normalize, and extract summary </a:t>
          </a:r>
          <a:b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results to remove duplication and redundancy.  </a:t>
          </a:r>
        </a:p>
      </dsp:txBody>
      <dsp:txXfrm>
        <a:off x="4361384" y="1200507"/>
        <a:ext cx="6236315" cy="845769"/>
      </dsp:txXfrm>
    </dsp:sp>
    <dsp:sp modelId="{9FF1FB99-15AA-46EE-A844-3F64080EF3D0}">
      <dsp:nvSpPr>
        <dsp:cNvPr id="0" name=""/>
        <dsp:cNvSpPr/>
      </dsp:nvSpPr>
      <dsp:spPr>
        <a:xfrm>
          <a:off x="0" y="2215271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Warehouse </a:t>
          </a:r>
          <a:b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or Data Storage</a:t>
          </a:r>
        </a:p>
      </dsp:txBody>
      <dsp:txXfrm>
        <a:off x="509499" y="2215271"/>
        <a:ext cx="3269193" cy="1018998"/>
      </dsp:txXfrm>
    </dsp:sp>
    <dsp:sp modelId="{583B85B8-094C-4C1A-8228-4C4784462C06}">
      <dsp:nvSpPr>
        <dsp:cNvPr id="0" name=""/>
        <dsp:cNvSpPr/>
      </dsp:nvSpPr>
      <dsp:spPr>
        <a:xfrm>
          <a:off x="3938499" y="2301886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Create robust data repositories that are reasonably inexpensive to maintain. Especially useful for storing and managing huge data volumes. </a:t>
          </a:r>
        </a:p>
      </dsp:txBody>
      <dsp:txXfrm>
        <a:off x="4361384" y="2301886"/>
        <a:ext cx="6236315" cy="845769"/>
      </dsp:txXfrm>
    </dsp:sp>
    <dsp:sp modelId="{C233A739-B12F-4888-A271-43D29FB7CE3D}">
      <dsp:nvSpPr>
        <dsp:cNvPr id="0" name=""/>
        <dsp:cNvSpPr/>
      </dsp:nvSpPr>
      <dsp:spPr>
        <a:xfrm>
          <a:off x="0" y="3316651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with Existing</a:t>
          </a:r>
          <a:b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EDW and BI Systems</a:t>
          </a:r>
        </a:p>
      </dsp:txBody>
      <dsp:txXfrm>
        <a:off x="509499" y="3316651"/>
        <a:ext cx="3269193" cy="1018998"/>
      </dsp:txXfrm>
    </dsp:sp>
    <dsp:sp modelId="{F89E667E-E654-46E0-BC4B-37B2B94FCA94}">
      <dsp:nvSpPr>
        <dsp:cNvPr id="0" name=""/>
        <dsp:cNvSpPr/>
      </dsp:nvSpPr>
      <dsp:spPr>
        <a:xfrm>
          <a:off x="3938499" y="3403266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Big Data at different levels; EDW, OLAP, Excel PowerPivot.  Also, APS enables querying Hadoop to integrate Big Data with existing dimension &amp; fact data.</a:t>
          </a:r>
        </a:p>
      </dsp:txBody>
      <dsp:txXfrm>
        <a:off x="4361384" y="3403266"/>
        <a:ext cx="6236315" cy="845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7:42:29.736"/>
    </inkml:context>
    <inkml:brush xml:id="br0">
      <inkml:brushProperty name="width" value="0.17639" units="cm"/>
      <inkml:brushProperty name="height" value="0.17639" units="cm"/>
      <inkml:brushProperty name="color" value="#FFC000"/>
      <inkml:brushProperty name="ignorePressure" value="1"/>
    </inkml:brush>
  </inkml:definitions>
  <inkml:trace contextRef="#ctx0" brushRef="#br0">1188 694,'-87'-2,"4"7,-3-1,5 5,-2 4,-50 15,97-19,-5 4,4 2,2-2,-2 5,-1 1,4 1,5 1,-5 0,2 4,0-2,4 4,-13 14,21-21,0 4,3-4,-1 4,1 1,2 0,4-3,0 4,-1 1,1-1,2 1,1 1,-1 20,6-24,3-1,0 2,3-3,0 2,-1-1,4 2,0-3,3 2,0-2,-1 0,4 2,-1-4,-2 1,5-1,0 1,18 17,0 0,2-1,-2-2,5-1,4-3,-1 0,14 9,15 1,3 1,3-6,-3-1,31 9,96 19,2-4,0-10,70 3,157 21,7-19,45-14,868-5,-1178-35,0-6,3-9,-3-4,151-37,-275 45,3-3,0 0,-3-4,0 0,0-4,-6 0,15-6,-44 21,1 0,0-1,-4-2,4 3,-4-2,-2-1,2 1,2-3,-2 5,-2-5,2 2,-2-2,0 0,-4 2,4-2,-2-1,-2 1,1 2,0-4,0 3,-3-3,0 1,0 1,0-1,-3 3,0-2,0-1,1 1,-10-19,0 2,1 0,-6-2,2 3,-2 0,0 1,-4-1,-4 1,-36-41,-2 3,-49-36,-29-15,-8 5,-7 7,-25-8,-153-74,-20 8,9 16,-3 17,-183-45,312 122,-2 8,-4 11,1 7,-182-7,274 42,-107 7,-60 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db.runCommand</a:t>
            </a:r>
            <a:r>
              <a:rPr lang="en-US" sz="1200" dirty="0"/>
              <a:t>({</a:t>
            </a:r>
            <a:r>
              <a:rPr lang="en-US" sz="1200" dirty="0" err="1"/>
              <a:t>customAction</a:t>
            </a:r>
            <a:r>
              <a:rPr lang="en-US" sz="1200" dirty="0"/>
              <a:t>: “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getLastRequestStatistics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B5CEA8"/>
                </a:solidFill>
                <a:effectLst/>
                <a:latin typeface="SFMono-Regular"/>
              </a:rPr>
              <a:t>1})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Unique indexes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0444-BEF2-4F95-BC8E-1F13F14E44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2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the shard key will create an </a:t>
            </a:r>
            <a:r>
              <a:rPr lang="en-US" dirty="0" err="1"/>
              <a:t>unsharded</a:t>
            </a:r>
            <a:r>
              <a:rPr lang="en-US" dirty="0"/>
              <a:t> collection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0444-BEF2-4F95-BC8E-1F13F14E44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21ab1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21ab1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1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21ab1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21ab1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89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21ab1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21ab1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0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21ab1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21ab1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6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53306-B0F2-4A1B-A4BA-50D00AB6BC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51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53667" y="2645633"/>
            <a:ext cx="8300400" cy="2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53667" y="1585300"/>
            <a:ext cx="8624400" cy="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41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Overview of NoSQL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73C-7336-492C-83DB-CCD50CD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versus </a:t>
            </a:r>
            <a:r>
              <a:rPr lang="en-US" dirty="0">
                <a:solidFill>
                  <a:srgbClr val="F67132"/>
                </a:solidFill>
              </a:rPr>
              <a:t>NoSQL Databases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4E60732E-EEB6-4B8A-A7EA-7887874E2371}"/>
              </a:ext>
            </a:extLst>
          </p:cNvPr>
          <p:cNvGraphicFramePr>
            <a:graphicFrameLocks/>
          </p:cNvGraphicFramePr>
          <p:nvPr/>
        </p:nvGraphicFramePr>
        <p:xfrm>
          <a:off x="540774" y="1162598"/>
          <a:ext cx="10154234" cy="43812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89"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SQL Databases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NoSQL Databases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Types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One</a:t>
                      </a:r>
                      <a:r>
                        <a:rPr lang="en-US" sz="1400" dirty="0"/>
                        <a:t>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Relational</a:t>
                      </a:r>
                      <a:r>
                        <a:rPr lang="en-US" sz="1400" baseline="0" dirty="0"/>
                        <a:t> Database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Many</a:t>
                      </a:r>
                      <a:r>
                        <a:rPr lang="en-US" sz="1400" dirty="0">
                          <a:effectLst/>
                        </a:rPr>
                        <a:t>:  Key-value,</a:t>
                      </a:r>
                      <a:r>
                        <a:rPr lang="en-US" sz="1400" baseline="0" dirty="0">
                          <a:effectLst/>
                        </a:rPr>
                        <a:t> document</a:t>
                      </a:r>
                      <a:r>
                        <a:rPr lang="en-US" sz="1400" dirty="0">
                          <a:effectLst/>
                        </a:rPr>
                        <a:t>, column, and graph databases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0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Data Storage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Records are stored as rows in tables that</a:t>
                      </a:r>
                      <a:r>
                        <a:rPr lang="en-US" sz="1400" baseline="0" dirty="0"/>
                        <a:t> represent entities</a:t>
                      </a:r>
                      <a:r>
                        <a:rPr lang="en-US" sz="1400" dirty="0"/>
                        <a:t>. Entity</a:t>
                      </a:r>
                      <a:r>
                        <a:rPr lang="en-US" sz="1400" baseline="0" dirty="0"/>
                        <a:t> r</a:t>
                      </a:r>
                      <a:r>
                        <a:rPr lang="en-US" sz="1400" dirty="0"/>
                        <a:t>elationships</a:t>
                      </a:r>
                      <a:r>
                        <a:rPr lang="en-US" sz="1400" baseline="0" dirty="0"/>
                        <a:t> are modeled by joining tables.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Records may</a:t>
                      </a:r>
                      <a:r>
                        <a:rPr lang="en-US" sz="1400" baseline="0" dirty="0"/>
                        <a:t> be</a:t>
                      </a:r>
                      <a:r>
                        <a:rPr lang="en-US" sz="1400" dirty="0"/>
                        <a:t> stored as “documents</a:t>
                      </a:r>
                      <a:r>
                        <a:rPr lang="en-US" sz="1400" baseline="0" dirty="0"/>
                        <a:t>“ using XML or JSON.  Entity relationships are modeled by nesting them hierarchically.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0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Schemas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dirty="0">
                          <a:effectLst/>
                        </a:rPr>
                        <a:t>Static:</a:t>
                      </a:r>
                      <a:r>
                        <a:rPr lang="en-US" sz="1400" b="0" u="none" baseline="0" dirty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Structure &amp; data types are fixed</a:t>
                      </a:r>
                      <a:r>
                        <a:rPr lang="en-US" sz="1400" baseline="0" dirty="0">
                          <a:effectLst/>
                        </a:rPr>
                        <a:t> at design time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Adding new</a:t>
                      </a:r>
                      <a:r>
                        <a:rPr lang="en-US" sz="1400" baseline="0" dirty="0">
                          <a:effectLst/>
                        </a:rPr>
                        <a:t> elements requires schema design changes.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Dynamic:</a:t>
                      </a:r>
                      <a:r>
                        <a:rPr lang="en-US" sz="1400" u="sng" baseline="0" dirty="0">
                          <a:effectLst/>
                        </a:rPr>
                        <a:t> </a:t>
                      </a:r>
                      <a:r>
                        <a:rPr lang="en-US" sz="1400" u="none" baseline="0" dirty="0">
                          <a:effectLst/>
                        </a:rPr>
                        <a:t> </a:t>
                      </a:r>
                      <a:r>
                        <a:rPr lang="en-US" sz="1400" baseline="0" dirty="0">
                          <a:effectLst/>
                        </a:rPr>
                        <a:t>N</a:t>
                      </a:r>
                      <a:r>
                        <a:rPr lang="en-US" sz="1400" dirty="0">
                          <a:effectLst/>
                        </a:rPr>
                        <a:t>ew</a:t>
                      </a:r>
                      <a:r>
                        <a:rPr lang="en-US" sz="1400" baseline="0" dirty="0">
                          <a:effectLst/>
                        </a:rPr>
                        <a:t> elements can be added at runtime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baseline="0" dirty="0">
                          <a:effectLst/>
                        </a:rPr>
                        <a:t>  </a:t>
                      </a:r>
                      <a:br>
                        <a:rPr lang="en-US" sz="1400" baseline="0" dirty="0">
                          <a:effectLst/>
                        </a:rPr>
                      </a:br>
                      <a:r>
                        <a:rPr lang="en-US" sz="1400" u="sng" baseline="0" dirty="0">
                          <a:effectLst/>
                        </a:rPr>
                        <a:t>Poly-schematic</a:t>
                      </a:r>
                      <a:r>
                        <a:rPr lang="en-US" sz="1400" baseline="0" dirty="0">
                          <a:effectLst/>
                        </a:rPr>
                        <a:t>: D</a:t>
                      </a:r>
                      <a:r>
                        <a:rPr lang="en-US" sz="1400" dirty="0">
                          <a:effectLst/>
                        </a:rPr>
                        <a:t>issimilar data can be stored together as necessary.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0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Scaling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Vertically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r>
                        <a:rPr lang="en-US" sz="1400" baseline="0" dirty="0">
                          <a:effectLst/>
                        </a:rPr>
                        <a:t>  A</a:t>
                      </a:r>
                      <a:r>
                        <a:rPr lang="en-US" sz="1400" dirty="0">
                          <a:effectLst/>
                        </a:rPr>
                        <a:t> single server</a:t>
                      </a:r>
                      <a:r>
                        <a:rPr lang="en-US" sz="1400" baseline="0" dirty="0">
                          <a:effectLst/>
                        </a:rPr>
                        <a:t> must be </a:t>
                      </a:r>
                      <a:r>
                        <a:rPr lang="en-US" sz="1400" dirty="0">
                          <a:effectLst/>
                        </a:rPr>
                        <a:t>made increasingly powerful to cope</a:t>
                      </a:r>
                      <a:r>
                        <a:rPr lang="en-US" sz="1400" baseline="0" dirty="0">
                          <a:effectLst/>
                        </a:rPr>
                        <a:t> with</a:t>
                      </a:r>
                      <a:r>
                        <a:rPr lang="en-US" sz="1400" dirty="0">
                          <a:effectLst/>
                        </a:rPr>
                        <a:t> increasing demand.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Horizontally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r>
                        <a:rPr lang="en-US" sz="1400" baseline="0" dirty="0">
                          <a:effectLst/>
                        </a:rPr>
                        <a:t>  New </a:t>
                      </a:r>
                      <a:r>
                        <a:rPr lang="en-US" sz="1400" dirty="0">
                          <a:effectLst/>
                        </a:rPr>
                        <a:t>commodity servers and storage are added to an array.  Data is automatically distributed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across all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servers.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27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Transactions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 transactional</a:t>
                      </a:r>
                      <a:r>
                        <a:rPr lang="en-US" sz="1400" baseline="0" dirty="0"/>
                        <a:t> consistency (ACID)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</a:t>
                      </a:r>
                      <a:r>
                        <a:rPr lang="en-US" sz="1400" baseline="0" dirty="0"/>
                        <a:t> element (document) only.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Manipulation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p</a:t>
                      </a:r>
                      <a:r>
                        <a:rPr lang="en-US" sz="1400" dirty="0"/>
                        <a:t>latform-specific </a:t>
                      </a:r>
                      <a:r>
                        <a:rPr lang="en-US" sz="1400" baseline="0" dirty="0"/>
                        <a:t>languages (SQL)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OSS</a:t>
                      </a:r>
                      <a:r>
                        <a:rPr lang="en-US" sz="1400" dirty="0"/>
                        <a:t> API’s, low-level</a:t>
                      </a:r>
                      <a:r>
                        <a:rPr lang="en-US" sz="1400" baseline="0" dirty="0"/>
                        <a:t> lang.,</a:t>
                      </a:r>
                      <a:r>
                        <a:rPr lang="en-US" sz="1400" dirty="0"/>
                        <a:t> JavaScript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203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Consistency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</a:t>
                      </a:r>
                      <a:r>
                        <a:rPr lang="en-US" sz="1400" baseline="0" dirty="0"/>
                        <a:t> strong consistency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Per-product</a:t>
                      </a:r>
                      <a:r>
                        <a:rPr lang="en-US" sz="1400" baseline="0" dirty="0"/>
                        <a:t>: Most are e</a:t>
                      </a:r>
                      <a:r>
                        <a:rPr lang="en-US" sz="1400" dirty="0"/>
                        <a:t>ventually consistent.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3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651F-88F8-4CC2-9B31-097F5658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Model: </a:t>
            </a:r>
            <a:r>
              <a:rPr lang="en-US" dirty="0">
                <a:solidFill>
                  <a:srgbClr val="F67132"/>
                </a:solidFill>
              </a:rPr>
              <a:t>Account URI and Credentials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1E17FD7-46E8-483C-BD63-91E154B8126F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1340532" y="2361472"/>
            <a:ext cx="953055" cy="64933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47965A4-23AB-4961-AF8A-AAE6532A8BA8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2913417" y="3463328"/>
            <a:ext cx="739780" cy="879679"/>
          </a:xfrm>
          <a:prstGeom prst="bentConnector2">
            <a:avLst/>
          </a:prstGeom>
          <a:ln w="41275">
            <a:solidFill>
              <a:schemeClr val="bg1">
                <a:lumMod val="50000"/>
              </a:schemeClr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C737E30-9EEE-4F82-A625-A5AC6ADA453E}"/>
              </a:ext>
            </a:extLst>
          </p:cNvPr>
          <p:cNvSpPr/>
          <p:nvPr/>
        </p:nvSpPr>
        <p:spPr>
          <a:xfrm>
            <a:off x="790652" y="1468389"/>
            <a:ext cx="1403482" cy="741223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6BD215D-EC83-4E6F-A690-129C8FD6ABC4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16200000" flipH="1">
            <a:off x="4497220" y="4571338"/>
            <a:ext cx="758829" cy="90349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B7B3F-34BA-46F2-8E04-6C9E29D49102}"/>
              </a:ext>
            </a:extLst>
          </p:cNvPr>
          <p:cNvGrpSpPr/>
          <p:nvPr/>
        </p:nvGrpSpPr>
        <p:grpSpPr>
          <a:xfrm>
            <a:off x="2141726" y="2596152"/>
            <a:ext cx="1589361" cy="937126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CDF1C-FC5E-45AA-9F68-DE252E198C1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89EB2-EA9A-4514-8517-8974622BBB17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3A08B-D7FC-41BD-A4EE-EAED996862B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40CC7E-5331-47A6-BF79-314194C3199C}"/>
              </a:ext>
            </a:extLst>
          </p:cNvPr>
          <p:cNvGrpSpPr/>
          <p:nvPr/>
        </p:nvGrpSpPr>
        <p:grpSpPr>
          <a:xfrm>
            <a:off x="3723147" y="3706543"/>
            <a:ext cx="1589361" cy="937126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C4D4C6-B715-466B-AE57-9478940C560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267FA1-9EED-43A1-B12F-928805730AD6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B608BA-FE1B-4903-B541-162CD80D040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Collection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FFE24F-1617-4B9B-81BD-BBB853D06BEA}"/>
              </a:ext>
            </a:extLst>
          </p:cNvPr>
          <p:cNvGrpSpPr/>
          <p:nvPr/>
        </p:nvGrpSpPr>
        <p:grpSpPr>
          <a:xfrm>
            <a:off x="5328379" y="4835983"/>
            <a:ext cx="1589361" cy="937126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417AAB-34F6-476D-9813-119B8F6630E7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BD402B-2F83-4240-91F5-837492B69C7C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FAB250-BF2E-42D0-B216-D2FA3F9D106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ZA" b="1" dirty="0">
                  <a:solidFill>
                    <a:schemeClr val="bg1"/>
                  </a:solidFill>
                  <a:latin typeface="Segoe UI Semilight"/>
                  <a:cs typeface="Segoe UI Light" panose="020B0502040204020203" pitchFamily="34" charset="0"/>
                </a:rPr>
                <a:t>D</a:t>
              </a:r>
              <a:r>
                <a:rPr lang="en-US" b="1" dirty="0" err="1">
                  <a:solidFill>
                    <a:schemeClr val="bg1"/>
                  </a:solidFill>
                  <a:latin typeface="Segoe UI Semilight"/>
                  <a:cs typeface="Segoe UI Light" panose="020B0502040204020203" pitchFamily="34" charset="0"/>
                </a:rPr>
                <a:t>ocument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C0F256-93FB-4CAA-AB18-3DDE27BD01B1}"/>
              </a:ext>
            </a:extLst>
          </p:cNvPr>
          <p:cNvSpPr/>
          <p:nvPr/>
        </p:nvSpPr>
        <p:spPr>
          <a:xfrm>
            <a:off x="584262" y="1237296"/>
            <a:ext cx="2043022" cy="1191637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5DAA3-261C-466A-AA1A-6A2EA236341D}"/>
              </a:ext>
            </a:extLst>
          </p:cNvPr>
          <p:cNvSpPr txBox="1"/>
          <p:nvPr/>
        </p:nvSpPr>
        <p:spPr>
          <a:xfrm>
            <a:off x="8273860" y="1595494"/>
            <a:ext cx="282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********.virginia.edu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0159B-40CD-4255-9D2C-2E173CCF5EB3}"/>
              </a:ext>
            </a:extLst>
          </p:cNvPr>
          <p:cNvSpPr txBox="1"/>
          <p:nvPr/>
        </p:nvSpPr>
        <p:spPr>
          <a:xfrm>
            <a:off x="8378376" y="2596152"/>
            <a:ext cx="198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IGeAvVUp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…</a:t>
            </a:r>
          </a:p>
        </p:txBody>
      </p:sp>
      <p:sp>
        <p:nvSpPr>
          <p:cNvPr id="24" name="key">
            <a:extLst>
              <a:ext uri="{FF2B5EF4-FFF2-40B4-BE49-F238E27FC236}">
                <a16:creationId xmlns:a16="http://schemas.microsoft.com/office/drawing/2014/main" id="{002BD83A-5B27-4C81-86FA-B9A72593DA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38429" y="2470051"/>
            <a:ext cx="647330" cy="644008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B76211-4A3A-46E0-9715-494D7F0DAF89}"/>
              </a:ext>
            </a:extLst>
          </p:cNvPr>
          <p:cNvGrpSpPr/>
          <p:nvPr/>
        </p:nvGrpSpPr>
        <p:grpSpPr>
          <a:xfrm>
            <a:off x="7364103" y="1408404"/>
            <a:ext cx="671748" cy="671748"/>
            <a:chOff x="11679011" y="5307417"/>
            <a:chExt cx="457200" cy="4572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753B916-DF55-4AF9-89E0-3569AFB815C4}"/>
                </a:ext>
              </a:extLst>
            </p:cNvPr>
            <p:cNvSpPr/>
            <p:nvPr/>
          </p:nvSpPr>
          <p:spPr bwMode="auto">
            <a:xfrm>
              <a:off x="11679011" y="5307417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CC41F7-6F5B-41B7-9ADC-4B9BAB98A874}"/>
                </a:ext>
              </a:extLst>
            </p:cNvPr>
            <p:cNvSpPr/>
            <p:nvPr/>
          </p:nvSpPr>
          <p:spPr bwMode="auto">
            <a:xfrm>
              <a:off x="11794036" y="5307417"/>
              <a:ext cx="2286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349924-A30E-4DC6-9D75-3F4D52BC7A4E}"/>
                </a:ext>
              </a:extLst>
            </p:cNvPr>
            <p:cNvCxnSpPr/>
            <p:nvPr/>
          </p:nvCxnSpPr>
          <p:spPr>
            <a:xfrm>
              <a:off x="11679011" y="5536017"/>
              <a:ext cx="45720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B7465A-1C92-4580-B9F7-F313BB45A5C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648676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9EFDD5-3879-4E30-8EFF-D0555701C34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422168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EB069-0328-4B9A-B2EA-A190170FA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8336" y="5307417"/>
              <a:ext cx="0" cy="45720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10A5AD-8966-4827-95B6-96AB4DCEACE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4134" y="1826114"/>
            <a:ext cx="4880761" cy="128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2088124F-0128-4459-B6B5-6604E1235EE6}"/>
              </a:ext>
            </a:extLst>
          </p:cNvPr>
          <p:cNvSpPr/>
          <p:nvPr/>
        </p:nvSpPr>
        <p:spPr>
          <a:xfrm>
            <a:off x="7074895" y="1190538"/>
            <a:ext cx="166106" cy="3120851"/>
          </a:xfrm>
          <a:prstGeom prst="leftBracket">
            <a:avLst>
              <a:gd name="adj" fmla="val 3385"/>
            </a:avLst>
          </a:prstGeom>
          <a:ln w="3810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33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651F-88F8-4CC2-9B31-097F5658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696288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Model: </a:t>
            </a:r>
            <a:r>
              <a:rPr lang="en-US" dirty="0">
                <a:solidFill>
                  <a:srgbClr val="F67132"/>
                </a:solidFill>
              </a:rPr>
              <a:t>Database &amp; Collection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35D94-0F9B-4593-99D4-43982DC9DC08}"/>
              </a:ext>
            </a:extLst>
          </p:cNvPr>
          <p:cNvSpPr/>
          <p:nvPr/>
        </p:nvSpPr>
        <p:spPr>
          <a:xfrm>
            <a:off x="3408243" y="1528960"/>
            <a:ext cx="2405505" cy="1391720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548191-57C4-455E-B7F7-D467C75ABC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246764" y="2322462"/>
            <a:ext cx="1428554" cy="2164"/>
          </a:xfrm>
          <a:prstGeom prst="bentConnector3">
            <a:avLst>
              <a:gd name="adj1" fmla="val 50000"/>
            </a:avLst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9687ED-D4DB-4BB8-96EE-8E9D6371BA00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rot="16200000" flipH="1">
            <a:off x="4616396" y="2642634"/>
            <a:ext cx="800465" cy="1030125"/>
          </a:xfrm>
          <a:prstGeom prst="bentConnector3">
            <a:avLst>
              <a:gd name="adj1" fmla="val 50000"/>
            </a:avLst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EB9686-3546-4CFC-9E4A-554B1C37E243}"/>
              </a:ext>
            </a:extLst>
          </p:cNvPr>
          <p:cNvSpPr/>
          <p:nvPr/>
        </p:nvSpPr>
        <p:spPr>
          <a:xfrm>
            <a:off x="594269" y="1889622"/>
            <a:ext cx="1652495" cy="865679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DACEC9-8EEC-406C-8FF5-10CC369E384D}"/>
              </a:ext>
            </a:extLst>
          </p:cNvPr>
          <p:cNvGrpSpPr/>
          <p:nvPr/>
        </p:nvGrpSpPr>
        <p:grpSpPr>
          <a:xfrm>
            <a:off x="3675318" y="1662990"/>
            <a:ext cx="1871354" cy="1094475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509CBB-8E87-444C-ABB3-E5EE5A088084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0D6B1-81F1-4E57-87B0-4283CFCBDC2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0B74C7-AFE3-42F7-B782-28EA8AB6CBC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DC3C24-2292-4DDA-82ED-2B7C9D6FE9EE}"/>
              </a:ext>
            </a:extLst>
          </p:cNvPr>
          <p:cNvGrpSpPr/>
          <p:nvPr/>
        </p:nvGrpSpPr>
        <p:grpSpPr>
          <a:xfrm>
            <a:off x="6080334" y="4762125"/>
            <a:ext cx="1871354" cy="1094475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50C2C1-F20F-4920-99D0-350D2BFD6FB4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8636D4-9EA9-4309-BBE2-0B479F165F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993EFF-EEF1-414B-A291-10F3E77EA3E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Document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BFDBBF7-8E31-413B-A141-325BF1CBD516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 rot="16200000" flipH="1">
            <a:off x="5305936" y="4649363"/>
            <a:ext cx="1000152" cy="548643"/>
          </a:xfrm>
          <a:prstGeom prst="bentConnector2">
            <a:avLst/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22F8F8A-2CF4-47B2-8C92-5AE805D9A03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6145438" y="1113593"/>
            <a:ext cx="800467" cy="4088210"/>
          </a:xfrm>
          <a:prstGeom prst="bentConnector3">
            <a:avLst>
              <a:gd name="adj1" fmla="val 50000"/>
            </a:avLst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D7C58E-C893-4E5F-9130-BD95D9750CBC}"/>
              </a:ext>
            </a:extLst>
          </p:cNvPr>
          <p:cNvSpPr/>
          <p:nvPr/>
        </p:nvSpPr>
        <p:spPr>
          <a:xfrm>
            <a:off x="4705443" y="3557930"/>
            <a:ext cx="1652495" cy="865679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Collection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0C6EF3-05AA-414C-8566-E82AFD3FCBFA}"/>
              </a:ext>
            </a:extLst>
          </p:cNvPr>
          <p:cNvGrpSpPr/>
          <p:nvPr/>
        </p:nvGrpSpPr>
        <p:grpSpPr>
          <a:xfrm>
            <a:off x="9160178" y="4762127"/>
            <a:ext cx="1871354" cy="1094475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C0D7C8-7FCB-41AB-AE9E-3C30DC221F4E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BF1C82-856A-43BE-8A14-D45A27CECEB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5483C7-3586-4BE3-B6FA-3AD41FDE62AC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Document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9BABC3-E1D7-46BC-83CE-77A524D3716C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16200000" flipH="1">
            <a:off x="8374901" y="4638486"/>
            <a:ext cx="1000152" cy="570402"/>
          </a:xfrm>
          <a:prstGeom prst="bentConnector2">
            <a:avLst/>
          </a:prstGeom>
          <a:ln w="4445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B3222CC-9DF1-4E22-8721-3C47248573E4}"/>
              </a:ext>
            </a:extLst>
          </p:cNvPr>
          <p:cNvSpPr/>
          <p:nvPr/>
        </p:nvSpPr>
        <p:spPr>
          <a:xfrm>
            <a:off x="7763528" y="3557932"/>
            <a:ext cx="1652495" cy="865679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47725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94C11C-42E3-4F09-8F6E-FC20AFA94D86}"/>
              </a:ext>
            </a:extLst>
          </p:cNvPr>
          <p:cNvSpPr/>
          <p:nvPr/>
        </p:nvSpPr>
        <p:spPr>
          <a:xfrm>
            <a:off x="6068001" y="1239415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9169D-F5B3-4D6B-B053-9E66B51D9ADF}"/>
              </a:ext>
            </a:extLst>
          </p:cNvPr>
          <p:cNvSpPr/>
          <p:nvPr/>
        </p:nvSpPr>
        <p:spPr>
          <a:xfrm>
            <a:off x="545841" y="1236306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5841" y="1244940"/>
            <a:ext cx="4450702" cy="675237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Documents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(Nested Hierarchies)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xfrm>
            <a:off x="6068002" y="1241410"/>
            <a:ext cx="4450702" cy="675237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RDBMS Tables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(Inter-tabular Relational Integrity)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53751" y="1956319"/>
            <a:ext cx="4094583" cy="392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 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“FirstName” : “Bob”,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“LastName” : “Smith”,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“BirthDate” : “03/11/1985”,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“PhoneNumbers” :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[ { “Home” : “571-555-1212” },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{ “Cell” : “703-525-1234” } ],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“Interests: [ “golf”, “movies” ]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3745902"/>
              </p:ext>
            </p:extLst>
          </p:nvPr>
        </p:nvGraphicFramePr>
        <p:xfrm>
          <a:off x="6189300" y="2038319"/>
          <a:ext cx="2133600" cy="165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Contacts</a:t>
                      </a:r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ContactID</a:t>
                      </a:r>
                      <a:endParaRPr lang="en-US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FirstName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Smith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BirthDate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03/11/1985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Collections </a:t>
            </a:r>
            <a:r>
              <a:rPr lang="en-US" dirty="0">
                <a:solidFill>
                  <a:srgbClr val="F67132"/>
                </a:solidFill>
              </a:rPr>
              <a:t>versus</a:t>
            </a:r>
            <a:r>
              <a:rPr lang="en-US" dirty="0"/>
              <a:t> </a:t>
            </a:r>
            <a:r>
              <a:rPr lang="en-US" dirty="0">
                <a:solidFill>
                  <a:srgbClr val="F67132"/>
                </a:solidFill>
              </a:rPr>
              <a:t>Tables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887218"/>
              </p:ext>
            </p:extLst>
          </p:nvPr>
        </p:nvGraphicFramePr>
        <p:xfrm>
          <a:off x="7941900" y="4019519"/>
          <a:ext cx="2286000" cy="165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PhoneNumbers</a:t>
                      </a:r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PhoneID</a:t>
                      </a:r>
                      <a:endParaRPr lang="en-US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ContactID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Location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571-555-1212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27796"/>
              </p:ext>
            </p:extLst>
          </p:nvPr>
        </p:nvGraphicFramePr>
        <p:xfrm>
          <a:off x="8780100" y="2106749"/>
          <a:ext cx="16002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Interests</a:t>
                      </a:r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InterestID</a:t>
                      </a:r>
                      <a:endParaRPr lang="en-US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ContactID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Interest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Golf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0800000">
            <a:off x="8304970" y="2563949"/>
            <a:ext cx="457200" cy="3810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6852692" y="3704560"/>
            <a:ext cx="1066799" cy="1143001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A0245-EB9A-49C1-98C5-F3E2089750E6}"/>
              </a:ext>
            </a:extLst>
          </p:cNvPr>
          <p:cNvSpPr txBox="1"/>
          <p:nvPr/>
        </p:nvSpPr>
        <p:spPr>
          <a:xfrm>
            <a:off x="5074297" y="1348908"/>
            <a:ext cx="945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671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versus</a:t>
            </a:r>
            <a:endParaRPr lang="en-US" b="1" dirty="0">
              <a:solidFill>
                <a:srgbClr val="F6713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4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ED7A6C-6755-4233-A649-F45A55C9D94E}"/>
              </a:ext>
            </a:extLst>
          </p:cNvPr>
          <p:cNvSpPr/>
          <p:nvPr/>
        </p:nvSpPr>
        <p:spPr>
          <a:xfrm>
            <a:off x="6119320" y="1239419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2F864-6520-410E-99DE-A99214C95841}"/>
              </a:ext>
            </a:extLst>
          </p:cNvPr>
          <p:cNvSpPr/>
          <p:nvPr/>
        </p:nvSpPr>
        <p:spPr>
          <a:xfrm>
            <a:off x="545841" y="1236306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19319" y="1236305"/>
            <a:ext cx="4450702" cy="694092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 Collections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(Documents: JSON Expressions)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14507714"/>
              </p:ext>
            </p:extLst>
          </p:nvPr>
        </p:nvGraphicFramePr>
        <p:xfrm>
          <a:off x="746449" y="2030229"/>
          <a:ext cx="4038600" cy="171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0249" y="3841098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Filtering: 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WHERE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LastName = ‘Smith’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InterestID  IN (1,2)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Projection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the SELECT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FirstName, LastName… FROM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xfrm>
            <a:off x="545842" y="1236305"/>
            <a:ext cx="4450702" cy="692637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Relational Databases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(SQL: Sequential Query Language)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87562130"/>
              </p:ext>
            </p:extLst>
          </p:nvPr>
        </p:nvGraphicFramePr>
        <p:xfrm>
          <a:off x="6321550" y="2030229"/>
          <a:ext cx="4041648" cy="171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with Data: </a:t>
            </a:r>
            <a:r>
              <a:rPr lang="en-US" dirty="0">
                <a:solidFill>
                  <a:srgbClr val="F67132"/>
                </a:solidFill>
              </a:rPr>
              <a:t>Relational vs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398" y="3841099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Filtering: 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JSON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 “LastName” : “Smith”,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“Interests” : {“Golf”, “Movies”} }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Projection: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More JSON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 “FirstName” : 1, “BirthDate” : 0,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“PhoneNumbers.Home” : 1 }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0" y="6410848"/>
            <a:ext cx="2133600" cy="36576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2015 JT IT Consulting, LLC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297" y="1348908"/>
            <a:ext cx="945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671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versus</a:t>
            </a:r>
            <a:endParaRPr lang="en-US" b="1" dirty="0">
              <a:solidFill>
                <a:srgbClr val="F6713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3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1D1-2368-4725-91DD-CFE3FD8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Architectural Models: </a:t>
            </a:r>
            <a:r>
              <a:rPr lang="en-US" dirty="0">
                <a:solidFill>
                  <a:srgbClr val="F67132"/>
                </a:solidFill>
              </a:rPr>
              <a:t>How They’re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E743-5C3C-4B1B-BA9E-5595E71295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11748"/>
            <a:ext cx="11177904" cy="7164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ea typeface="Segoe UI" panose="020B0502040204020203" pitchFamily="34" charset="0"/>
              </a:rPr>
              <a:t>“Big Data” technologies aren’t necessarily intended to replace existing database technologies; </a:t>
            </a:r>
            <a:br>
              <a:rPr lang="en-US" sz="2800" b="1" dirty="0">
                <a:ea typeface="Segoe UI" panose="020B0502040204020203" pitchFamily="34" charset="0"/>
              </a:rPr>
            </a:br>
            <a:r>
              <a:rPr lang="en-US" sz="2800" b="1" dirty="0">
                <a:ea typeface="Segoe UI" panose="020B0502040204020203" pitchFamily="34" charset="0"/>
              </a:rPr>
              <a:t> rather they play a critical role in extending the capabilities of a data management ecosystem. </a:t>
            </a:r>
          </a:p>
          <a:p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C3DC04C-E704-4FE0-9085-E5F1FE7D4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753219"/>
              </p:ext>
            </p:extLst>
          </p:nvPr>
        </p:nvGraphicFramePr>
        <p:xfrm>
          <a:off x="551414" y="1679507"/>
          <a:ext cx="11179175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28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1548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614D430-92A3-D644-BA19-CA0530657ABC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984004" cy="2668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BSON simply stands for “Binary JSON”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Based in Open JSON document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Extended to add some optional non-JSON-native data types.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MongoDB stores data in BSON format both internally, and over the network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A81DDBF-1CAE-4A41-953F-E27458998979}"/>
              </a:ext>
            </a:extLst>
          </p:cNvPr>
          <p:cNvSpPr txBox="1">
            <a:spLocks/>
          </p:cNvSpPr>
          <p:nvPr/>
        </p:nvSpPr>
        <p:spPr>
          <a:xfrm>
            <a:off x="546108" y="771621"/>
            <a:ext cx="5984004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</p:spTree>
    <p:extLst>
      <p:ext uri="{BB962C8B-B14F-4D97-AF65-F5344CB8AC3E}">
        <p14:creationId xmlns:p14="http://schemas.microsoft.com/office/powerpoint/2010/main" val="957822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6311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6928527" y="809866"/>
            <a:ext cx="3702749" cy="6553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92F10-9160-4049-852D-1EEBE1C259B5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534B7A-579A-4A7E-852B-17E721892C77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829458" cy="297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JSON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618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1548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7051610" y="1466108"/>
            <a:ext cx="3702749" cy="8915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EAE5-6354-4259-A0AF-076E4935D39D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E276-6879-4C66-BC03-C2C8C38AF73C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829458" cy="297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JSON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778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1548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7051610" y="2374261"/>
            <a:ext cx="4450000" cy="4136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F57B-B1AC-443B-8C24-2A446601A159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376918" cy="4198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8A8EE-2BC4-4A6F-8820-8D9C8BD283C9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Items = JSON Document</a:t>
            </a:r>
          </a:p>
        </p:txBody>
      </p:sp>
    </p:spTree>
    <p:extLst>
      <p:ext uri="{BB962C8B-B14F-4D97-AF65-F5344CB8AC3E}">
        <p14:creationId xmlns:p14="http://schemas.microsoft.com/office/powerpoint/2010/main" val="37696692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386-5535-4367-B6A5-83232255ADBE}"/>
              </a:ext>
            </a:extLst>
          </p:cNvPr>
          <p:cNvSpPr txBox="1">
            <a:spLocks/>
          </p:cNvSpPr>
          <p:nvPr/>
        </p:nvSpPr>
        <p:spPr>
          <a:xfrm>
            <a:off x="613457" y="2595717"/>
            <a:ext cx="10949651" cy="172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BE4-CFAE-4A84-946E-788A1BA2BF1C}"/>
              </a:ext>
            </a:extLst>
          </p:cNvPr>
          <p:cNvSpPr txBox="1">
            <a:spLocks/>
          </p:cNvSpPr>
          <p:nvPr/>
        </p:nvSpPr>
        <p:spPr>
          <a:xfrm>
            <a:off x="613457" y="3598600"/>
            <a:ext cx="10949651" cy="9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Principles Behind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2058990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3036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7051610" y="3712683"/>
            <a:ext cx="4450000" cy="440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2B91A-B4A8-40CB-8FDA-DE85B0FA051D}"/>
              </a:ext>
            </a:extLst>
          </p:cNvPr>
          <p:cNvSpPr/>
          <p:nvPr/>
        </p:nvSpPr>
        <p:spPr>
          <a:xfrm>
            <a:off x="7051610" y="5561681"/>
            <a:ext cx="4450000" cy="440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DB1E69-9468-4389-A6DA-0C6A3F07BB85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829458" cy="297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JSON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A2F8D0-A4E1-4B3F-9981-5B7EEFA81D3A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</p:spTree>
    <p:extLst>
      <p:ext uri="{BB962C8B-B14F-4D97-AF65-F5344CB8AC3E}">
        <p14:creationId xmlns:p14="http://schemas.microsoft.com/office/powerpoint/2010/main" val="13970732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A0127E-0686-794D-9BC4-29A76883BA65}"/>
              </a:ext>
            </a:extLst>
          </p:cNvPr>
          <p:cNvSpPr/>
          <p:nvPr/>
        </p:nvSpPr>
        <p:spPr bwMode="auto">
          <a:xfrm>
            <a:off x="865" y="488"/>
            <a:ext cx="12190271" cy="157778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048C3-B9D4-4691-959E-5DADD95C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79" y="584561"/>
            <a:ext cx="10036815" cy="55392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MongoDB API CRUD operations - Insert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CEA2D-6E3D-4566-A385-D91A3995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0" y="1877457"/>
            <a:ext cx="11409799" cy="37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28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A0127E-0686-794D-9BC4-29A76883BA65}"/>
              </a:ext>
            </a:extLst>
          </p:cNvPr>
          <p:cNvSpPr/>
          <p:nvPr/>
        </p:nvSpPr>
        <p:spPr bwMode="auto">
          <a:xfrm>
            <a:off x="865" y="488"/>
            <a:ext cx="12190271" cy="157778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048C3-B9D4-4691-959E-5DADD95C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79" y="584561"/>
            <a:ext cx="10036815" cy="55392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MongoDB API CRUD operations - 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74CBF-CFDC-4404-8B50-E29B2D9C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5" y="1780569"/>
            <a:ext cx="11263990" cy="21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658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5B93-69CF-4E5A-A2B3-A8DB08F1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91" y="1887741"/>
            <a:ext cx="11016957" cy="2968954"/>
          </a:xfrm>
        </p:spPr>
        <p:txBody>
          <a:bodyPr/>
          <a:lstStyle/>
          <a:p>
            <a:r>
              <a:rPr lang="en-US" sz="2353" dirty="0"/>
              <a:t>Single Field Indexes: </a:t>
            </a:r>
            <a:r>
              <a:rPr lang="en-US" sz="2353" b="1" dirty="0" err="1"/>
              <a:t>db.coll.createIndex</a:t>
            </a:r>
            <a:r>
              <a:rPr lang="en-US" sz="2353" b="1" dirty="0"/>
              <a:t>({name:1})</a:t>
            </a:r>
          </a:p>
          <a:p>
            <a:pPr marL="342834" indent="-342834">
              <a:buFont typeface="Arial" panose="020B0604020202020204" pitchFamily="34" charset="0"/>
              <a:buChar char="•"/>
            </a:pPr>
            <a:endParaRPr lang="en-US" sz="2353" dirty="0"/>
          </a:p>
          <a:p>
            <a:r>
              <a:rPr lang="en-US" sz="2353" dirty="0"/>
              <a:t>Compound indexes: </a:t>
            </a:r>
            <a:r>
              <a:rPr lang="en-US" sz="2353" b="1" dirty="0" err="1"/>
              <a:t>db.coll.createIndex</a:t>
            </a:r>
            <a:r>
              <a:rPr lang="en-US" sz="2353" b="1" dirty="0"/>
              <a:t>({name:1,age:1})</a:t>
            </a:r>
          </a:p>
          <a:p>
            <a:pPr marL="342834" indent="-342834">
              <a:buFont typeface="Arial" panose="020B0604020202020204" pitchFamily="34" charset="0"/>
              <a:buChar char="•"/>
            </a:pPr>
            <a:endParaRPr lang="en-US" sz="2353" dirty="0"/>
          </a:p>
          <a:p>
            <a:r>
              <a:rPr lang="en-US" sz="2353" dirty="0"/>
              <a:t>Geospatial Indexes: </a:t>
            </a:r>
            <a:r>
              <a:rPr lang="en-US" sz="2353" b="1" dirty="0" err="1"/>
              <a:t>db.coll.createIndex</a:t>
            </a:r>
            <a:r>
              <a:rPr lang="en-US" sz="2353" b="1" dirty="0"/>
              <a:t>({ location : "2dsphere" })</a:t>
            </a:r>
          </a:p>
          <a:p>
            <a:endParaRPr lang="en-US" sz="2353" dirty="0"/>
          </a:p>
          <a:p>
            <a:r>
              <a:rPr lang="en-US" sz="2353" dirty="0"/>
              <a:t>Wildcard Indexes: </a:t>
            </a:r>
            <a:r>
              <a:rPr lang="en-US" sz="2353" b="1" dirty="0" err="1"/>
              <a:t>db.coll.createIndex</a:t>
            </a:r>
            <a:r>
              <a:rPr lang="en-US" sz="2353" b="1" dirty="0"/>
              <a:t>( { "$**" : 1 }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5577A-FC99-4832-9ADC-DFDDD3B1C3E6}"/>
              </a:ext>
            </a:extLst>
          </p:cNvPr>
          <p:cNvSpPr/>
          <p:nvPr/>
        </p:nvSpPr>
        <p:spPr bwMode="auto">
          <a:xfrm>
            <a:off x="865" y="488"/>
            <a:ext cx="12190271" cy="157778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EE34A-D3C9-4993-9EE3-5A34CE11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79" y="584561"/>
            <a:ext cx="11781563" cy="55392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Features in MongoDB API – Indexing</a:t>
            </a:r>
          </a:p>
        </p:txBody>
      </p:sp>
    </p:spTree>
    <p:extLst>
      <p:ext uri="{BB962C8B-B14F-4D97-AF65-F5344CB8AC3E}">
        <p14:creationId xmlns:p14="http://schemas.microsoft.com/office/powerpoint/2010/main" val="8638036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3C9-2B2A-4484-9269-1BEE80A2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2405-E2CE-4728-8266-C5C5B7103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482" y="2162352"/>
            <a:ext cx="11016957" cy="3331058"/>
          </a:xfrm>
        </p:spPr>
        <p:txBody>
          <a:bodyPr/>
          <a:lstStyle/>
          <a:p>
            <a:r>
              <a:rPr lang="en-US" sz="2353" dirty="0" err="1"/>
              <a:t>db.runCommand</a:t>
            </a:r>
            <a:r>
              <a:rPr lang="en-US" sz="2353" dirty="0"/>
              <a:t>({</a:t>
            </a:r>
            <a:r>
              <a:rPr lang="en-US" sz="2353" dirty="0" err="1"/>
              <a:t>customAction</a:t>
            </a:r>
            <a:r>
              <a:rPr lang="en-US" sz="2353" dirty="0"/>
              <a:t>: "</a:t>
            </a:r>
            <a:r>
              <a:rPr lang="en-US" sz="2353" dirty="0" err="1"/>
              <a:t>CreateDatabase</a:t>
            </a:r>
            <a:r>
              <a:rPr lang="en-US" sz="2353" dirty="0"/>
              <a:t>"});</a:t>
            </a:r>
            <a:br>
              <a:rPr lang="en-US" sz="2353" dirty="0"/>
            </a:br>
            <a:endParaRPr lang="en-US" sz="2353" dirty="0"/>
          </a:p>
          <a:p>
            <a:r>
              <a:rPr lang="en-US" sz="2353" dirty="0" err="1"/>
              <a:t>db.runCommand</a:t>
            </a:r>
            <a:r>
              <a:rPr lang="en-US" sz="2353" dirty="0"/>
              <a:t>({</a:t>
            </a:r>
            <a:r>
              <a:rPr lang="en-US" sz="2353" dirty="0" err="1"/>
              <a:t>customAction</a:t>
            </a:r>
            <a:r>
              <a:rPr lang="en-US" sz="2353" dirty="0"/>
              <a:t>: "</a:t>
            </a:r>
            <a:r>
              <a:rPr lang="en-US" sz="2353" dirty="0" err="1"/>
              <a:t>CreateDatabase</a:t>
            </a:r>
            <a:r>
              <a:rPr lang="en-US" sz="2353" dirty="0"/>
              <a:t>", </a:t>
            </a:r>
            <a:r>
              <a:rPr lang="en-US" sz="2353" dirty="0" err="1"/>
              <a:t>offerThroughput</a:t>
            </a:r>
            <a:r>
              <a:rPr lang="en-US" sz="2353" dirty="0"/>
              <a:t>: 1000 });</a:t>
            </a:r>
          </a:p>
          <a:p>
            <a:endParaRPr lang="en-US" sz="2353" dirty="0"/>
          </a:p>
          <a:p>
            <a:r>
              <a:rPr lang="en-US" sz="2353" dirty="0" err="1"/>
              <a:t>db.runCommand</a:t>
            </a:r>
            <a:r>
              <a:rPr lang="en-US" sz="2353" dirty="0"/>
              <a:t>({</a:t>
            </a:r>
            <a:r>
              <a:rPr lang="en-US" sz="2353" dirty="0" err="1"/>
              <a:t>customAction</a:t>
            </a:r>
            <a:r>
              <a:rPr lang="en-US" sz="2353" dirty="0"/>
              <a:t>: "</a:t>
            </a:r>
            <a:r>
              <a:rPr lang="en-US" sz="2353" dirty="0" err="1"/>
              <a:t>CreateDatabase</a:t>
            </a:r>
            <a:r>
              <a:rPr lang="en-US" sz="2353" dirty="0"/>
              <a:t>",</a:t>
            </a:r>
          </a:p>
          <a:p>
            <a:r>
              <a:rPr lang="en-US" sz="2353" dirty="0"/>
              <a:t>	 </a:t>
            </a:r>
            <a:r>
              <a:rPr lang="en-US" sz="2353" dirty="0" err="1"/>
              <a:t>autoScaleSettings</a:t>
            </a:r>
            <a:r>
              <a:rPr lang="en-US" sz="2353" dirty="0"/>
              <a:t>: { </a:t>
            </a:r>
            <a:r>
              <a:rPr lang="en-US" sz="2353" dirty="0" err="1"/>
              <a:t>maxThroughput</a:t>
            </a:r>
            <a:r>
              <a:rPr lang="en-US" sz="2353" dirty="0"/>
              <a:t>: 20000 } });</a:t>
            </a:r>
          </a:p>
          <a:p>
            <a:endParaRPr lang="en-US" sz="2353" dirty="0"/>
          </a:p>
          <a:p>
            <a:r>
              <a:rPr lang="en-US" sz="2353" dirty="0" err="1"/>
              <a:t>db.runCommand</a:t>
            </a:r>
            <a:r>
              <a:rPr lang="en-US" sz="2353" dirty="0"/>
              <a:t>({</a:t>
            </a:r>
            <a:r>
              <a:rPr lang="en-US" sz="2353" dirty="0" err="1"/>
              <a:t>customAction</a:t>
            </a:r>
            <a:r>
              <a:rPr lang="en-US" sz="2353" dirty="0"/>
              <a:t>: "</a:t>
            </a:r>
            <a:r>
              <a:rPr lang="en-US" sz="2353" dirty="0" err="1"/>
              <a:t>UpdateDatabase</a:t>
            </a:r>
            <a:r>
              <a:rPr lang="en-US" sz="2353" dirty="0"/>
              <a:t>", </a:t>
            </a:r>
            <a:r>
              <a:rPr lang="en-US" sz="2353" dirty="0" err="1"/>
              <a:t>offerThroughput</a:t>
            </a:r>
            <a:r>
              <a:rPr lang="en-US" sz="2353" dirty="0"/>
              <a:t>: 1200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31ADB-E82C-48D7-AD13-9BF3A1DB53BA}"/>
              </a:ext>
            </a:extLst>
          </p:cNvPr>
          <p:cNvSpPr/>
          <p:nvPr/>
        </p:nvSpPr>
        <p:spPr bwMode="auto">
          <a:xfrm>
            <a:off x="865" y="488"/>
            <a:ext cx="12190271" cy="157778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BB0A1-5510-4C18-AB69-18E826314C58}"/>
              </a:ext>
            </a:extLst>
          </p:cNvPr>
          <p:cNvSpPr txBox="1">
            <a:spLocks/>
          </p:cNvSpPr>
          <p:nvPr/>
        </p:nvSpPr>
        <p:spPr>
          <a:xfrm>
            <a:off x="315179" y="584562"/>
            <a:ext cx="1178156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Features in MongoDB API – Creating databases</a:t>
            </a:r>
          </a:p>
        </p:txBody>
      </p:sp>
    </p:spTree>
    <p:extLst>
      <p:ext uri="{BB962C8B-B14F-4D97-AF65-F5344CB8AC3E}">
        <p14:creationId xmlns:p14="http://schemas.microsoft.com/office/powerpoint/2010/main" val="154683178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3C9-2B2A-4484-9269-1BEE80A2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2405-E2CE-4728-8266-C5C5B7103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36" y="1722556"/>
            <a:ext cx="11016957" cy="3533275"/>
          </a:xfrm>
        </p:spPr>
        <p:txBody>
          <a:bodyPr/>
          <a:lstStyle/>
          <a:p>
            <a:r>
              <a:rPr lang="en-US" dirty="0" err="1"/>
              <a:t>db.runCommand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err="1"/>
              <a:t>customAction</a:t>
            </a:r>
            <a:r>
              <a:rPr lang="en-US" dirty="0"/>
              <a:t>: "</a:t>
            </a:r>
            <a:r>
              <a:rPr lang="en-US" dirty="0" err="1"/>
              <a:t>CreateCollection</a:t>
            </a:r>
            <a:r>
              <a:rPr lang="en-US" dirty="0"/>
              <a:t>",</a:t>
            </a:r>
          </a:p>
          <a:p>
            <a:r>
              <a:rPr lang="en-US" dirty="0"/>
              <a:t>  collection: "</a:t>
            </a:r>
            <a:r>
              <a:rPr lang="en-US" dirty="0" err="1"/>
              <a:t>testCollection</a:t>
            </a:r>
            <a:r>
              <a:rPr lang="en-US" dirty="0"/>
              <a:t>", </a:t>
            </a:r>
            <a:r>
              <a:rPr lang="en-US" dirty="0" err="1"/>
              <a:t>offerThroughput</a:t>
            </a:r>
            <a:r>
              <a:rPr lang="en-US" dirty="0"/>
              <a:t>: 400 });</a:t>
            </a:r>
          </a:p>
          <a:p>
            <a:endParaRPr lang="en-US" dirty="0"/>
          </a:p>
          <a:p>
            <a:r>
              <a:rPr lang="en-US" dirty="0" err="1"/>
              <a:t>db.runCommand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err="1"/>
              <a:t>customAction</a:t>
            </a:r>
            <a:r>
              <a:rPr lang="en-US" dirty="0"/>
              <a:t>: "</a:t>
            </a:r>
            <a:r>
              <a:rPr lang="en-US" dirty="0" err="1"/>
              <a:t>UpdateCollection</a:t>
            </a:r>
            <a:r>
              <a:rPr lang="en-US" dirty="0"/>
              <a:t>", </a:t>
            </a:r>
          </a:p>
          <a:p>
            <a:r>
              <a:rPr lang="en-US" dirty="0"/>
              <a:t>  collection: "</a:t>
            </a:r>
            <a:r>
              <a:rPr lang="en-US" dirty="0" err="1"/>
              <a:t>testCollection</a:t>
            </a:r>
            <a:r>
              <a:rPr lang="en-US" dirty="0"/>
              <a:t>", </a:t>
            </a:r>
            <a:r>
              <a:rPr lang="en-US" dirty="0" err="1"/>
              <a:t>offerThroughput</a:t>
            </a:r>
            <a:r>
              <a:rPr lang="en-US" dirty="0"/>
              <a:t>: 1200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31ADB-E82C-48D7-AD13-9BF3A1DB53BA}"/>
              </a:ext>
            </a:extLst>
          </p:cNvPr>
          <p:cNvSpPr/>
          <p:nvPr/>
        </p:nvSpPr>
        <p:spPr bwMode="auto">
          <a:xfrm>
            <a:off x="865" y="488"/>
            <a:ext cx="12190271" cy="157778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BB0A1-5510-4C18-AB69-18E826314C58}"/>
              </a:ext>
            </a:extLst>
          </p:cNvPr>
          <p:cNvSpPr txBox="1">
            <a:spLocks/>
          </p:cNvSpPr>
          <p:nvPr/>
        </p:nvSpPr>
        <p:spPr>
          <a:xfrm>
            <a:off x="315179" y="584562"/>
            <a:ext cx="1178156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Features in MongoDB API – Creating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34334860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3704-ADD6-4097-8AD2-75AF4312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7CC8-FFB9-41D9-984F-15A1FFBB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A28B0-E6F2-4A93-B5E7-24E084ACB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DC5-B197-4902-8EB0-39351EAC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JSON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AF1-DA4C-407C-B77E-2EF68A43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05112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B6AB-0311-4A8D-89DC-50488716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Then… </a:t>
            </a:r>
            <a:r>
              <a:rPr lang="en-US" dirty="0">
                <a:solidFill>
                  <a:srgbClr val="F67132"/>
                </a:solidFill>
              </a:rPr>
              <a:t>An Explosion of Data – “BIG Data”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0B96-5B05-471D-B1A3-72A624636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Rapid, Exponential Proliferation of New Devices: </a:t>
            </a:r>
            <a:r>
              <a:rPr lang="en-US" dirty="0">
                <a:solidFill>
                  <a:srgbClr val="F67132"/>
                </a:solidFill>
              </a:rPr>
              <a:t>The Internet of Things (IoT)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C90DE-F5F4-4E29-8AD7-D6956621E464}"/>
              </a:ext>
            </a:extLst>
          </p:cNvPr>
          <p:cNvGraphicFramePr>
            <a:graphicFrameLocks noGrp="1"/>
          </p:cNvGraphicFramePr>
          <p:nvPr/>
        </p:nvGraphicFramePr>
        <p:xfrm>
          <a:off x="1487275" y="1522150"/>
          <a:ext cx="9099198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9D289D9-99F9-4928-8FD5-DC63804EF1FE}"/>
              </a:ext>
            </a:extLst>
          </p:cNvPr>
          <p:cNvGrpSpPr/>
          <p:nvPr/>
        </p:nvGrpSpPr>
        <p:grpSpPr>
          <a:xfrm>
            <a:off x="801475" y="1531676"/>
            <a:ext cx="1085498" cy="4292665"/>
            <a:chOff x="1060802" y="1177926"/>
            <a:chExt cx="1085498" cy="42926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B541DC-A61B-438E-B0EF-B8ACE8F78511}"/>
                </a:ext>
              </a:extLst>
            </p:cNvPr>
            <p:cNvGrpSpPr/>
            <p:nvPr/>
          </p:nvGrpSpPr>
          <p:grpSpPr>
            <a:xfrm>
              <a:off x="1060802" y="1177926"/>
              <a:ext cx="1085498" cy="1040634"/>
              <a:chOff x="10695008" y="365126"/>
              <a:chExt cx="909320" cy="87173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98D998-7906-4432-91EE-7A91C7B4F15E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0" descr="Intramural-Recreational Sports at UVA">
                <a:extLst>
                  <a:ext uri="{FF2B5EF4-FFF2-40B4-BE49-F238E27FC236}">
                    <a16:creationId xmlns:a16="http://schemas.microsoft.com/office/drawing/2014/main" id="{96B09434-3818-44DE-80AD-B7640BCDCBC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C751BD-8743-4391-BB0A-66C101A6427C}"/>
                </a:ext>
              </a:extLst>
            </p:cNvPr>
            <p:cNvGrpSpPr/>
            <p:nvPr/>
          </p:nvGrpSpPr>
          <p:grpSpPr>
            <a:xfrm>
              <a:off x="1060802" y="2258257"/>
              <a:ext cx="1085498" cy="1040634"/>
              <a:chOff x="10695008" y="365126"/>
              <a:chExt cx="909320" cy="87173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CD29FC-EC98-4ABB-8049-498AE44F8910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0" descr="Intramural-Recreational Sports at UVA">
                <a:extLst>
                  <a:ext uri="{FF2B5EF4-FFF2-40B4-BE49-F238E27FC236}">
                    <a16:creationId xmlns:a16="http://schemas.microsoft.com/office/drawing/2014/main" id="{434B9C47-F18D-4648-802C-9E9467AB244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ED1E4E-3957-4E51-9247-788EB2C845ED}"/>
                </a:ext>
              </a:extLst>
            </p:cNvPr>
            <p:cNvGrpSpPr/>
            <p:nvPr/>
          </p:nvGrpSpPr>
          <p:grpSpPr>
            <a:xfrm>
              <a:off x="1060802" y="3349626"/>
              <a:ext cx="1085498" cy="1040634"/>
              <a:chOff x="10695008" y="365126"/>
              <a:chExt cx="909320" cy="87173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20AA12F-8879-4D1B-A446-DE704FCC0A77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0" descr="Intramural-Recreational Sports at UVA">
                <a:extLst>
                  <a:ext uri="{FF2B5EF4-FFF2-40B4-BE49-F238E27FC236}">
                    <a16:creationId xmlns:a16="http://schemas.microsoft.com/office/drawing/2014/main" id="{174CBE19-7290-4F86-97CB-9E8B143416E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99316E-D277-4326-B724-519771DF3583}"/>
                </a:ext>
              </a:extLst>
            </p:cNvPr>
            <p:cNvGrpSpPr/>
            <p:nvPr/>
          </p:nvGrpSpPr>
          <p:grpSpPr>
            <a:xfrm>
              <a:off x="1060802" y="4429957"/>
              <a:ext cx="1085498" cy="1040634"/>
              <a:chOff x="10695008" y="365126"/>
              <a:chExt cx="909320" cy="87173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36C17D9-BE39-4FEC-9B88-9894FBE2D72B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0" descr="Intramural-Recreational Sports at UVA">
                <a:extLst>
                  <a:ext uri="{FF2B5EF4-FFF2-40B4-BE49-F238E27FC236}">
                    <a16:creationId xmlns:a16="http://schemas.microsoft.com/office/drawing/2014/main" id="{8D641837-05BA-4F0E-912B-B997F7EAD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1917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2A7-2419-4421-AA92-5627879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NoSQL: </a:t>
            </a:r>
            <a:r>
              <a:rPr lang="en-US" dirty="0">
                <a:solidFill>
                  <a:srgbClr val="F67132"/>
                </a:solidFill>
              </a:rPr>
              <a:t>Not Only SQL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0861D8F-6FC7-4591-BA5A-578B47345978}"/>
              </a:ext>
            </a:extLst>
          </p:cNvPr>
          <p:cNvGraphicFramePr>
            <a:graphicFrameLocks/>
          </p:cNvGraphicFramePr>
          <p:nvPr/>
        </p:nvGraphicFramePr>
        <p:xfrm>
          <a:off x="555752" y="1244600"/>
          <a:ext cx="8905748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7CECA-FE93-41E9-9CDD-C4C538367468}"/>
              </a:ext>
            </a:extLst>
          </p:cNvPr>
          <p:cNvSpPr txBox="1"/>
          <p:nvPr/>
        </p:nvSpPr>
        <p:spPr>
          <a:xfrm>
            <a:off x="4813301" y="701923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Often called "Not only SQL" because they may also support SQL-like queries.  Many </a:t>
            </a:r>
            <a:b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NoSQL stores compromise consistency in favor of availability &amp; partition tolerance.</a:t>
            </a:r>
          </a:p>
        </p:txBody>
      </p:sp>
    </p:spTree>
    <p:extLst>
      <p:ext uri="{BB962C8B-B14F-4D97-AF65-F5344CB8AC3E}">
        <p14:creationId xmlns:p14="http://schemas.microsoft.com/office/powerpoint/2010/main" val="43748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A0127E-0686-794D-9BC4-29A76883BA65}"/>
              </a:ext>
            </a:extLst>
          </p:cNvPr>
          <p:cNvSpPr/>
          <p:nvPr/>
        </p:nvSpPr>
        <p:spPr bwMode="auto">
          <a:xfrm>
            <a:off x="-1" y="0"/>
            <a:ext cx="6769624" cy="6858000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048C3-B9D4-4691-959E-5DADD95C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09" y="531036"/>
            <a:ext cx="4771459" cy="553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NoSQL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262E4-F619-4C2C-B70F-70014EB31B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09" y="1460473"/>
            <a:ext cx="5491451" cy="3860544"/>
          </a:xfrm>
        </p:spPr>
        <p:txBody>
          <a:bodyPr/>
          <a:lstStyle/>
          <a:p>
            <a:pPr marL="288925" lvl="0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NoSQL databases are defined by a collection of characteristics that they share rather than having a formal definition: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Non-relational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chemeClr val="accent2"/>
                </a:solidFill>
              </a:rPr>
              <a:t>	Scale-out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chemeClr val="accent2"/>
                </a:solidFill>
              </a:rPr>
              <a:t>	Schema-less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They were all born out of this desire to address new needs of the internet world.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FACAE2E-50FD-4A1E-AF57-EDD33B016D7C}"/>
              </a:ext>
            </a:extLst>
          </p:cNvPr>
          <p:cNvCxnSpPr>
            <a:cxnSpLocks/>
          </p:cNvCxnSpPr>
          <p:nvPr/>
        </p:nvCxnSpPr>
        <p:spPr>
          <a:xfrm>
            <a:off x="9490941" y="627945"/>
            <a:ext cx="0" cy="5627712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7405D9-47C6-4BEC-9886-41230EC421D3}"/>
              </a:ext>
            </a:extLst>
          </p:cNvPr>
          <p:cNvCxnSpPr>
            <a:cxnSpLocks/>
          </p:cNvCxnSpPr>
          <p:nvPr/>
        </p:nvCxnSpPr>
        <p:spPr>
          <a:xfrm flipH="1">
            <a:off x="7030769" y="3441801"/>
            <a:ext cx="490583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2361F7-15E7-4A25-91AE-638C0F18698D}"/>
              </a:ext>
            </a:extLst>
          </p:cNvPr>
          <p:cNvSpPr txBox="1"/>
          <p:nvPr/>
        </p:nvSpPr>
        <p:spPr>
          <a:xfrm>
            <a:off x="7787086" y="1589885"/>
            <a:ext cx="1206170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Key–value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FDFA-80C8-433E-898B-0351D7C43539}"/>
              </a:ext>
            </a:extLst>
          </p:cNvPr>
          <p:cNvSpPr txBox="1"/>
          <p:nvPr/>
        </p:nvSpPr>
        <p:spPr>
          <a:xfrm>
            <a:off x="9988623" y="1589885"/>
            <a:ext cx="1696598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family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B3FA9-861C-49CF-B27F-30F7C9E4F0D3}"/>
              </a:ext>
            </a:extLst>
          </p:cNvPr>
          <p:cNvSpPr txBox="1"/>
          <p:nvPr/>
        </p:nvSpPr>
        <p:spPr>
          <a:xfrm>
            <a:off x="7541872" y="4412834"/>
            <a:ext cx="1696598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6DF5F-1BB5-4F84-A304-2F203EC7D591}"/>
              </a:ext>
            </a:extLst>
          </p:cNvPr>
          <p:cNvSpPr txBox="1"/>
          <p:nvPr/>
        </p:nvSpPr>
        <p:spPr>
          <a:xfrm>
            <a:off x="9988623" y="4438320"/>
            <a:ext cx="1696598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FDB24F-DFC1-4362-BFC7-3C927FB4F356}"/>
                  </a:ext>
                </a:extLst>
              </p14:cNvPr>
              <p14:cNvContentPartPr/>
              <p14:nvPr/>
            </p14:nvContentPartPr>
            <p14:xfrm>
              <a:off x="7370933" y="4224274"/>
              <a:ext cx="2120004" cy="94634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FDB24F-DFC1-4362-BFC7-3C927FB4F3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9248" y="4192585"/>
                <a:ext cx="2183374" cy="1009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055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435952" y="259352"/>
            <a:ext cx="8624400" cy="7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0" indent="0"/>
            <a:r>
              <a:rPr lang="en" dirty="0"/>
              <a:t>JSON in NoSQL</a:t>
            </a:r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63BF6A2-A1D0-4594-BA4C-ACDB9F5B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7" y="1204710"/>
            <a:ext cx="10154652" cy="47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435952" y="259352"/>
            <a:ext cx="8624400" cy="7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0" indent="0"/>
            <a:r>
              <a:rPr lang="en" dirty="0"/>
              <a:t>RDBMS vs NoSQL</a:t>
            </a:r>
            <a:endParaRPr lang="en-US"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B010C0-E3B7-4E85-BF78-F5E02F54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69" y="1713321"/>
            <a:ext cx="9011652" cy="341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A25AB-69D4-4241-BDAC-50280B8A5886}"/>
              </a:ext>
            </a:extLst>
          </p:cNvPr>
          <p:cNvSpPr txBox="1"/>
          <p:nvPr/>
        </p:nvSpPr>
        <p:spPr>
          <a:xfrm>
            <a:off x="1219201" y="1299412"/>
            <a:ext cx="365759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RDBMS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2DF65-5070-49D3-A90E-3AC78F6DBF3A}"/>
              </a:ext>
            </a:extLst>
          </p:cNvPr>
          <p:cNvSpPr txBox="1"/>
          <p:nvPr/>
        </p:nvSpPr>
        <p:spPr>
          <a:xfrm>
            <a:off x="6452938" y="1299410"/>
            <a:ext cx="365759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NoSQL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9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435952" y="259352"/>
            <a:ext cx="8624400" cy="7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0" indent="0"/>
            <a:r>
              <a:rPr lang="en" dirty="0"/>
              <a:t>What are Relational DBs, NoSQL DBs good at?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EA4D27-D80E-4F00-8A5E-5E923ED5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8" y="1634339"/>
            <a:ext cx="10004257" cy="32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435952" y="259352"/>
            <a:ext cx="8624400" cy="7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0" indent="0"/>
            <a:r>
              <a:rPr lang="en" dirty="0"/>
              <a:t>RDBMS and NoSQL Examples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B82EF0A-8F58-46A6-975A-E6506A54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49" y="2657441"/>
            <a:ext cx="7708231" cy="1904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38302-2B3F-4E84-87C3-23C46F745BEA}"/>
              </a:ext>
            </a:extLst>
          </p:cNvPr>
          <p:cNvSpPr txBox="1"/>
          <p:nvPr/>
        </p:nvSpPr>
        <p:spPr>
          <a:xfrm>
            <a:off x="1640306" y="2091490"/>
            <a:ext cx="130141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RDBMS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A5921-99D0-48A7-A633-AD60DC029701}"/>
              </a:ext>
            </a:extLst>
          </p:cNvPr>
          <p:cNvSpPr txBox="1"/>
          <p:nvPr/>
        </p:nvSpPr>
        <p:spPr>
          <a:xfrm>
            <a:off x="6292517" y="2091490"/>
            <a:ext cx="130141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130958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11633</TotalTime>
  <Words>1540</Words>
  <Application>Microsoft Macintosh PowerPoint</Application>
  <PresentationFormat>Widescreen</PresentationFormat>
  <Paragraphs>252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Segoe UI Semilight</vt:lpstr>
      <vt:lpstr>SFMono-Regular</vt:lpstr>
      <vt:lpstr>Times New Roman</vt:lpstr>
      <vt:lpstr>Wingdings</vt:lpstr>
      <vt:lpstr>Office Theme</vt:lpstr>
      <vt:lpstr>DS-3002: Data Systems</vt:lpstr>
      <vt:lpstr>PowerPoint Presentation</vt:lpstr>
      <vt:lpstr>But Then… An Explosion of Data – “BIG Data”</vt:lpstr>
      <vt:lpstr>NoSQL: Not Only SQL</vt:lpstr>
      <vt:lpstr>NoSQL Databases</vt:lpstr>
      <vt:lpstr>PowerPoint Presentation</vt:lpstr>
      <vt:lpstr>PowerPoint Presentation</vt:lpstr>
      <vt:lpstr>PowerPoint Presentation</vt:lpstr>
      <vt:lpstr>PowerPoint Presentation</vt:lpstr>
      <vt:lpstr>SQL versus NoSQL Databases</vt:lpstr>
      <vt:lpstr>Resource Model: Account URI and Credentials</vt:lpstr>
      <vt:lpstr>Resource Model: Database &amp; Collection Resources</vt:lpstr>
      <vt:lpstr>Document Collections versus Tables</vt:lpstr>
      <vt:lpstr>Interacting with Data: Relational vs Document</vt:lpstr>
      <vt:lpstr>Architectural Models: How They’re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API CRUD operations - Insert</vt:lpstr>
      <vt:lpstr>MongoDB API CRUD operations - Read</vt:lpstr>
      <vt:lpstr>Features in MongoDB API – Indexing</vt:lpstr>
      <vt:lpstr>PowerPoint Presentation</vt:lpstr>
      <vt:lpstr>PowerPoint Presentation</vt:lpstr>
      <vt:lpstr>PowerPoint Presentation</vt:lpstr>
      <vt:lpstr>Q &amp; A</vt:lpstr>
      <vt:lpstr>The JSON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337</cp:revision>
  <dcterms:created xsi:type="dcterms:W3CDTF">2022-01-15T18:00:49Z</dcterms:created>
  <dcterms:modified xsi:type="dcterms:W3CDTF">2022-03-21T12:38:38Z</dcterms:modified>
</cp:coreProperties>
</file>