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22" r:id="rId1"/>
  </p:sldMasterIdLst>
  <p:notesMasterIdLst>
    <p:notesMasterId r:id="rId71"/>
  </p:notesMasterIdLst>
  <p:handoutMasterIdLst>
    <p:handoutMasterId r:id="rId72"/>
  </p:handoutMasterIdLst>
  <p:sldIdLst>
    <p:sldId id="330" r:id="rId2"/>
    <p:sldId id="331" r:id="rId3"/>
    <p:sldId id="334" r:id="rId4"/>
    <p:sldId id="333" r:id="rId5"/>
    <p:sldId id="287" r:id="rId6"/>
    <p:sldId id="288" r:id="rId7"/>
    <p:sldId id="289" r:id="rId8"/>
    <p:sldId id="290" r:id="rId9"/>
    <p:sldId id="291" r:id="rId10"/>
    <p:sldId id="292" r:id="rId11"/>
    <p:sldId id="293" r:id="rId12"/>
    <p:sldId id="294" r:id="rId13"/>
    <p:sldId id="295" r:id="rId14"/>
    <p:sldId id="296" r:id="rId15"/>
    <p:sldId id="298" r:id="rId16"/>
    <p:sldId id="325" r:id="rId17"/>
    <p:sldId id="319" r:id="rId18"/>
    <p:sldId id="300" r:id="rId19"/>
    <p:sldId id="301" r:id="rId20"/>
    <p:sldId id="302" r:id="rId21"/>
    <p:sldId id="304" r:id="rId22"/>
    <p:sldId id="329" r:id="rId23"/>
    <p:sldId id="307" r:id="rId24"/>
    <p:sldId id="308" r:id="rId25"/>
    <p:sldId id="309" r:id="rId26"/>
    <p:sldId id="400" r:id="rId27"/>
    <p:sldId id="322" r:id="rId28"/>
    <p:sldId id="321" r:id="rId29"/>
    <p:sldId id="311" r:id="rId30"/>
    <p:sldId id="313" r:id="rId31"/>
    <p:sldId id="314" r:id="rId32"/>
    <p:sldId id="339" r:id="rId33"/>
    <p:sldId id="398" r:id="rId34"/>
    <p:sldId id="399" r:id="rId35"/>
    <p:sldId id="380" r:id="rId36"/>
    <p:sldId id="381" r:id="rId37"/>
    <p:sldId id="382" r:id="rId38"/>
    <p:sldId id="383" r:id="rId39"/>
    <p:sldId id="385" r:id="rId40"/>
    <p:sldId id="387" r:id="rId41"/>
    <p:sldId id="388" r:id="rId42"/>
    <p:sldId id="389" r:id="rId43"/>
    <p:sldId id="390" r:id="rId44"/>
    <p:sldId id="391" r:id="rId45"/>
    <p:sldId id="392" r:id="rId46"/>
    <p:sldId id="394" r:id="rId47"/>
    <p:sldId id="395" r:id="rId48"/>
    <p:sldId id="396" r:id="rId49"/>
    <p:sldId id="397" r:id="rId50"/>
    <p:sldId id="344" r:id="rId51"/>
    <p:sldId id="345" r:id="rId52"/>
    <p:sldId id="346" r:id="rId53"/>
    <p:sldId id="376" r:id="rId54"/>
    <p:sldId id="374" r:id="rId55"/>
    <p:sldId id="347" r:id="rId56"/>
    <p:sldId id="348" r:id="rId57"/>
    <p:sldId id="349" r:id="rId58"/>
    <p:sldId id="350" r:id="rId59"/>
    <p:sldId id="351" r:id="rId60"/>
    <p:sldId id="352" r:id="rId61"/>
    <p:sldId id="353" r:id="rId62"/>
    <p:sldId id="354" r:id="rId63"/>
    <p:sldId id="355" r:id="rId64"/>
    <p:sldId id="377" r:id="rId65"/>
    <p:sldId id="356" r:id="rId66"/>
    <p:sldId id="375" r:id="rId67"/>
    <p:sldId id="378" r:id="rId68"/>
    <p:sldId id="379" r:id="rId69"/>
    <p:sldId id="323" r:id="rId70"/>
  </p:sldIdLst>
  <p:sldSz cx="9144000" cy="5143500" type="screen16x9"/>
  <p:notesSz cx="6877050" cy="9163050"/>
  <p:kinsoku lang="ja-JP" invalStChars="、。，．・：；？！゛゜ヽヾゝゞ々ー’”）〕］｝〉》」』】°‰′″℃￠％ぁぃぅぇぉっゃゅょゎァィゥェォッャュョヮヵヶ!%),.:;?]}｡｣､･ｧｨｩｪｫｬｭｮｯｰﾞﾟ" invalEndChars="‘“（〔［｛〈《「『【￥＄$([\{｢￡"/>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6">
          <p15:clr>
            <a:srgbClr val="A4A3A4"/>
          </p15:clr>
        </p15:guide>
        <p15:guide id="2" pos="216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FFFFFF"/>
    <a:srgbClr val="0099FF"/>
    <a:srgbClr val="CC0000"/>
    <a:srgbClr val="0066FF"/>
    <a:srgbClr val="CCECFF"/>
    <a:srgbClr val="FF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82" autoAdjust="0"/>
    <p:restoredTop sz="96327" autoAdjust="0"/>
  </p:normalViewPr>
  <p:slideViewPr>
    <p:cSldViewPr>
      <p:cViewPr varScale="1">
        <p:scale>
          <a:sx n="171" d="100"/>
          <a:sy n="171" d="100"/>
        </p:scale>
        <p:origin x="296" y="16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4" d="100"/>
          <a:sy n="94" d="100"/>
        </p:scale>
        <p:origin x="-1614" y="-114"/>
      </p:cViewPr>
      <p:guideLst>
        <p:guide orient="horz" pos="2886"/>
        <p:guide pos="216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D07736-17FD-4628-830D-8712CDF552B2}" type="doc">
      <dgm:prSet loTypeId="urn:microsoft.com/office/officeart/2005/8/layout/process1" loCatId="process" qsTypeId="urn:microsoft.com/office/officeart/2005/8/quickstyle/simple5" qsCatId="simple" csTypeId="urn:microsoft.com/office/officeart/2005/8/colors/accent5_4" csCatId="accent5" phldr="1"/>
      <dgm:spPr/>
    </dgm:pt>
    <dgm:pt modelId="{A0E95B1F-F23B-4332-9BC2-AB05795A7CD2}">
      <dgm:prSet phldrT="[Text]"/>
      <dgm:spPr/>
      <dgm:t>
        <a:bodyPr/>
        <a:lstStyle/>
        <a:p>
          <a:r>
            <a:rPr lang="en-US" dirty="0">
              <a:effectLst>
                <a:outerShdw blurRad="38100" dist="38100" dir="2700000" algn="tl">
                  <a:srgbClr val="000000">
                    <a:alpha val="43137"/>
                  </a:srgbClr>
                </a:outerShdw>
              </a:effectLst>
            </a:rPr>
            <a:t>Making</a:t>
          </a:r>
        </a:p>
      </dgm:t>
    </dgm:pt>
    <dgm:pt modelId="{5FC1D926-1132-4FAE-8C3E-B5EDB13D91E0}" type="parTrans" cxnId="{D603C34F-2285-4EC3-A126-3AA275FC9170}">
      <dgm:prSet/>
      <dgm:spPr/>
      <dgm:t>
        <a:bodyPr/>
        <a:lstStyle/>
        <a:p>
          <a:endParaRPr lang="en-US">
            <a:solidFill>
              <a:schemeClr val="bg1"/>
            </a:solidFill>
          </a:endParaRPr>
        </a:p>
      </dgm:t>
    </dgm:pt>
    <dgm:pt modelId="{F513B50C-367A-46EB-8AD6-8525D3E22FE6}" type="sibTrans" cxnId="{D603C34F-2285-4EC3-A126-3AA275FC9170}">
      <dgm:prSet/>
      <dgm:spPr/>
      <dgm:t>
        <a:bodyPr/>
        <a:lstStyle/>
        <a:p>
          <a:endParaRPr lang="en-US" dirty="0">
            <a:solidFill>
              <a:schemeClr val="bg1"/>
            </a:solidFill>
          </a:endParaRPr>
        </a:p>
      </dgm:t>
    </dgm:pt>
    <dgm:pt modelId="{7A049D74-183E-464E-AED2-FF728035F9F5}">
      <dgm:prSet phldrT="[Text]"/>
      <dgm:spPr/>
      <dgm:t>
        <a:bodyPr/>
        <a:lstStyle/>
        <a:p>
          <a:r>
            <a:rPr lang="en-US" dirty="0">
              <a:effectLst>
                <a:outerShdw blurRad="38100" dist="38100" dir="2700000" algn="tl">
                  <a:srgbClr val="000000">
                    <a:alpha val="43137"/>
                  </a:srgbClr>
                </a:outerShdw>
              </a:effectLst>
            </a:rPr>
            <a:t>Servicing</a:t>
          </a:r>
        </a:p>
      </dgm:t>
    </dgm:pt>
    <dgm:pt modelId="{59B6E323-9C16-4040-9676-A1D6F2D106C6}" type="sibTrans" cxnId="{EAD8DC1D-5C7F-4D1F-A6EF-1EBBF629FD04}">
      <dgm:prSet/>
      <dgm:spPr/>
      <dgm:t>
        <a:bodyPr/>
        <a:lstStyle/>
        <a:p>
          <a:endParaRPr lang="en-US">
            <a:solidFill>
              <a:schemeClr val="bg1"/>
            </a:solidFill>
          </a:endParaRPr>
        </a:p>
      </dgm:t>
    </dgm:pt>
    <dgm:pt modelId="{F2471562-F21D-4B7D-BA36-EAA8C82D6899}" type="parTrans" cxnId="{EAD8DC1D-5C7F-4D1F-A6EF-1EBBF629FD04}">
      <dgm:prSet/>
      <dgm:spPr/>
      <dgm:t>
        <a:bodyPr/>
        <a:lstStyle/>
        <a:p>
          <a:endParaRPr lang="en-US">
            <a:solidFill>
              <a:schemeClr val="bg1"/>
            </a:solidFill>
          </a:endParaRPr>
        </a:p>
      </dgm:t>
    </dgm:pt>
    <dgm:pt modelId="{02583542-0F9A-4DEA-8A42-A387C1809698}">
      <dgm:prSet phldrT="[Text]"/>
      <dgm:spPr/>
      <dgm:t>
        <a:bodyPr/>
        <a:lstStyle/>
        <a:p>
          <a:r>
            <a:rPr lang="en-US" dirty="0">
              <a:effectLst>
                <a:outerShdw blurRad="38100" dist="38100" dir="2700000" algn="tl">
                  <a:srgbClr val="000000">
                    <a:alpha val="43137"/>
                  </a:srgbClr>
                </a:outerShdw>
              </a:effectLst>
            </a:rPr>
            <a:t>Selling</a:t>
          </a:r>
        </a:p>
      </dgm:t>
    </dgm:pt>
    <dgm:pt modelId="{342EBC6D-E133-4FD1-91C0-4FD7EE708A26}" type="sibTrans" cxnId="{D0294495-F4A9-4480-B634-6DBDBD3E2F36}">
      <dgm:prSet/>
      <dgm:spPr/>
      <dgm:t>
        <a:bodyPr/>
        <a:lstStyle/>
        <a:p>
          <a:endParaRPr lang="en-US" dirty="0">
            <a:solidFill>
              <a:schemeClr val="bg1"/>
            </a:solidFill>
          </a:endParaRPr>
        </a:p>
      </dgm:t>
    </dgm:pt>
    <dgm:pt modelId="{0C7FD899-0C41-4169-BD30-2424DE021B04}" type="parTrans" cxnId="{D0294495-F4A9-4480-B634-6DBDBD3E2F36}">
      <dgm:prSet/>
      <dgm:spPr/>
      <dgm:t>
        <a:bodyPr/>
        <a:lstStyle/>
        <a:p>
          <a:endParaRPr lang="en-US">
            <a:solidFill>
              <a:schemeClr val="bg1"/>
            </a:solidFill>
          </a:endParaRPr>
        </a:p>
      </dgm:t>
    </dgm:pt>
    <dgm:pt modelId="{902409C1-9FA2-4793-83E7-6B9CE9663676}" type="pres">
      <dgm:prSet presAssocID="{DCD07736-17FD-4628-830D-8712CDF552B2}" presName="Name0" presStyleCnt="0">
        <dgm:presLayoutVars>
          <dgm:dir/>
          <dgm:resizeHandles val="exact"/>
        </dgm:presLayoutVars>
      </dgm:prSet>
      <dgm:spPr/>
    </dgm:pt>
    <dgm:pt modelId="{EA4734D2-1C43-43CB-83D5-8271113A6CA8}" type="pres">
      <dgm:prSet presAssocID="{A0E95B1F-F23B-4332-9BC2-AB05795A7CD2}" presName="node" presStyleLbl="node1" presStyleIdx="0" presStyleCnt="3">
        <dgm:presLayoutVars>
          <dgm:bulletEnabled val="1"/>
        </dgm:presLayoutVars>
      </dgm:prSet>
      <dgm:spPr/>
    </dgm:pt>
    <dgm:pt modelId="{22DF3C60-D6C5-490B-9A33-667F907CFB29}" type="pres">
      <dgm:prSet presAssocID="{F513B50C-367A-46EB-8AD6-8525D3E22FE6}" presName="sibTrans" presStyleLbl="sibTrans2D1" presStyleIdx="0" presStyleCnt="2"/>
      <dgm:spPr/>
    </dgm:pt>
    <dgm:pt modelId="{F6F76063-8E60-4A4A-B781-63B04F1F9B81}" type="pres">
      <dgm:prSet presAssocID="{F513B50C-367A-46EB-8AD6-8525D3E22FE6}" presName="connectorText" presStyleLbl="sibTrans2D1" presStyleIdx="0" presStyleCnt="2"/>
      <dgm:spPr/>
    </dgm:pt>
    <dgm:pt modelId="{A179D348-3027-480E-94D5-93A048CC596A}" type="pres">
      <dgm:prSet presAssocID="{02583542-0F9A-4DEA-8A42-A387C1809698}" presName="node" presStyleLbl="node1" presStyleIdx="1" presStyleCnt="3" custLinFactNeighborX="-220" custLinFactNeighborY="-3391">
        <dgm:presLayoutVars>
          <dgm:bulletEnabled val="1"/>
        </dgm:presLayoutVars>
      </dgm:prSet>
      <dgm:spPr/>
    </dgm:pt>
    <dgm:pt modelId="{80A7E3D6-F522-4408-ABCF-B9D3914D3A3A}" type="pres">
      <dgm:prSet presAssocID="{342EBC6D-E133-4FD1-91C0-4FD7EE708A26}" presName="sibTrans" presStyleLbl="sibTrans2D1" presStyleIdx="1" presStyleCnt="2"/>
      <dgm:spPr/>
    </dgm:pt>
    <dgm:pt modelId="{CD59EB9D-A468-47E3-B5F3-11F085D281B8}" type="pres">
      <dgm:prSet presAssocID="{342EBC6D-E133-4FD1-91C0-4FD7EE708A26}" presName="connectorText" presStyleLbl="sibTrans2D1" presStyleIdx="1" presStyleCnt="2"/>
      <dgm:spPr/>
    </dgm:pt>
    <dgm:pt modelId="{4B81105E-B5AF-4BF3-AE9B-E35499837DA5}" type="pres">
      <dgm:prSet presAssocID="{7A049D74-183E-464E-AED2-FF728035F9F5}" presName="node" presStyleLbl="node1" presStyleIdx="2" presStyleCnt="3">
        <dgm:presLayoutVars>
          <dgm:bulletEnabled val="1"/>
        </dgm:presLayoutVars>
      </dgm:prSet>
      <dgm:spPr/>
    </dgm:pt>
  </dgm:ptLst>
  <dgm:cxnLst>
    <dgm:cxn modelId="{7F881D0A-540A-439E-8CFD-2CB054DDFD19}" type="presOf" srcId="{A0E95B1F-F23B-4332-9BC2-AB05795A7CD2}" destId="{EA4734D2-1C43-43CB-83D5-8271113A6CA8}" srcOrd="0" destOrd="0" presId="urn:microsoft.com/office/officeart/2005/8/layout/process1"/>
    <dgm:cxn modelId="{20B78712-0C0C-4BDA-8D7C-5EC56BFEE3AC}" type="presOf" srcId="{7A049D74-183E-464E-AED2-FF728035F9F5}" destId="{4B81105E-B5AF-4BF3-AE9B-E35499837DA5}" srcOrd="0" destOrd="0" presId="urn:microsoft.com/office/officeart/2005/8/layout/process1"/>
    <dgm:cxn modelId="{07DE7218-CD08-4B07-8A9B-34D069AA42DF}" type="presOf" srcId="{F513B50C-367A-46EB-8AD6-8525D3E22FE6}" destId="{F6F76063-8E60-4A4A-B781-63B04F1F9B81}" srcOrd="1" destOrd="0" presId="urn:microsoft.com/office/officeart/2005/8/layout/process1"/>
    <dgm:cxn modelId="{EAD8DC1D-5C7F-4D1F-A6EF-1EBBF629FD04}" srcId="{DCD07736-17FD-4628-830D-8712CDF552B2}" destId="{7A049D74-183E-464E-AED2-FF728035F9F5}" srcOrd="2" destOrd="0" parTransId="{F2471562-F21D-4B7D-BA36-EAA8C82D6899}" sibTransId="{59B6E323-9C16-4040-9676-A1D6F2D106C6}"/>
    <dgm:cxn modelId="{DF35E240-54E9-4F81-AEC2-52162FC3FA6D}" type="presOf" srcId="{02583542-0F9A-4DEA-8A42-A387C1809698}" destId="{A179D348-3027-480E-94D5-93A048CC596A}" srcOrd="0" destOrd="0" presId="urn:microsoft.com/office/officeart/2005/8/layout/process1"/>
    <dgm:cxn modelId="{DC09C64C-5E55-488B-BCB3-816C0005F6A9}" type="presOf" srcId="{342EBC6D-E133-4FD1-91C0-4FD7EE708A26}" destId="{80A7E3D6-F522-4408-ABCF-B9D3914D3A3A}" srcOrd="0" destOrd="0" presId="urn:microsoft.com/office/officeart/2005/8/layout/process1"/>
    <dgm:cxn modelId="{D603C34F-2285-4EC3-A126-3AA275FC9170}" srcId="{DCD07736-17FD-4628-830D-8712CDF552B2}" destId="{A0E95B1F-F23B-4332-9BC2-AB05795A7CD2}" srcOrd="0" destOrd="0" parTransId="{5FC1D926-1132-4FAE-8C3E-B5EDB13D91E0}" sibTransId="{F513B50C-367A-46EB-8AD6-8525D3E22FE6}"/>
    <dgm:cxn modelId="{13F2BA62-ABD8-4F52-872B-28D34C278476}" type="presOf" srcId="{DCD07736-17FD-4628-830D-8712CDF552B2}" destId="{902409C1-9FA2-4793-83E7-6B9CE9663676}" srcOrd="0" destOrd="0" presId="urn:microsoft.com/office/officeart/2005/8/layout/process1"/>
    <dgm:cxn modelId="{D0294495-F4A9-4480-B634-6DBDBD3E2F36}" srcId="{DCD07736-17FD-4628-830D-8712CDF552B2}" destId="{02583542-0F9A-4DEA-8A42-A387C1809698}" srcOrd="1" destOrd="0" parTransId="{0C7FD899-0C41-4169-BD30-2424DE021B04}" sibTransId="{342EBC6D-E133-4FD1-91C0-4FD7EE708A26}"/>
    <dgm:cxn modelId="{058E6BB9-F0F3-4034-AA31-209E90C0D433}" type="presOf" srcId="{342EBC6D-E133-4FD1-91C0-4FD7EE708A26}" destId="{CD59EB9D-A468-47E3-B5F3-11F085D281B8}" srcOrd="1" destOrd="0" presId="urn:microsoft.com/office/officeart/2005/8/layout/process1"/>
    <dgm:cxn modelId="{BA1550E9-2918-4B69-BF56-EE4E562E1106}" type="presOf" srcId="{F513B50C-367A-46EB-8AD6-8525D3E22FE6}" destId="{22DF3C60-D6C5-490B-9A33-667F907CFB29}" srcOrd="0" destOrd="0" presId="urn:microsoft.com/office/officeart/2005/8/layout/process1"/>
    <dgm:cxn modelId="{14391497-99C4-42DE-A2A6-5B8A6756B3FD}" type="presParOf" srcId="{902409C1-9FA2-4793-83E7-6B9CE9663676}" destId="{EA4734D2-1C43-43CB-83D5-8271113A6CA8}" srcOrd="0" destOrd="0" presId="urn:microsoft.com/office/officeart/2005/8/layout/process1"/>
    <dgm:cxn modelId="{176FED8B-BFC5-4D9D-B4F0-4242ED0849BA}" type="presParOf" srcId="{902409C1-9FA2-4793-83E7-6B9CE9663676}" destId="{22DF3C60-D6C5-490B-9A33-667F907CFB29}" srcOrd="1" destOrd="0" presId="urn:microsoft.com/office/officeart/2005/8/layout/process1"/>
    <dgm:cxn modelId="{AA78BFA6-3C0B-483B-BD1F-006C00AEC83B}" type="presParOf" srcId="{22DF3C60-D6C5-490B-9A33-667F907CFB29}" destId="{F6F76063-8E60-4A4A-B781-63B04F1F9B81}" srcOrd="0" destOrd="0" presId="urn:microsoft.com/office/officeart/2005/8/layout/process1"/>
    <dgm:cxn modelId="{2199A3B4-8028-4250-8D75-823D0CCEEDF2}" type="presParOf" srcId="{902409C1-9FA2-4793-83E7-6B9CE9663676}" destId="{A179D348-3027-480E-94D5-93A048CC596A}" srcOrd="2" destOrd="0" presId="urn:microsoft.com/office/officeart/2005/8/layout/process1"/>
    <dgm:cxn modelId="{3A60E135-1BA1-4463-ABB0-0EEA90DEFE61}" type="presParOf" srcId="{902409C1-9FA2-4793-83E7-6B9CE9663676}" destId="{80A7E3D6-F522-4408-ABCF-B9D3914D3A3A}" srcOrd="3" destOrd="0" presId="urn:microsoft.com/office/officeart/2005/8/layout/process1"/>
    <dgm:cxn modelId="{7379D413-111A-4981-8495-AAB164D26842}" type="presParOf" srcId="{80A7E3D6-F522-4408-ABCF-B9D3914D3A3A}" destId="{CD59EB9D-A468-47E3-B5F3-11F085D281B8}" srcOrd="0" destOrd="0" presId="urn:microsoft.com/office/officeart/2005/8/layout/process1"/>
    <dgm:cxn modelId="{3A690765-93D8-44B4-A5FF-1E5012CDD1C1}" type="presParOf" srcId="{902409C1-9FA2-4793-83E7-6B9CE9663676}" destId="{4B81105E-B5AF-4BF3-AE9B-E35499837DA5}"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D07736-17FD-4628-830D-8712CDF552B2}" type="doc">
      <dgm:prSet loTypeId="urn:microsoft.com/office/officeart/2005/8/layout/process1" loCatId="process" qsTypeId="urn:microsoft.com/office/officeart/2005/8/quickstyle/simple5" qsCatId="simple" csTypeId="urn:microsoft.com/office/officeart/2005/8/colors/accent5_4" csCatId="accent5" phldr="1"/>
      <dgm:spPr/>
    </dgm:pt>
    <dgm:pt modelId="{A0E95B1F-F23B-4332-9BC2-AB05795A7CD2}">
      <dgm:prSet phldrT="[Text]"/>
      <dgm:spPr/>
      <dgm:t>
        <a:bodyPr/>
        <a:lstStyle/>
        <a:p>
          <a:r>
            <a:rPr lang="en-US" dirty="0">
              <a:effectLst>
                <a:outerShdw blurRad="38100" dist="38100" dir="2700000" algn="tl">
                  <a:srgbClr val="000000">
                    <a:alpha val="43137"/>
                  </a:srgbClr>
                </a:outerShdw>
              </a:effectLst>
            </a:rPr>
            <a:t>Making</a:t>
          </a:r>
        </a:p>
      </dgm:t>
    </dgm:pt>
    <dgm:pt modelId="{5FC1D926-1132-4FAE-8C3E-B5EDB13D91E0}" type="parTrans" cxnId="{D603C34F-2285-4EC3-A126-3AA275FC9170}">
      <dgm:prSet/>
      <dgm:spPr/>
      <dgm:t>
        <a:bodyPr/>
        <a:lstStyle/>
        <a:p>
          <a:endParaRPr lang="en-US">
            <a:solidFill>
              <a:schemeClr val="bg1"/>
            </a:solidFill>
          </a:endParaRPr>
        </a:p>
      </dgm:t>
    </dgm:pt>
    <dgm:pt modelId="{F513B50C-367A-46EB-8AD6-8525D3E22FE6}" type="sibTrans" cxnId="{D603C34F-2285-4EC3-A126-3AA275FC9170}">
      <dgm:prSet/>
      <dgm:spPr/>
      <dgm:t>
        <a:bodyPr/>
        <a:lstStyle/>
        <a:p>
          <a:endParaRPr lang="en-US" dirty="0">
            <a:solidFill>
              <a:schemeClr val="bg1"/>
            </a:solidFill>
          </a:endParaRPr>
        </a:p>
      </dgm:t>
    </dgm:pt>
    <dgm:pt modelId="{7A049D74-183E-464E-AED2-FF728035F9F5}">
      <dgm:prSet phldrT="[Text]"/>
      <dgm:spPr/>
      <dgm:t>
        <a:bodyPr/>
        <a:lstStyle/>
        <a:p>
          <a:r>
            <a:rPr lang="en-US" dirty="0">
              <a:effectLst>
                <a:outerShdw blurRad="38100" dist="38100" dir="2700000" algn="tl">
                  <a:srgbClr val="000000">
                    <a:alpha val="43137"/>
                  </a:srgbClr>
                </a:outerShdw>
              </a:effectLst>
            </a:rPr>
            <a:t>Servicing</a:t>
          </a:r>
        </a:p>
      </dgm:t>
    </dgm:pt>
    <dgm:pt modelId="{59B6E323-9C16-4040-9676-A1D6F2D106C6}" type="sibTrans" cxnId="{EAD8DC1D-5C7F-4D1F-A6EF-1EBBF629FD04}">
      <dgm:prSet/>
      <dgm:spPr/>
      <dgm:t>
        <a:bodyPr/>
        <a:lstStyle/>
        <a:p>
          <a:endParaRPr lang="en-US">
            <a:solidFill>
              <a:schemeClr val="bg1"/>
            </a:solidFill>
          </a:endParaRPr>
        </a:p>
      </dgm:t>
    </dgm:pt>
    <dgm:pt modelId="{F2471562-F21D-4B7D-BA36-EAA8C82D6899}" type="parTrans" cxnId="{EAD8DC1D-5C7F-4D1F-A6EF-1EBBF629FD04}">
      <dgm:prSet/>
      <dgm:spPr/>
      <dgm:t>
        <a:bodyPr/>
        <a:lstStyle/>
        <a:p>
          <a:endParaRPr lang="en-US">
            <a:solidFill>
              <a:schemeClr val="bg1"/>
            </a:solidFill>
          </a:endParaRPr>
        </a:p>
      </dgm:t>
    </dgm:pt>
    <dgm:pt modelId="{02583542-0F9A-4DEA-8A42-A387C1809698}">
      <dgm:prSet phldrT="[Text]"/>
      <dgm:spPr/>
      <dgm:t>
        <a:bodyPr/>
        <a:lstStyle/>
        <a:p>
          <a:r>
            <a:rPr lang="en-US" dirty="0">
              <a:effectLst>
                <a:outerShdw blurRad="38100" dist="38100" dir="2700000" algn="tl">
                  <a:srgbClr val="000000">
                    <a:alpha val="43137"/>
                  </a:srgbClr>
                </a:outerShdw>
              </a:effectLst>
            </a:rPr>
            <a:t>Selling</a:t>
          </a:r>
        </a:p>
      </dgm:t>
    </dgm:pt>
    <dgm:pt modelId="{342EBC6D-E133-4FD1-91C0-4FD7EE708A26}" type="sibTrans" cxnId="{D0294495-F4A9-4480-B634-6DBDBD3E2F36}">
      <dgm:prSet/>
      <dgm:spPr/>
      <dgm:t>
        <a:bodyPr/>
        <a:lstStyle/>
        <a:p>
          <a:endParaRPr lang="en-US" dirty="0">
            <a:solidFill>
              <a:schemeClr val="bg1"/>
            </a:solidFill>
          </a:endParaRPr>
        </a:p>
      </dgm:t>
    </dgm:pt>
    <dgm:pt modelId="{0C7FD899-0C41-4169-BD30-2424DE021B04}" type="parTrans" cxnId="{D0294495-F4A9-4480-B634-6DBDBD3E2F36}">
      <dgm:prSet/>
      <dgm:spPr/>
      <dgm:t>
        <a:bodyPr/>
        <a:lstStyle/>
        <a:p>
          <a:endParaRPr lang="en-US">
            <a:solidFill>
              <a:schemeClr val="bg1"/>
            </a:solidFill>
          </a:endParaRPr>
        </a:p>
      </dgm:t>
    </dgm:pt>
    <dgm:pt modelId="{902409C1-9FA2-4793-83E7-6B9CE9663676}" type="pres">
      <dgm:prSet presAssocID="{DCD07736-17FD-4628-830D-8712CDF552B2}" presName="Name0" presStyleCnt="0">
        <dgm:presLayoutVars>
          <dgm:dir/>
          <dgm:resizeHandles val="exact"/>
        </dgm:presLayoutVars>
      </dgm:prSet>
      <dgm:spPr/>
    </dgm:pt>
    <dgm:pt modelId="{EA4734D2-1C43-43CB-83D5-8271113A6CA8}" type="pres">
      <dgm:prSet presAssocID="{A0E95B1F-F23B-4332-9BC2-AB05795A7CD2}" presName="node" presStyleLbl="node1" presStyleIdx="0" presStyleCnt="3">
        <dgm:presLayoutVars>
          <dgm:bulletEnabled val="1"/>
        </dgm:presLayoutVars>
      </dgm:prSet>
      <dgm:spPr/>
    </dgm:pt>
    <dgm:pt modelId="{22DF3C60-D6C5-490B-9A33-667F907CFB29}" type="pres">
      <dgm:prSet presAssocID="{F513B50C-367A-46EB-8AD6-8525D3E22FE6}" presName="sibTrans" presStyleLbl="sibTrans2D1" presStyleIdx="0" presStyleCnt="2"/>
      <dgm:spPr/>
    </dgm:pt>
    <dgm:pt modelId="{F6F76063-8E60-4A4A-B781-63B04F1F9B81}" type="pres">
      <dgm:prSet presAssocID="{F513B50C-367A-46EB-8AD6-8525D3E22FE6}" presName="connectorText" presStyleLbl="sibTrans2D1" presStyleIdx="0" presStyleCnt="2"/>
      <dgm:spPr/>
    </dgm:pt>
    <dgm:pt modelId="{A179D348-3027-480E-94D5-93A048CC596A}" type="pres">
      <dgm:prSet presAssocID="{02583542-0F9A-4DEA-8A42-A387C1809698}" presName="node" presStyleLbl="node1" presStyleIdx="1" presStyleCnt="3" custLinFactNeighborX="-220" custLinFactNeighborY="-3391">
        <dgm:presLayoutVars>
          <dgm:bulletEnabled val="1"/>
        </dgm:presLayoutVars>
      </dgm:prSet>
      <dgm:spPr/>
    </dgm:pt>
    <dgm:pt modelId="{80A7E3D6-F522-4408-ABCF-B9D3914D3A3A}" type="pres">
      <dgm:prSet presAssocID="{342EBC6D-E133-4FD1-91C0-4FD7EE708A26}" presName="sibTrans" presStyleLbl="sibTrans2D1" presStyleIdx="1" presStyleCnt="2"/>
      <dgm:spPr/>
    </dgm:pt>
    <dgm:pt modelId="{CD59EB9D-A468-47E3-B5F3-11F085D281B8}" type="pres">
      <dgm:prSet presAssocID="{342EBC6D-E133-4FD1-91C0-4FD7EE708A26}" presName="connectorText" presStyleLbl="sibTrans2D1" presStyleIdx="1" presStyleCnt="2"/>
      <dgm:spPr/>
    </dgm:pt>
    <dgm:pt modelId="{4B81105E-B5AF-4BF3-AE9B-E35499837DA5}" type="pres">
      <dgm:prSet presAssocID="{7A049D74-183E-464E-AED2-FF728035F9F5}" presName="node" presStyleLbl="node1" presStyleIdx="2" presStyleCnt="3">
        <dgm:presLayoutVars>
          <dgm:bulletEnabled val="1"/>
        </dgm:presLayoutVars>
      </dgm:prSet>
      <dgm:spPr/>
    </dgm:pt>
  </dgm:ptLst>
  <dgm:cxnLst>
    <dgm:cxn modelId="{EAD8DC1D-5C7F-4D1F-A6EF-1EBBF629FD04}" srcId="{DCD07736-17FD-4628-830D-8712CDF552B2}" destId="{7A049D74-183E-464E-AED2-FF728035F9F5}" srcOrd="2" destOrd="0" parTransId="{F2471562-F21D-4B7D-BA36-EAA8C82D6899}" sibTransId="{59B6E323-9C16-4040-9676-A1D6F2D106C6}"/>
    <dgm:cxn modelId="{5D473924-E5EC-4F5F-9CBB-B987FFE484E0}" type="presOf" srcId="{7A049D74-183E-464E-AED2-FF728035F9F5}" destId="{4B81105E-B5AF-4BF3-AE9B-E35499837DA5}" srcOrd="0" destOrd="0" presId="urn:microsoft.com/office/officeart/2005/8/layout/process1"/>
    <dgm:cxn modelId="{691B7C3C-0E32-48F9-B95B-5C902DF9299E}" type="presOf" srcId="{F513B50C-367A-46EB-8AD6-8525D3E22FE6}" destId="{F6F76063-8E60-4A4A-B781-63B04F1F9B81}" srcOrd="1" destOrd="0" presId="urn:microsoft.com/office/officeart/2005/8/layout/process1"/>
    <dgm:cxn modelId="{5A53AC42-8598-4F16-BC2E-9CDFB002FC2A}" type="presOf" srcId="{342EBC6D-E133-4FD1-91C0-4FD7EE708A26}" destId="{CD59EB9D-A468-47E3-B5F3-11F085D281B8}" srcOrd="1" destOrd="0" presId="urn:microsoft.com/office/officeart/2005/8/layout/process1"/>
    <dgm:cxn modelId="{D603C34F-2285-4EC3-A126-3AA275FC9170}" srcId="{DCD07736-17FD-4628-830D-8712CDF552B2}" destId="{A0E95B1F-F23B-4332-9BC2-AB05795A7CD2}" srcOrd="0" destOrd="0" parTransId="{5FC1D926-1132-4FAE-8C3E-B5EDB13D91E0}" sibTransId="{F513B50C-367A-46EB-8AD6-8525D3E22FE6}"/>
    <dgm:cxn modelId="{85374A80-08AE-47A2-982A-B6F35C927AD0}" type="presOf" srcId="{342EBC6D-E133-4FD1-91C0-4FD7EE708A26}" destId="{80A7E3D6-F522-4408-ABCF-B9D3914D3A3A}" srcOrd="0" destOrd="0" presId="urn:microsoft.com/office/officeart/2005/8/layout/process1"/>
    <dgm:cxn modelId="{FF7C0184-1E42-4803-B226-0AC5A23B2BD0}" type="presOf" srcId="{DCD07736-17FD-4628-830D-8712CDF552B2}" destId="{902409C1-9FA2-4793-83E7-6B9CE9663676}" srcOrd="0" destOrd="0" presId="urn:microsoft.com/office/officeart/2005/8/layout/process1"/>
    <dgm:cxn modelId="{8F8C4991-7C6E-49A5-AACD-A36C0C1802F6}" type="presOf" srcId="{F513B50C-367A-46EB-8AD6-8525D3E22FE6}" destId="{22DF3C60-D6C5-490B-9A33-667F907CFB29}" srcOrd="0" destOrd="0" presId="urn:microsoft.com/office/officeart/2005/8/layout/process1"/>
    <dgm:cxn modelId="{D0294495-F4A9-4480-B634-6DBDBD3E2F36}" srcId="{DCD07736-17FD-4628-830D-8712CDF552B2}" destId="{02583542-0F9A-4DEA-8A42-A387C1809698}" srcOrd="1" destOrd="0" parTransId="{0C7FD899-0C41-4169-BD30-2424DE021B04}" sibTransId="{342EBC6D-E133-4FD1-91C0-4FD7EE708A26}"/>
    <dgm:cxn modelId="{A75C3797-FA21-4217-9AB9-E575040903FA}" type="presOf" srcId="{02583542-0F9A-4DEA-8A42-A387C1809698}" destId="{A179D348-3027-480E-94D5-93A048CC596A}" srcOrd="0" destOrd="0" presId="urn:microsoft.com/office/officeart/2005/8/layout/process1"/>
    <dgm:cxn modelId="{0B3691E5-9F92-4E49-BF67-D2F7F024ACBC}" type="presOf" srcId="{A0E95B1F-F23B-4332-9BC2-AB05795A7CD2}" destId="{EA4734D2-1C43-43CB-83D5-8271113A6CA8}" srcOrd="0" destOrd="0" presId="urn:microsoft.com/office/officeart/2005/8/layout/process1"/>
    <dgm:cxn modelId="{BEB7B06F-FD63-4326-A05D-25D1DD586596}" type="presParOf" srcId="{902409C1-9FA2-4793-83E7-6B9CE9663676}" destId="{EA4734D2-1C43-43CB-83D5-8271113A6CA8}" srcOrd="0" destOrd="0" presId="urn:microsoft.com/office/officeart/2005/8/layout/process1"/>
    <dgm:cxn modelId="{986A6DBC-667A-4362-9F85-AE394048ED06}" type="presParOf" srcId="{902409C1-9FA2-4793-83E7-6B9CE9663676}" destId="{22DF3C60-D6C5-490B-9A33-667F907CFB29}" srcOrd="1" destOrd="0" presId="urn:microsoft.com/office/officeart/2005/8/layout/process1"/>
    <dgm:cxn modelId="{5F9A9E6D-74A1-4B9C-8FCB-D8735BF10634}" type="presParOf" srcId="{22DF3C60-D6C5-490B-9A33-667F907CFB29}" destId="{F6F76063-8E60-4A4A-B781-63B04F1F9B81}" srcOrd="0" destOrd="0" presId="urn:microsoft.com/office/officeart/2005/8/layout/process1"/>
    <dgm:cxn modelId="{FE4FA3E0-0E33-4942-BC7B-437E3485CEB4}" type="presParOf" srcId="{902409C1-9FA2-4793-83E7-6B9CE9663676}" destId="{A179D348-3027-480E-94D5-93A048CC596A}" srcOrd="2" destOrd="0" presId="urn:microsoft.com/office/officeart/2005/8/layout/process1"/>
    <dgm:cxn modelId="{C04AAB24-C17E-47FC-A504-39117E43E333}" type="presParOf" srcId="{902409C1-9FA2-4793-83E7-6B9CE9663676}" destId="{80A7E3D6-F522-4408-ABCF-B9D3914D3A3A}" srcOrd="3" destOrd="0" presId="urn:microsoft.com/office/officeart/2005/8/layout/process1"/>
    <dgm:cxn modelId="{331E5FF8-FB65-4420-A5BE-22CD112C5355}" type="presParOf" srcId="{80A7E3D6-F522-4408-ABCF-B9D3914D3A3A}" destId="{CD59EB9D-A468-47E3-B5F3-11F085D281B8}" srcOrd="0" destOrd="0" presId="urn:microsoft.com/office/officeart/2005/8/layout/process1"/>
    <dgm:cxn modelId="{C40D515C-2D92-4B4E-861A-1965E1B8D302}" type="presParOf" srcId="{902409C1-9FA2-4793-83E7-6B9CE9663676}" destId="{4B81105E-B5AF-4BF3-AE9B-E35499837DA5}"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4734D2-1C43-43CB-83D5-8271113A6CA8}">
      <dsp:nvSpPr>
        <dsp:cNvPr id="0" name=""/>
        <dsp:cNvSpPr/>
      </dsp:nvSpPr>
      <dsp:spPr>
        <a:xfrm>
          <a:off x="3714" y="526344"/>
          <a:ext cx="1110083" cy="666050"/>
        </a:xfrm>
        <a:prstGeom prst="roundRect">
          <a:avLst>
            <a:gd name="adj" fmla="val 10000"/>
          </a:avLst>
        </a:prstGeom>
        <a:gradFill rotWithShape="0">
          <a:gsLst>
            <a:gs pos="0">
              <a:schemeClr val="accent5">
                <a:shade val="50000"/>
                <a:hueOff val="0"/>
                <a:satOff val="0"/>
                <a:lumOff val="0"/>
                <a:alphaOff val="0"/>
                <a:satMod val="103000"/>
                <a:lumMod val="102000"/>
                <a:tint val="94000"/>
              </a:schemeClr>
            </a:gs>
            <a:gs pos="50000">
              <a:schemeClr val="accent5">
                <a:shade val="50000"/>
                <a:hueOff val="0"/>
                <a:satOff val="0"/>
                <a:lumOff val="0"/>
                <a:alphaOff val="0"/>
                <a:satMod val="110000"/>
                <a:lumMod val="100000"/>
                <a:shade val="100000"/>
              </a:schemeClr>
            </a:gs>
            <a:gs pos="100000">
              <a:schemeClr val="accent5">
                <a:shade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effectLst>
                <a:outerShdw blurRad="38100" dist="38100" dir="2700000" algn="tl">
                  <a:srgbClr val="000000">
                    <a:alpha val="43137"/>
                  </a:srgbClr>
                </a:outerShdw>
              </a:effectLst>
            </a:rPr>
            <a:t>Making</a:t>
          </a:r>
        </a:p>
      </dsp:txBody>
      <dsp:txXfrm>
        <a:off x="23222" y="545852"/>
        <a:ext cx="1071067" cy="627034"/>
      </dsp:txXfrm>
    </dsp:sp>
    <dsp:sp modelId="{22DF3C60-D6C5-490B-9A33-667F907CFB29}">
      <dsp:nvSpPr>
        <dsp:cNvPr id="0" name=""/>
        <dsp:cNvSpPr/>
      </dsp:nvSpPr>
      <dsp:spPr>
        <a:xfrm rot="21550012">
          <a:off x="1224549" y="710329"/>
          <a:ext cx="234844" cy="275300"/>
        </a:xfrm>
        <a:prstGeom prst="rightArrow">
          <a:avLst>
            <a:gd name="adj1" fmla="val 60000"/>
            <a:gd name="adj2" fmla="val 50000"/>
          </a:avLst>
        </a:prstGeom>
        <a:gradFill rotWithShape="0">
          <a:gsLst>
            <a:gs pos="0">
              <a:schemeClr val="accent5">
                <a:shade val="90000"/>
                <a:hueOff val="0"/>
                <a:satOff val="0"/>
                <a:lumOff val="0"/>
                <a:alphaOff val="0"/>
                <a:satMod val="103000"/>
                <a:lumMod val="102000"/>
                <a:tint val="94000"/>
              </a:schemeClr>
            </a:gs>
            <a:gs pos="50000">
              <a:schemeClr val="accent5">
                <a:shade val="90000"/>
                <a:hueOff val="0"/>
                <a:satOff val="0"/>
                <a:lumOff val="0"/>
                <a:alphaOff val="0"/>
                <a:satMod val="110000"/>
                <a:lumMod val="100000"/>
                <a:shade val="100000"/>
              </a:schemeClr>
            </a:gs>
            <a:gs pos="100000">
              <a:schemeClr val="accent5">
                <a:shade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solidFill>
              <a:schemeClr val="bg1"/>
            </a:solidFill>
          </a:endParaRPr>
        </a:p>
      </dsp:txBody>
      <dsp:txXfrm>
        <a:off x="1224553" y="765901"/>
        <a:ext cx="164391" cy="165180"/>
      </dsp:txXfrm>
    </dsp:sp>
    <dsp:sp modelId="{A179D348-3027-480E-94D5-93A048CC596A}">
      <dsp:nvSpPr>
        <dsp:cNvPr id="0" name=""/>
        <dsp:cNvSpPr/>
      </dsp:nvSpPr>
      <dsp:spPr>
        <a:xfrm>
          <a:off x="1556854" y="503758"/>
          <a:ext cx="1110083" cy="666050"/>
        </a:xfrm>
        <a:prstGeom prst="roundRect">
          <a:avLst>
            <a:gd name="adj" fmla="val 10000"/>
          </a:avLst>
        </a:prstGeom>
        <a:gradFill rotWithShape="0">
          <a:gsLst>
            <a:gs pos="0">
              <a:schemeClr val="accent5">
                <a:shade val="50000"/>
                <a:hueOff val="222839"/>
                <a:satOff val="5970"/>
                <a:lumOff val="26302"/>
                <a:alphaOff val="0"/>
                <a:satMod val="103000"/>
                <a:lumMod val="102000"/>
                <a:tint val="94000"/>
              </a:schemeClr>
            </a:gs>
            <a:gs pos="50000">
              <a:schemeClr val="accent5">
                <a:shade val="50000"/>
                <a:hueOff val="222839"/>
                <a:satOff val="5970"/>
                <a:lumOff val="26302"/>
                <a:alphaOff val="0"/>
                <a:satMod val="110000"/>
                <a:lumMod val="100000"/>
                <a:shade val="100000"/>
              </a:schemeClr>
            </a:gs>
            <a:gs pos="100000">
              <a:schemeClr val="accent5">
                <a:shade val="50000"/>
                <a:hueOff val="222839"/>
                <a:satOff val="5970"/>
                <a:lumOff val="2630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effectLst>
                <a:outerShdw blurRad="38100" dist="38100" dir="2700000" algn="tl">
                  <a:srgbClr val="000000">
                    <a:alpha val="43137"/>
                  </a:srgbClr>
                </a:outerShdw>
              </a:effectLst>
            </a:rPr>
            <a:t>Selling</a:t>
          </a:r>
        </a:p>
      </dsp:txBody>
      <dsp:txXfrm>
        <a:off x="1576362" y="523266"/>
        <a:ext cx="1071067" cy="627034"/>
      </dsp:txXfrm>
    </dsp:sp>
    <dsp:sp modelId="{80A7E3D6-F522-4408-ABCF-B9D3914D3A3A}">
      <dsp:nvSpPr>
        <dsp:cNvPr id="0" name=""/>
        <dsp:cNvSpPr/>
      </dsp:nvSpPr>
      <dsp:spPr>
        <a:xfrm rot="49925">
          <a:off x="2778178" y="710523"/>
          <a:ext cx="235880" cy="275300"/>
        </a:xfrm>
        <a:prstGeom prst="rightArrow">
          <a:avLst>
            <a:gd name="adj1" fmla="val 60000"/>
            <a:gd name="adj2" fmla="val 50000"/>
          </a:avLst>
        </a:prstGeom>
        <a:gradFill rotWithShape="0">
          <a:gsLst>
            <a:gs pos="0">
              <a:schemeClr val="accent5">
                <a:shade val="90000"/>
                <a:hueOff val="350915"/>
                <a:satOff val="-3215"/>
                <a:lumOff val="27754"/>
                <a:alphaOff val="0"/>
                <a:satMod val="103000"/>
                <a:lumMod val="102000"/>
                <a:tint val="94000"/>
              </a:schemeClr>
            </a:gs>
            <a:gs pos="50000">
              <a:schemeClr val="accent5">
                <a:shade val="90000"/>
                <a:hueOff val="350915"/>
                <a:satOff val="-3215"/>
                <a:lumOff val="27754"/>
                <a:alphaOff val="0"/>
                <a:satMod val="110000"/>
                <a:lumMod val="100000"/>
                <a:shade val="100000"/>
              </a:schemeClr>
            </a:gs>
            <a:gs pos="100000">
              <a:schemeClr val="accent5">
                <a:shade val="90000"/>
                <a:hueOff val="350915"/>
                <a:satOff val="-3215"/>
                <a:lumOff val="2775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solidFill>
              <a:schemeClr val="bg1"/>
            </a:solidFill>
          </a:endParaRPr>
        </a:p>
      </dsp:txBody>
      <dsp:txXfrm>
        <a:off x="2778182" y="765069"/>
        <a:ext cx="165116" cy="165180"/>
      </dsp:txXfrm>
    </dsp:sp>
    <dsp:sp modelId="{4B81105E-B5AF-4BF3-AE9B-E35499837DA5}">
      <dsp:nvSpPr>
        <dsp:cNvPr id="0" name=""/>
        <dsp:cNvSpPr/>
      </dsp:nvSpPr>
      <dsp:spPr>
        <a:xfrm>
          <a:off x="3111949" y="526344"/>
          <a:ext cx="1110083" cy="666050"/>
        </a:xfrm>
        <a:prstGeom prst="roundRect">
          <a:avLst>
            <a:gd name="adj" fmla="val 10000"/>
          </a:avLst>
        </a:prstGeom>
        <a:gradFill rotWithShape="0">
          <a:gsLst>
            <a:gs pos="0">
              <a:schemeClr val="accent5">
                <a:shade val="50000"/>
                <a:hueOff val="222839"/>
                <a:satOff val="5970"/>
                <a:lumOff val="26302"/>
                <a:alphaOff val="0"/>
                <a:satMod val="103000"/>
                <a:lumMod val="102000"/>
                <a:tint val="94000"/>
              </a:schemeClr>
            </a:gs>
            <a:gs pos="50000">
              <a:schemeClr val="accent5">
                <a:shade val="50000"/>
                <a:hueOff val="222839"/>
                <a:satOff val="5970"/>
                <a:lumOff val="26302"/>
                <a:alphaOff val="0"/>
                <a:satMod val="110000"/>
                <a:lumMod val="100000"/>
                <a:shade val="100000"/>
              </a:schemeClr>
            </a:gs>
            <a:gs pos="100000">
              <a:schemeClr val="accent5">
                <a:shade val="50000"/>
                <a:hueOff val="222839"/>
                <a:satOff val="5970"/>
                <a:lumOff val="2630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effectLst>
                <a:outerShdw blurRad="38100" dist="38100" dir="2700000" algn="tl">
                  <a:srgbClr val="000000">
                    <a:alpha val="43137"/>
                  </a:srgbClr>
                </a:outerShdw>
              </a:effectLst>
            </a:rPr>
            <a:t>Servicing</a:t>
          </a:r>
        </a:p>
      </dsp:txBody>
      <dsp:txXfrm>
        <a:off x="3131457" y="545852"/>
        <a:ext cx="1071067" cy="627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4734D2-1C43-43CB-83D5-8271113A6CA8}">
      <dsp:nvSpPr>
        <dsp:cNvPr id="0" name=""/>
        <dsp:cNvSpPr/>
      </dsp:nvSpPr>
      <dsp:spPr>
        <a:xfrm>
          <a:off x="2745" y="363386"/>
          <a:ext cx="820712" cy="492427"/>
        </a:xfrm>
        <a:prstGeom prst="roundRect">
          <a:avLst>
            <a:gd name="adj" fmla="val 10000"/>
          </a:avLst>
        </a:prstGeom>
        <a:gradFill rotWithShape="0">
          <a:gsLst>
            <a:gs pos="0">
              <a:schemeClr val="accent5">
                <a:shade val="50000"/>
                <a:hueOff val="0"/>
                <a:satOff val="0"/>
                <a:lumOff val="0"/>
                <a:alphaOff val="0"/>
                <a:satMod val="103000"/>
                <a:lumMod val="102000"/>
                <a:tint val="94000"/>
              </a:schemeClr>
            </a:gs>
            <a:gs pos="50000">
              <a:schemeClr val="accent5">
                <a:shade val="50000"/>
                <a:hueOff val="0"/>
                <a:satOff val="0"/>
                <a:lumOff val="0"/>
                <a:alphaOff val="0"/>
                <a:satMod val="110000"/>
                <a:lumMod val="100000"/>
                <a:shade val="100000"/>
              </a:schemeClr>
            </a:gs>
            <a:gs pos="100000">
              <a:schemeClr val="accent5">
                <a:shade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effectLst>
                <a:outerShdw blurRad="38100" dist="38100" dir="2700000" algn="tl">
                  <a:srgbClr val="000000">
                    <a:alpha val="43137"/>
                  </a:srgbClr>
                </a:outerShdw>
              </a:effectLst>
            </a:rPr>
            <a:t>Making</a:t>
          </a:r>
        </a:p>
      </dsp:txBody>
      <dsp:txXfrm>
        <a:off x="17168" y="377809"/>
        <a:ext cx="791866" cy="463581"/>
      </dsp:txXfrm>
    </dsp:sp>
    <dsp:sp modelId="{22DF3C60-D6C5-490B-9A33-667F907CFB29}">
      <dsp:nvSpPr>
        <dsp:cNvPr id="0" name=""/>
        <dsp:cNvSpPr/>
      </dsp:nvSpPr>
      <dsp:spPr>
        <a:xfrm rot="21550012">
          <a:off x="905340" y="499411"/>
          <a:ext cx="173626" cy="203536"/>
        </a:xfrm>
        <a:prstGeom prst="rightArrow">
          <a:avLst>
            <a:gd name="adj1" fmla="val 60000"/>
            <a:gd name="adj2" fmla="val 50000"/>
          </a:avLst>
        </a:prstGeom>
        <a:gradFill rotWithShape="0">
          <a:gsLst>
            <a:gs pos="0">
              <a:schemeClr val="accent5">
                <a:shade val="90000"/>
                <a:hueOff val="0"/>
                <a:satOff val="0"/>
                <a:lumOff val="0"/>
                <a:alphaOff val="0"/>
                <a:satMod val="103000"/>
                <a:lumMod val="102000"/>
                <a:tint val="94000"/>
              </a:schemeClr>
            </a:gs>
            <a:gs pos="50000">
              <a:schemeClr val="accent5">
                <a:shade val="90000"/>
                <a:hueOff val="0"/>
                <a:satOff val="0"/>
                <a:lumOff val="0"/>
                <a:alphaOff val="0"/>
                <a:satMod val="110000"/>
                <a:lumMod val="100000"/>
                <a:shade val="100000"/>
              </a:schemeClr>
            </a:gs>
            <a:gs pos="100000">
              <a:schemeClr val="accent5">
                <a:shade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dirty="0">
            <a:solidFill>
              <a:schemeClr val="bg1"/>
            </a:solidFill>
          </a:endParaRPr>
        </a:p>
      </dsp:txBody>
      <dsp:txXfrm>
        <a:off x="905343" y="540497"/>
        <a:ext cx="121538" cy="122122"/>
      </dsp:txXfrm>
    </dsp:sp>
    <dsp:sp modelId="{A179D348-3027-480E-94D5-93A048CC596A}">
      <dsp:nvSpPr>
        <dsp:cNvPr id="0" name=""/>
        <dsp:cNvSpPr/>
      </dsp:nvSpPr>
      <dsp:spPr>
        <a:xfrm>
          <a:off x="1151021" y="346687"/>
          <a:ext cx="820712" cy="492427"/>
        </a:xfrm>
        <a:prstGeom prst="roundRect">
          <a:avLst>
            <a:gd name="adj" fmla="val 10000"/>
          </a:avLst>
        </a:prstGeom>
        <a:gradFill rotWithShape="0">
          <a:gsLst>
            <a:gs pos="0">
              <a:schemeClr val="accent5">
                <a:shade val="50000"/>
                <a:hueOff val="222839"/>
                <a:satOff val="5970"/>
                <a:lumOff val="26302"/>
                <a:alphaOff val="0"/>
                <a:satMod val="103000"/>
                <a:lumMod val="102000"/>
                <a:tint val="94000"/>
              </a:schemeClr>
            </a:gs>
            <a:gs pos="50000">
              <a:schemeClr val="accent5">
                <a:shade val="50000"/>
                <a:hueOff val="222839"/>
                <a:satOff val="5970"/>
                <a:lumOff val="26302"/>
                <a:alphaOff val="0"/>
                <a:satMod val="110000"/>
                <a:lumMod val="100000"/>
                <a:shade val="100000"/>
              </a:schemeClr>
            </a:gs>
            <a:gs pos="100000">
              <a:schemeClr val="accent5">
                <a:shade val="50000"/>
                <a:hueOff val="222839"/>
                <a:satOff val="5970"/>
                <a:lumOff val="2630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effectLst>
                <a:outerShdw blurRad="38100" dist="38100" dir="2700000" algn="tl">
                  <a:srgbClr val="000000">
                    <a:alpha val="43137"/>
                  </a:srgbClr>
                </a:outerShdw>
              </a:effectLst>
            </a:rPr>
            <a:t>Selling</a:t>
          </a:r>
        </a:p>
      </dsp:txBody>
      <dsp:txXfrm>
        <a:off x="1165444" y="361110"/>
        <a:ext cx="791866" cy="463581"/>
      </dsp:txXfrm>
    </dsp:sp>
    <dsp:sp modelId="{80A7E3D6-F522-4408-ABCF-B9D3914D3A3A}">
      <dsp:nvSpPr>
        <dsp:cNvPr id="0" name=""/>
        <dsp:cNvSpPr/>
      </dsp:nvSpPr>
      <dsp:spPr>
        <a:xfrm rot="49925">
          <a:off x="2053976" y="499554"/>
          <a:ext cx="174392" cy="203536"/>
        </a:xfrm>
        <a:prstGeom prst="rightArrow">
          <a:avLst>
            <a:gd name="adj1" fmla="val 60000"/>
            <a:gd name="adj2" fmla="val 50000"/>
          </a:avLst>
        </a:prstGeom>
        <a:gradFill rotWithShape="0">
          <a:gsLst>
            <a:gs pos="0">
              <a:schemeClr val="accent5">
                <a:shade val="90000"/>
                <a:hueOff val="350915"/>
                <a:satOff val="-3215"/>
                <a:lumOff val="27754"/>
                <a:alphaOff val="0"/>
                <a:satMod val="103000"/>
                <a:lumMod val="102000"/>
                <a:tint val="94000"/>
              </a:schemeClr>
            </a:gs>
            <a:gs pos="50000">
              <a:schemeClr val="accent5">
                <a:shade val="90000"/>
                <a:hueOff val="350915"/>
                <a:satOff val="-3215"/>
                <a:lumOff val="27754"/>
                <a:alphaOff val="0"/>
                <a:satMod val="110000"/>
                <a:lumMod val="100000"/>
                <a:shade val="100000"/>
              </a:schemeClr>
            </a:gs>
            <a:gs pos="100000">
              <a:schemeClr val="accent5">
                <a:shade val="90000"/>
                <a:hueOff val="350915"/>
                <a:satOff val="-3215"/>
                <a:lumOff val="2775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dirty="0">
            <a:solidFill>
              <a:schemeClr val="bg1"/>
            </a:solidFill>
          </a:endParaRPr>
        </a:p>
      </dsp:txBody>
      <dsp:txXfrm>
        <a:off x="2053979" y="539881"/>
        <a:ext cx="122074" cy="122122"/>
      </dsp:txXfrm>
    </dsp:sp>
    <dsp:sp modelId="{4B81105E-B5AF-4BF3-AE9B-E35499837DA5}">
      <dsp:nvSpPr>
        <dsp:cNvPr id="0" name=""/>
        <dsp:cNvSpPr/>
      </dsp:nvSpPr>
      <dsp:spPr>
        <a:xfrm>
          <a:off x="2300741" y="363386"/>
          <a:ext cx="820712" cy="492427"/>
        </a:xfrm>
        <a:prstGeom prst="roundRect">
          <a:avLst>
            <a:gd name="adj" fmla="val 10000"/>
          </a:avLst>
        </a:prstGeom>
        <a:gradFill rotWithShape="0">
          <a:gsLst>
            <a:gs pos="0">
              <a:schemeClr val="accent5">
                <a:shade val="50000"/>
                <a:hueOff val="222839"/>
                <a:satOff val="5970"/>
                <a:lumOff val="26302"/>
                <a:alphaOff val="0"/>
                <a:satMod val="103000"/>
                <a:lumMod val="102000"/>
                <a:tint val="94000"/>
              </a:schemeClr>
            </a:gs>
            <a:gs pos="50000">
              <a:schemeClr val="accent5">
                <a:shade val="50000"/>
                <a:hueOff val="222839"/>
                <a:satOff val="5970"/>
                <a:lumOff val="26302"/>
                <a:alphaOff val="0"/>
                <a:satMod val="110000"/>
                <a:lumMod val="100000"/>
                <a:shade val="100000"/>
              </a:schemeClr>
            </a:gs>
            <a:gs pos="100000">
              <a:schemeClr val="accent5">
                <a:shade val="50000"/>
                <a:hueOff val="222839"/>
                <a:satOff val="5970"/>
                <a:lumOff val="2630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effectLst>
                <a:outerShdw blurRad="38100" dist="38100" dir="2700000" algn="tl">
                  <a:srgbClr val="000000">
                    <a:alpha val="43137"/>
                  </a:srgbClr>
                </a:outerShdw>
              </a:effectLst>
            </a:rPr>
            <a:t>Servicing</a:t>
          </a:r>
        </a:p>
      </dsp:txBody>
      <dsp:txXfrm>
        <a:off x="2315164" y="377809"/>
        <a:ext cx="791866" cy="46358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9086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7575" y="4352925"/>
            <a:ext cx="5041900" cy="4122738"/>
          </a:xfrm>
          <a:prstGeom prst="rect">
            <a:avLst/>
          </a:prstGeom>
          <a:noFill/>
          <a:ln w="12700">
            <a:noFill/>
            <a:miter lim="800000"/>
            <a:headEnd/>
            <a:tailEnd/>
          </a:ln>
          <a:effectLst/>
        </p:spPr>
        <p:txBody>
          <a:bodyPr vert="horz" wrap="square" lIns="90696" tIns="44552" rIns="90696" bIns="4455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1" name="Rectangle 3"/>
          <p:cNvSpPr>
            <a:spLocks noGrp="1" noRot="1" noChangeAspect="1" noChangeArrowheads="1" noTextEdit="1"/>
          </p:cNvSpPr>
          <p:nvPr>
            <p:ph type="sldImg" idx="2"/>
          </p:nvPr>
        </p:nvSpPr>
        <p:spPr bwMode="auto">
          <a:xfrm>
            <a:off x="398463" y="693738"/>
            <a:ext cx="6081712" cy="3422650"/>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7494568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42EED6DC-FB9E-B346-B670-D201229324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fontAlgn="base">
              <a:spcBef>
                <a:spcPct val="0"/>
              </a:spcBef>
              <a:spcAft>
                <a:spcPct val="0"/>
              </a:spcAft>
              <a:defRPr>
                <a:solidFill>
                  <a:schemeClr val="tx1"/>
                </a:solidFill>
                <a:latin typeface="Arial" panose="020B0604020202020204" pitchFamily="34" charset="0"/>
              </a:defRPr>
            </a:lvl6pPr>
            <a:lvl7pPr marL="2971800" indent="-228600" defTabSz="930275" fontAlgn="base">
              <a:spcBef>
                <a:spcPct val="0"/>
              </a:spcBef>
              <a:spcAft>
                <a:spcPct val="0"/>
              </a:spcAft>
              <a:defRPr>
                <a:solidFill>
                  <a:schemeClr val="tx1"/>
                </a:solidFill>
                <a:latin typeface="Arial" panose="020B0604020202020204" pitchFamily="34" charset="0"/>
              </a:defRPr>
            </a:lvl7pPr>
            <a:lvl8pPr marL="3429000" indent="-228600" defTabSz="930275" fontAlgn="base">
              <a:spcBef>
                <a:spcPct val="0"/>
              </a:spcBef>
              <a:spcAft>
                <a:spcPct val="0"/>
              </a:spcAft>
              <a:defRPr>
                <a:solidFill>
                  <a:schemeClr val="tx1"/>
                </a:solidFill>
                <a:latin typeface="Arial" panose="020B0604020202020204" pitchFamily="34" charset="0"/>
              </a:defRPr>
            </a:lvl8pPr>
            <a:lvl9pPr marL="3886200" indent="-228600" defTabSz="930275" fontAlgn="base">
              <a:spcBef>
                <a:spcPct val="0"/>
              </a:spcBef>
              <a:spcAft>
                <a:spcPct val="0"/>
              </a:spcAft>
              <a:defRPr>
                <a:solidFill>
                  <a:schemeClr val="tx1"/>
                </a:solidFill>
                <a:latin typeface="Arial" panose="020B0604020202020204" pitchFamily="34" charset="0"/>
              </a:defRPr>
            </a:lvl9pPr>
          </a:lstStyle>
          <a:p>
            <a:fld id="{05760A9B-A3E4-4949-BFD8-292698386D5D}" type="slidenum">
              <a:rPr lang="en-US" altLang="en-US">
                <a:latin typeface="Helvetica" pitchFamily="2" charset="0"/>
                <a:ea typeface="ＭＳ Ｐゴシック" panose="020B0600070205080204" pitchFamily="34" charset="-128"/>
              </a:rPr>
              <a:pPr/>
              <a:t>1</a:t>
            </a:fld>
            <a:endParaRPr lang="en-US" altLang="en-US">
              <a:latin typeface="Helvetica" pitchFamily="2" charset="0"/>
              <a:ea typeface="ＭＳ Ｐゴシック" panose="020B0600070205080204" pitchFamily="34" charset="-128"/>
            </a:endParaRPr>
          </a:p>
        </p:txBody>
      </p:sp>
      <p:sp>
        <p:nvSpPr>
          <p:cNvPr id="8195" name="Rectangle 2">
            <a:extLst>
              <a:ext uri="{FF2B5EF4-FFF2-40B4-BE49-F238E27FC236}">
                <a16:creationId xmlns:a16="http://schemas.microsoft.com/office/drawing/2014/main" id="{E795DFDD-F1FE-4249-94EE-4E3C0E4259E1}"/>
              </a:ext>
            </a:extLst>
          </p:cNvPr>
          <p:cNvSpPr>
            <a:spLocks noChangeArrowheads="1" noTextEdit="1"/>
          </p:cNvSpPr>
          <p:nvPr>
            <p:ph type="sldImg"/>
          </p:nvPr>
        </p:nvSpPr>
        <p:spPr>
          <a:xfrm>
            <a:off x="1181100" y="696913"/>
            <a:ext cx="4648200" cy="3486150"/>
          </a:xfrm>
          <a:ln/>
        </p:spPr>
      </p:sp>
      <p:sp>
        <p:nvSpPr>
          <p:cNvPr id="8196" name="Rectangle 3">
            <a:extLst>
              <a:ext uri="{FF2B5EF4-FFF2-40B4-BE49-F238E27FC236}">
                <a16:creationId xmlns:a16="http://schemas.microsoft.com/office/drawing/2014/main" id="{80E84E19-E601-6149-B51E-B94E7EA339DB}"/>
              </a:ext>
            </a:extLst>
          </p:cNvPr>
          <p:cNvSpPr>
            <a:spLocks noGrp="1" noChangeArrowheads="1"/>
          </p:cNvSpPr>
          <p:nvPr>
            <p:ph type="body" idx="1"/>
          </p:nvPr>
        </p:nvSpPr>
        <p:spPr>
          <a:xfrm>
            <a:off x="933450" y="4416425"/>
            <a:ext cx="51435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F3E42464-ACFA-F84D-9F58-62334D5E98DE}"/>
              </a:ext>
            </a:extLst>
          </p:cNvPr>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71" tIns="46586" rIns="93171" bIns="46586" anchor="b"/>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fontAlgn="base">
              <a:spcBef>
                <a:spcPct val="0"/>
              </a:spcBef>
              <a:spcAft>
                <a:spcPct val="0"/>
              </a:spcAft>
              <a:defRPr>
                <a:solidFill>
                  <a:schemeClr val="tx1"/>
                </a:solidFill>
                <a:latin typeface="Arial" panose="020B0604020202020204" pitchFamily="34" charset="0"/>
              </a:defRPr>
            </a:lvl6pPr>
            <a:lvl7pPr marL="2971800" indent="-228600" defTabSz="930275" fontAlgn="base">
              <a:spcBef>
                <a:spcPct val="0"/>
              </a:spcBef>
              <a:spcAft>
                <a:spcPct val="0"/>
              </a:spcAft>
              <a:defRPr>
                <a:solidFill>
                  <a:schemeClr val="tx1"/>
                </a:solidFill>
                <a:latin typeface="Arial" panose="020B0604020202020204" pitchFamily="34" charset="0"/>
              </a:defRPr>
            </a:lvl7pPr>
            <a:lvl8pPr marL="3429000" indent="-228600" defTabSz="930275" fontAlgn="base">
              <a:spcBef>
                <a:spcPct val="0"/>
              </a:spcBef>
              <a:spcAft>
                <a:spcPct val="0"/>
              </a:spcAft>
              <a:defRPr>
                <a:solidFill>
                  <a:schemeClr val="tx1"/>
                </a:solidFill>
                <a:latin typeface="Arial" panose="020B0604020202020204" pitchFamily="34" charset="0"/>
              </a:defRPr>
            </a:lvl8pPr>
            <a:lvl9pPr marL="3886200" indent="-228600" defTabSz="930275" fontAlgn="base">
              <a:spcBef>
                <a:spcPct val="0"/>
              </a:spcBef>
              <a:spcAft>
                <a:spcPct val="0"/>
              </a:spcAft>
              <a:defRPr>
                <a:solidFill>
                  <a:schemeClr val="tx1"/>
                </a:solidFill>
                <a:latin typeface="Arial" panose="020B0604020202020204" pitchFamily="34" charset="0"/>
              </a:defRPr>
            </a:lvl9pPr>
          </a:lstStyle>
          <a:p>
            <a:pPr algn="r" eaLnBrk="1" hangingPunct="1"/>
            <a:fld id="{39F0E984-6464-ED4A-B93E-33647F8152B3}" type="slidenum">
              <a:rPr lang="en-US" altLang="en-US" sz="1200">
                <a:latin typeface="Helvetica" pitchFamily="2" charset="0"/>
                <a:ea typeface="ＭＳ Ｐゴシック" panose="020B0600070205080204" pitchFamily="34" charset="-128"/>
              </a:rPr>
              <a:pPr algn="r" eaLnBrk="1" hangingPunct="1"/>
              <a:t>12</a:t>
            </a:fld>
            <a:endParaRPr lang="en-US" altLang="en-US" sz="1200">
              <a:latin typeface="Helvetica" pitchFamily="2" charset="0"/>
              <a:ea typeface="ＭＳ Ｐゴシック" panose="020B0600070205080204" pitchFamily="34" charset="-128"/>
            </a:endParaRPr>
          </a:p>
        </p:txBody>
      </p:sp>
      <p:sp>
        <p:nvSpPr>
          <p:cNvPr id="28675" name="Rectangle 2">
            <a:extLst>
              <a:ext uri="{FF2B5EF4-FFF2-40B4-BE49-F238E27FC236}">
                <a16:creationId xmlns:a16="http://schemas.microsoft.com/office/drawing/2014/main" id="{97F9C145-6EA5-5E48-8023-7AE638DA3255}"/>
              </a:ext>
            </a:extLst>
          </p:cNvPr>
          <p:cNvSpPr>
            <a:spLocks noChangeArrowheads="1" noTextEdit="1"/>
          </p:cNvSpPr>
          <p:nvPr>
            <p:ph type="sldImg"/>
          </p:nvPr>
        </p:nvSpPr>
        <p:spPr>
          <a:ln/>
        </p:spPr>
      </p:sp>
      <p:sp>
        <p:nvSpPr>
          <p:cNvPr id="28676" name="Rectangle 3">
            <a:extLst>
              <a:ext uri="{FF2B5EF4-FFF2-40B4-BE49-F238E27FC236}">
                <a16:creationId xmlns:a16="http://schemas.microsoft.com/office/drawing/2014/main" id="{79874E39-99BB-6045-8627-2060C2C4C6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3C27959A-3D9F-0947-85A2-3BE87C05B53C}"/>
              </a:ext>
            </a:extLst>
          </p:cNvPr>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71" tIns="46586" rIns="93171" bIns="46586" anchor="b"/>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fontAlgn="base">
              <a:spcBef>
                <a:spcPct val="0"/>
              </a:spcBef>
              <a:spcAft>
                <a:spcPct val="0"/>
              </a:spcAft>
              <a:defRPr>
                <a:solidFill>
                  <a:schemeClr val="tx1"/>
                </a:solidFill>
                <a:latin typeface="Arial" panose="020B0604020202020204" pitchFamily="34" charset="0"/>
              </a:defRPr>
            </a:lvl6pPr>
            <a:lvl7pPr marL="2971800" indent="-228600" defTabSz="930275" fontAlgn="base">
              <a:spcBef>
                <a:spcPct val="0"/>
              </a:spcBef>
              <a:spcAft>
                <a:spcPct val="0"/>
              </a:spcAft>
              <a:defRPr>
                <a:solidFill>
                  <a:schemeClr val="tx1"/>
                </a:solidFill>
                <a:latin typeface="Arial" panose="020B0604020202020204" pitchFamily="34" charset="0"/>
              </a:defRPr>
            </a:lvl7pPr>
            <a:lvl8pPr marL="3429000" indent="-228600" defTabSz="930275" fontAlgn="base">
              <a:spcBef>
                <a:spcPct val="0"/>
              </a:spcBef>
              <a:spcAft>
                <a:spcPct val="0"/>
              </a:spcAft>
              <a:defRPr>
                <a:solidFill>
                  <a:schemeClr val="tx1"/>
                </a:solidFill>
                <a:latin typeface="Arial" panose="020B0604020202020204" pitchFamily="34" charset="0"/>
              </a:defRPr>
            </a:lvl8pPr>
            <a:lvl9pPr marL="3886200" indent="-228600" defTabSz="930275" fontAlgn="base">
              <a:spcBef>
                <a:spcPct val="0"/>
              </a:spcBef>
              <a:spcAft>
                <a:spcPct val="0"/>
              </a:spcAft>
              <a:defRPr>
                <a:solidFill>
                  <a:schemeClr val="tx1"/>
                </a:solidFill>
                <a:latin typeface="Arial" panose="020B0604020202020204" pitchFamily="34" charset="0"/>
              </a:defRPr>
            </a:lvl9pPr>
          </a:lstStyle>
          <a:p>
            <a:pPr algn="r" eaLnBrk="1" hangingPunct="1"/>
            <a:fld id="{D63D6330-CF8B-C743-A7BF-EFCEE0A68068}" type="slidenum">
              <a:rPr lang="en-US" altLang="en-US" sz="1200">
                <a:latin typeface="Helvetica" pitchFamily="2" charset="0"/>
                <a:ea typeface="ＭＳ Ｐゴシック" panose="020B0600070205080204" pitchFamily="34" charset="-128"/>
              </a:rPr>
              <a:pPr algn="r" eaLnBrk="1" hangingPunct="1"/>
              <a:t>13</a:t>
            </a:fld>
            <a:endParaRPr lang="en-US" altLang="en-US" sz="1200">
              <a:latin typeface="Helvetica" pitchFamily="2" charset="0"/>
              <a:ea typeface="ＭＳ Ｐゴシック" panose="020B0600070205080204" pitchFamily="34" charset="-128"/>
            </a:endParaRPr>
          </a:p>
        </p:txBody>
      </p:sp>
      <p:sp>
        <p:nvSpPr>
          <p:cNvPr id="30723" name="Rectangle 2">
            <a:extLst>
              <a:ext uri="{FF2B5EF4-FFF2-40B4-BE49-F238E27FC236}">
                <a16:creationId xmlns:a16="http://schemas.microsoft.com/office/drawing/2014/main" id="{5B62F50C-AE29-F84C-BCC7-2ADD41BA15FF}"/>
              </a:ext>
            </a:extLst>
          </p:cNvPr>
          <p:cNvSpPr>
            <a:spLocks noChangeArrowheads="1" noTextEdit="1"/>
          </p:cNvSpPr>
          <p:nvPr>
            <p:ph type="sldImg"/>
          </p:nvPr>
        </p:nvSpPr>
        <p:spPr>
          <a:ln/>
        </p:spPr>
      </p:sp>
      <p:sp>
        <p:nvSpPr>
          <p:cNvPr id="30724" name="Rectangle 3">
            <a:extLst>
              <a:ext uri="{FF2B5EF4-FFF2-40B4-BE49-F238E27FC236}">
                <a16:creationId xmlns:a16="http://schemas.microsoft.com/office/drawing/2014/main" id="{B8EE51ED-5D98-3645-A49E-5B434A9E1A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C5864669-E526-A748-B66B-112E11B1A2FD}"/>
              </a:ext>
            </a:extLst>
          </p:cNvPr>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71" tIns="46586" rIns="93171" bIns="46586" anchor="b"/>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fontAlgn="base">
              <a:spcBef>
                <a:spcPct val="0"/>
              </a:spcBef>
              <a:spcAft>
                <a:spcPct val="0"/>
              </a:spcAft>
              <a:defRPr>
                <a:solidFill>
                  <a:schemeClr val="tx1"/>
                </a:solidFill>
                <a:latin typeface="Arial" panose="020B0604020202020204" pitchFamily="34" charset="0"/>
              </a:defRPr>
            </a:lvl6pPr>
            <a:lvl7pPr marL="2971800" indent="-228600" defTabSz="930275" fontAlgn="base">
              <a:spcBef>
                <a:spcPct val="0"/>
              </a:spcBef>
              <a:spcAft>
                <a:spcPct val="0"/>
              </a:spcAft>
              <a:defRPr>
                <a:solidFill>
                  <a:schemeClr val="tx1"/>
                </a:solidFill>
                <a:latin typeface="Arial" panose="020B0604020202020204" pitchFamily="34" charset="0"/>
              </a:defRPr>
            </a:lvl7pPr>
            <a:lvl8pPr marL="3429000" indent="-228600" defTabSz="930275" fontAlgn="base">
              <a:spcBef>
                <a:spcPct val="0"/>
              </a:spcBef>
              <a:spcAft>
                <a:spcPct val="0"/>
              </a:spcAft>
              <a:defRPr>
                <a:solidFill>
                  <a:schemeClr val="tx1"/>
                </a:solidFill>
                <a:latin typeface="Arial" panose="020B0604020202020204" pitchFamily="34" charset="0"/>
              </a:defRPr>
            </a:lvl8pPr>
            <a:lvl9pPr marL="3886200" indent="-228600" defTabSz="930275" fontAlgn="base">
              <a:spcBef>
                <a:spcPct val="0"/>
              </a:spcBef>
              <a:spcAft>
                <a:spcPct val="0"/>
              </a:spcAft>
              <a:defRPr>
                <a:solidFill>
                  <a:schemeClr val="tx1"/>
                </a:solidFill>
                <a:latin typeface="Arial" panose="020B0604020202020204" pitchFamily="34" charset="0"/>
              </a:defRPr>
            </a:lvl9pPr>
          </a:lstStyle>
          <a:p>
            <a:pPr algn="r" eaLnBrk="1" hangingPunct="1"/>
            <a:fld id="{F6D1CE7C-CE5C-204D-BC59-2C75140ECE56}" type="slidenum">
              <a:rPr lang="en-US" altLang="en-US" sz="1200">
                <a:latin typeface="Helvetica" pitchFamily="2" charset="0"/>
                <a:ea typeface="ＭＳ Ｐゴシック" panose="020B0600070205080204" pitchFamily="34" charset="-128"/>
              </a:rPr>
              <a:pPr algn="r" eaLnBrk="1" hangingPunct="1"/>
              <a:t>14</a:t>
            </a:fld>
            <a:endParaRPr lang="en-US" altLang="en-US" sz="1200">
              <a:latin typeface="Helvetica" pitchFamily="2" charset="0"/>
              <a:ea typeface="ＭＳ Ｐゴシック" panose="020B0600070205080204" pitchFamily="34" charset="-128"/>
            </a:endParaRPr>
          </a:p>
        </p:txBody>
      </p:sp>
      <p:sp>
        <p:nvSpPr>
          <p:cNvPr id="32771" name="Rectangle 2">
            <a:extLst>
              <a:ext uri="{FF2B5EF4-FFF2-40B4-BE49-F238E27FC236}">
                <a16:creationId xmlns:a16="http://schemas.microsoft.com/office/drawing/2014/main" id="{0CFE5E87-980F-5C42-9095-BAA102AE0FE6}"/>
              </a:ext>
            </a:extLst>
          </p:cNvPr>
          <p:cNvSpPr>
            <a:spLocks noChangeArrowheads="1" noTextEdit="1"/>
          </p:cNvSpPr>
          <p:nvPr>
            <p:ph type="sldImg"/>
          </p:nvPr>
        </p:nvSpPr>
        <p:spPr>
          <a:ln/>
        </p:spPr>
      </p:sp>
      <p:sp>
        <p:nvSpPr>
          <p:cNvPr id="32772" name="Rectangle 3">
            <a:extLst>
              <a:ext uri="{FF2B5EF4-FFF2-40B4-BE49-F238E27FC236}">
                <a16:creationId xmlns:a16="http://schemas.microsoft.com/office/drawing/2014/main" id="{9C43D1E5-5FB7-D34A-8C66-F2B81F9504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1F186493-4849-214C-8E00-27E97CEC54E1}"/>
              </a:ext>
            </a:extLst>
          </p:cNvPr>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71" tIns="46586" rIns="93171" bIns="46586" anchor="b"/>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fontAlgn="base">
              <a:spcBef>
                <a:spcPct val="0"/>
              </a:spcBef>
              <a:spcAft>
                <a:spcPct val="0"/>
              </a:spcAft>
              <a:defRPr>
                <a:solidFill>
                  <a:schemeClr val="tx1"/>
                </a:solidFill>
                <a:latin typeface="Arial" panose="020B0604020202020204" pitchFamily="34" charset="0"/>
              </a:defRPr>
            </a:lvl6pPr>
            <a:lvl7pPr marL="2971800" indent="-228600" defTabSz="930275" fontAlgn="base">
              <a:spcBef>
                <a:spcPct val="0"/>
              </a:spcBef>
              <a:spcAft>
                <a:spcPct val="0"/>
              </a:spcAft>
              <a:defRPr>
                <a:solidFill>
                  <a:schemeClr val="tx1"/>
                </a:solidFill>
                <a:latin typeface="Arial" panose="020B0604020202020204" pitchFamily="34" charset="0"/>
              </a:defRPr>
            </a:lvl7pPr>
            <a:lvl8pPr marL="3429000" indent="-228600" defTabSz="930275" fontAlgn="base">
              <a:spcBef>
                <a:spcPct val="0"/>
              </a:spcBef>
              <a:spcAft>
                <a:spcPct val="0"/>
              </a:spcAft>
              <a:defRPr>
                <a:solidFill>
                  <a:schemeClr val="tx1"/>
                </a:solidFill>
                <a:latin typeface="Arial" panose="020B0604020202020204" pitchFamily="34" charset="0"/>
              </a:defRPr>
            </a:lvl8pPr>
            <a:lvl9pPr marL="3886200" indent="-228600" defTabSz="930275" fontAlgn="base">
              <a:spcBef>
                <a:spcPct val="0"/>
              </a:spcBef>
              <a:spcAft>
                <a:spcPct val="0"/>
              </a:spcAft>
              <a:defRPr>
                <a:solidFill>
                  <a:schemeClr val="tx1"/>
                </a:solidFill>
                <a:latin typeface="Arial" panose="020B0604020202020204" pitchFamily="34" charset="0"/>
              </a:defRPr>
            </a:lvl9pPr>
          </a:lstStyle>
          <a:p>
            <a:pPr algn="r" eaLnBrk="1" hangingPunct="1"/>
            <a:fld id="{653B03FC-0E37-4F49-B2D7-BD8901BD31B1}" type="slidenum">
              <a:rPr lang="en-US" altLang="en-US" sz="1200">
                <a:latin typeface="Helvetica" pitchFamily="2" charset="0"/>
                <a:ea typeface="ＭＳ Ｐゴシック" panose="020B0600070205080204" pitchFamily="34" charset="-128"/>
              </a:rPr>
              <a:pPr algn="r" eaLnBrk="1" hangingPunct="1"/>
              <a:t>15</a:t>
            </a:fld>
            <a:endParaRPr lang="en-US" altLang="en-US" sz="1200">
              <a:latin typeface="Helvetica" pitchFamily="2" charset="0"/>
              <a:ea typeface="ＭＳ Ｐゴシック" panose="020B0600070205080204" pitchFamily="34" charset="-128"/>
            </a:endParaRPr>
          </a:p>
        </p:txBody>
      </p:sp>
      <p:sp>
        <p:nvSpPr>
          <p:cNvPr id="34819" name="Rectangle 2">
            <a:extLst>
              <a:ext uri="{FF2B5EF4-FFF2-40B4-BE49-F238E27FC236}">
                <a16:creationId xmlns:a16="http://schemas.microsoft.com/office/drawing/2014/main" id="{4C3D4535-BCA6-064E-9C66-F073ED7FEBEF}"/>
              </a:ext>
            </a:extLst>
          </p:cNvPr>
          <p:cNvSpPr>
            <a:spLocks noChangeArrowheads="1" noTextEdit="1"/>
          </p:cNvSpPr>
          <p:nvPr>
            <p:ph type="sldImg"/>
          </p:nvPr>
        </p:nvSpPr>
        <p:spPr>
          <a:ln/>
        </p:spPr>
      </p:sp>
      <p:sp>
        <p:nvSpPr>
          <p:cNvPr id="34820" name="Rectangle 3">
            <a:extLst>
              <a:ext uri="{FF2B5EF4-FFF2-40B4-BE49-F238E27FC236}">
                <a16:creationId xmlns:a16="http://schemas.microsoft.com/office/drawing/2014/main" id="{FC9A1874-AC7E-1748-8C9B-85DF0FB137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5CF6EC58-2BE4-4B4A-86AC-021A4F97C17B}"/>
              </a:ext>
            </a:extLst>
          </p:cNvPr>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71" tIns="46586" rIns="93171" bIns="46586" anchor="b"/>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fontAlgn="base">
              <a:spcBef>
                <a:spcPct val="0"/>
              </a:spcBef>
              <a:spcAft>
                <a:spcPct val="0"/>
              </a:spcAft>
              <a:defRPr>
                <a:solidFill>
                  <a:schemeClr val="tx1"/>
                </a:solidFill>
                <a:latin typeface="Arial" panose="020B0604020202020204" pitchFamily="34" charset="0"/>
              </a:defRPr>
            </a:lvl6pPr>
            <a:lvl7pPr marL="2971800" indent="-228600" defTabSz="930275" fontAlgn="base">
              <a:spcBef>
                <a:spcPct val="0"/>
              </a:spcBef>
              <a:spcAft>
                <a:spcPct val="0"/>
              </a:spcAft>
              <a:defRPr>
                <a:solidFill>
                  <a:schemeClr val="tx1"/>
                </a:solidFill>
                <a:latin typeface="Arial" panose="020B0604020202020204" pitchFamily="34" charset="0"/>
              </a:defRPr>
            </a:lvl7pPr>
            <a:lvl8pPr marL="3429000" indent="-228600" defTabSz="930275" fontAlgn="base">
              <a:spcBef>
                <a:spcPct val="0"/>
              </a:spcBef>
              <a:spcAft>
                <a:spcPct val="0"/>
              </a:spcAft>
              <a:defRPr>
                <a:solidFill>
                  <a:schemeClr val="tx1"/>
                </a:solidFill>
                <a:latin typeface="Arial" panose="020B0604020202020204" pitchFamily="34" charset="0"/>
              </a:defRPr>
            </a:lvl8pPr>
            <a:lvl9pPr marL="3886200" indent="-228600" defTabSz="930275" fontAlgn="base">
              <a:spcBef>
                <a:spcPct val="0"/>
              </a:spcBef>
              <a:spcAft>
                <a:spcPct val="0"/>
              </a:spcAft>
              <a:defRPr>
                <a:solidFill>
                  <a:schemeClr val="tx1"/>
                </a:solidFill>
                <a:latin typeface="Arial" panose="020B0604020202020204" pitchFamily="34" charset="0"/>
              </a:defRPr>
            </a:lvl9pPr>
          </a:lstStyle>
          <a:p>
            <a:pPr algn="r" eaLnBrk="1" hangingPunct="1"/>
            <a:fld id="{9F7B2055-EDD3-7F4F-BF56-97060BCA65CC}" type="slidenum">
              <a:rPr lang="en-US" altLang="en-US" sz="1200">
                <a:latin typeface="Helvetica" pitchFamily="2" charset="0"/>
                <a:ea typeface="ＭＳ Ｐゴシック" panose="020B0600070205080204" pitchFamily="34" charset="-128"/>
              </a:rPr>
              <a:pPr algn="r" eaLnBrk="1" hangingPunct="1"/>
              <a:t>16</a:t>
            </a:fld>
            <a:endParaRPr lang="en-US" altLang="en-US" sz="1200">
              <a:latin typeface="Helvetica" pitchFamily="2" charset="0"/>
              <a:ea typeface="ＭＳ Ｐゴシック" panose="020B0600070205080204" pitchFamily="34" charset="-128"/>
            </a:endParaRPr>
          </a:p>
        </p:txBody>
      </p:sp>
      <p:sp>
        <p:nvSpPr>
          <p:cNvPr id="36867" name="Rectangle 2">
            <a:extLst>
              <a:ext uri="{FF2B5EF4-FFF2-40B4-BE49-F238E27FC236}">
                <a16:creationId xmlns:a16="http://schemas.microsoft.com/office/drawing/2014/main" id="{4F17D6AC-2DA2-1146-9EFE-1E947F5B52C0}"/>
              </a:ext>
            </a:extLst>
          </p:cNvPr>
          <p:cNvSpPr>
            <a:spLocks noChangeArrowheads="1" noTextEdit="1"/>
          </p:cNvSpPr>
          <p:nvPr>
            <p:ph type="sldImg"/>
          </p:nvPr>
        </p:nvSpPr>
        <p:spPr>
          <a:ln/>
        </p:spPr>
      </p:sp>
      <p:sp>
        <p:nvSpPr>
          <p:cNvPr id="36868" name="Rectangle 3">
            <a:extLst>
              <a:ext uri="{FF2B5EF4-FFF2-40B4-BE49-F238E27FC236}">
                <a16:creationId xmlns:a16="http://schemas.microsoft.com/office/drawing/2014/main" id="{F48DFD3A-0C28-424F-B0E2-EA2153FA06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65008458-7B89-C246-85EE-46000BE11E01}"/>
              </a:ext>
            </a:extLst>
          </p:cNvPr>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71" tIns="46586" rIns="93171" bIns="46586" anchor="b"/>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fontAlgn="base">
              <a:spcBef>
                <a:spcPct val="0"/>
              </a:spcBef>
              <a:spcAft>
                <a:spcPct val="0"/>
              </a:spcAft>
              <a:defRPr>
                <a:solidFill>
                  <a:schemeClr val="tx1"/>
                </a:solidFill>
                <a:latin typeface="Arial" panose="020B0604020202020204" pitchFamily="34" charset="0"/>
              </a:defRPr>
            </a:lvl6pPr>
            <a:lvl7pPr marL="2971800" indent="-228600" defTabSz="930275" fontAlgn="base">
              <a:spcBef>
                <a:spcPct val="0"/>
              </a:spcBef>
              <a:spcAft>
                <a:spcPct val="0"/>
              </a:spcAft>
              <a:defRPr>
                <a:solidFill>
                  <a:schemeClr val="tx1"/>
                </a:solidFill>
                <a:latin typeface="Arial" panose="020B0604020202020204" pitchFamily="34" charset="0"/>
              </a:defRPr>
            </a:lvl7pPr>
            <a:lvl8pPr marL="3429000" indent="-228600" defTabSz="930275" fontAlgn="base">
              <a:spcBef>
                <a:spcPct val="0"/>
              </a:spcBef>
              <a:spcAft>
                <a:spcPct val="0"/>
              </a:spcAft>
              <a:defRPr>
                <a:solidFill>
                  <a:schemeClr val="tx1"/>
                </a:solidFill>
                <a:latin typeface="Arial" panose="020B0604020202020204" pitchFamily="34" charset="0"/>
              </a:defRPr>
            </a:lvl8pPr>
            <a:lvl9pPr marL="3886200" indent="-228600" defTabSz="930275" fontAlgn="base">
              <a:spcBef>
                <a:spcPct val="0"/>
              </a:spcBef>
              <a:spcAft>
                <a:spcPct val="0"/>
              </a:spcAft>
              <a:defRPr>
                <a:solidFill>
                  <a:schemeClr val="tx1"/>
                </a:solidFill>
                <a:latin typeface="Arial" panose="020B0604020202020204" pitchFamily="34" charset="0"/>
              </a:defRPr>
            </a:lvl9pPr>
          </a:lstStyle>
          <a:p>
            <a:pPr algn="r" eaLnBrk="1" hangingPunct="1"/>
            <a:fld id="{72467EDB-E25F-9B45-9E2B-C08B46C937F8}" type="slidenum">
              <a:rPr lang="en-US" altLang="en-US" sz="1200">
                <a:latin typeface="Helvetica" pitchFamily="2" charset="0"/>
                <a:ea typeface="ＭＳ Ｐゴシック" panose="020B0600070205080204" pitchFamily="34" charset="-128"/>
              </a:rPr>
              <a:pPr algn="r" eaLnBrk="1" hangingPunct="1"/>
              <a:t>17</a:t>
            </a:fld>
            <a:endParaRPr lang="en-US" altLang="en-US" sz="1200">
              <a:latin typeface="Helvetica" pitchFamily="2" charset="0"/>
              <a:ea typeface="ＭＳ Ｐゴシック" panose="020B0600070205080204" pitchFamily="34" charset="-128"/>
            </a:endParaRPr>
          </a:p>
        </p:txBody>
      </p:sp>
      <p:sp>
        <p:nvSpPr>
          <p:cNvPr id="38915" name="Rectangle 2">
            <a:extLst>
              <a:ext uri="{FF2B5EF4-FFF2-40B4-BE49-F238E27FC236}">
                <a16:creationId xmlns:a16="http://schemas.microsoft.com/office/drawing/2014/main" id="{29F74A67-912F-C24C-9714-2ED21FE233C9}"/>
              </a:ext>
            </a:extLst>
          </p:cNvPr>
          <p:cNvSpPr>
            <a:spLocks noChangeArrowheads="1" noTextEdit="1"/>
          </p:cNvSpPr>
          <p:nvPr>
            <p:ph type="sldImg"/>
          </p:nvPr>
        </p:nvSpPr>
        <p:spPr>
          <a:ln/>
        </p:spPr>
      </p:sp>
      <p:sp>
        <p:nvSpPr>
          <p:cNvPr id="38916" name="Rectangle 3">
            <a:extLst>
              <a:ext uri="{FF2B5EF4-FFF2-40B4-BE49-F238E27FC236}">
                <a16:creationId xmlns:a16="http://schemas.microsoft.com/office/drawing/2014/main" id="{FDAB2760-726D-2546-88FF-9C18319AAA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498EB752-A553-5C47-BAF2-D70EB8B5FA82}"/>
              </a:ext>
            </a:extLst>
          </p:cNvPr>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71" tIns="46586" rIns="93171" bIns="46586" anchor="b"/>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fontAlgn="base">
              <a:spcBef>
                <a:spcPct val="0"/>
              </a:spcBef>
              <a:spcAft>
                <a:spcPct val="0"/>
              </a:spcAft>
              <a:defRPr>
                <a:solidFill>
                  <a:schemeClr val="tx1"/>
                </a:solidFill>
                <a:latin typeface="Arial" panose="020B0604020202020204" pitchFamily="34" charset="0"/>
              </a:defRPr>
            </a:lvl6pPr>
            <a:lvl7pPr marL="2971800" indent="-228600" defTabSz="930275" fontAlgn="base">
              <a:spcBef>
                <a:spcPct val="0"/>
              </a:spcBef>
              <a:spcAft>
                <a:spcPct val="0"/>
              </a:spcAft>
              <a:defRPr>
                <a:solidFill>
                  <a:schemeClr val="tx1"/>
                </a:solidFill>
                <a:latin typeface="Arial" panose="020B0604020202020204" pitchFamily="34" charset="0"/>
              </a:defRPr>
            </a:lvl7pPr>
            <a:lvl8pPr marL="3429000" indent="-228600" defTabSz="930275" fontAlgn="base">
              <a:spcBef>
                <a:spcPct val="0"/>
              </a:spcBef>
              <a:spcAft>
                <a:spcPct val="0"/>
              </a:spcAft>
              <a:defRPr>
                <a:solidFill>
                  <a:schemeClr val="tx1"/>
                </a:solidFill>
                <a:latin typeface="Arial" panose="020B0604020202020204" pitchFamily="34" charset="0"/>
              </a:defRPr>
            </a:lvl8pPr>
            <a:lvl9pPr marL="3886200" indent="-228600" defTabSz="930275" fontAlgn="base">
              <a:spcBef>
                <a:spcPct val="0"/>
              </a:spcBef>
              <a:spcAft>
                <a:spcPct val="0"/>
              </a:spcAft>
              <a:defRPr>
                <a:solidFill>
                  <a:schemeClr val="tx1"/>
                </a:solidFill>
                <a:latin typeface="Arial" panose="020B0604020202020204" pitchFamily="34" charset="0"/>
              </a:defRPr>
            </a:lvl9pPr>
          </a:lstStyle>
          <a:p>
            <a:pPr algn="r" eaLnBrk="1" hangingPunct="1"/>
            <a:fld id="{A1E8111F-B8C0-A74F-AA1F-6AAFEC577934}" type="slidenum">
              <a:rPr lang="en-US" altLang="en-US" sz="1200">
                <a:latin typeface="Helvetica" pitchFamily="2" charset="0"/>
                <a:ea typeface="ＭＳ Ｐゴシック" panose="020B0600070205080204" pitchFamily="34" charset="-128"/>
              </a:rPr>
              <a:pPr algn="r" eaLnBrk="1" hangingPunct="1"/>
              <a:t>18</a:t>
            </a:fld>
            <a:endParaRPr lang="en-US" altLang="en-US" sz="1200">
              <a:latin typeface="Helvetica" pitchFamily="2" charset="0"/>
              <a:ea typeface="ＭＳ Ｐゴシック" panose="020B0600070205080204" pitchFamily="34" charset="-128"/>
            </a:endParaRPr>
          </a:p>
        </p:txBody>
      </p:sp>
      <p:sp>
        <p:nvSpPr>
          <p:cNvPr id="40963" name="Rectangle 2">
            <a:extLst>
              <a:ext uri="{FF2B5EF4-FFF2-40B4-BE49-F238E27FC236}">
                <a16:creationId xmlns:a16="http://schemas.microsoft.com/office/drawing/2014/main" id="{8E43D4B6-0557-5344-9AE9-43E2AB9B8510}"/>
              </a:ext>
            </a:extLst>
          </p:cNvPr>
          <p:cNvSpPr>
            <a:spLocks noChangeArrowheads="1" noTextEdit="1"/>
          </p:cNvSpPr>
          <p:nvPr>
            <p:ph type="sldImg"/>
          </p:nvPr>
        </p:nvSpPr>
        <p:spPr>
          <a:ln/>
        </p:spPr>
      </p:sp>
      <p:sp>
        <p:nvSpPr>
          <p:cNvPr id="40964" name="Rectangle 3">
            <a:extLst>
              <a:ext uri="{FF2B5EF4-FFF2-40B4-BE49-F238E27FC236}">
                <a16:creationId xmlns:a16="http://schemas.microsoft.com/office/drawing/2014/main" id="{4B9E3150-C557-1D4A-9F04-2F343F9667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95C4D2D6-79E2-2140-BE9D-095E16A48492}"/>
              </a:ext>
            </a:extLst>
          </p:cNvPr>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71" tIns="46586" rIns="93171" bIns="46586" anchor="b"/>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fontAlgn="base">
              <a:spcBef>
                <a:spcPct val="0"/>
              </a:spcBef>
              <a:spcAft>
                <a:spcPct val="0"/>
              </a:spcAft>
              <a:defRPr>
                <a:solidFill>
                  <a:schemeClr val="tx1"/>
                </a:solidFill>
                <a:latin typeface="Arial" panose="020B0604020202020204" pitchFamily="34" charset="0"/>
              </a:defRPr>
            </a:lvl6pPr>
            <a:lvl7pPr marL="2971800" indent="-228600" defTabSz="930275" fontAlgn="base">
              <a:spcBef>
                <a:spcPct val="0"/>
              </a:spcBef>
              <a:spcAft>
                <a:spcPct val="0"/>
              </a:spcAft>
              <a:defRPr>
                <a:solidFill>
                  <a:schemeClr val="tx1"/>
                </a:solidFill>
                <a:latin typeface="Arial" panose="020B0604020202020204" pitchFamily="34" charset="0"/>
              </a:defRPr>
            </a:lvl7pPr>
            <a:lvl8pPr marL="3429000" indent="-228600" defTabSz="930275" fontAlgn="base">
              <a:spcBef>
                <a:spcPct val="0"/>
              </a:spcBef>
              <a:spcAft>
                <a:spcPct val="0"/>
              </a:spcAft>
              <a:defRPr>
                <a:solidFill>
                  <a:schemeClr val="tx1"/>
                </a:solidFill>
                <a:latin typeface="Arial" panose="020B0604020202020204" pitchFamily="34" charset="0"/>
              </a:defRPr>
            </a:lvl8pPr>
            <a:lvl9pPr marL="3886200" indent="-228600" defTabSz="930275" fontAlgn="base">
              <a:spcBef>
                <a:spcPct val="0"/>
              </a:spcBef>
              <a:spcAft>
                <a:spcPct val="0"/>
              </a:spcAft>
              <a:defRPr>
                <a:solidFill>
                  <a:schemeClr val="tx1"/>
                </a:solidFill>
                <a:latin typeface="Arial" panose="020B0604020202020204" pitchFamily="34" charset="0"/>
              </a:defRPr>
            </a:lvl9pPr>
          </a:lstStyle>
          <a:p>
            <a:pPr algn="r" eaLnBrk="1" hangingPunct="1"/>
            <a:fld id="{82B77BF1-1D8F-A445-A80D-1073ED1E3FF6}" type="slidenum">
              <a:rPr lang="en-US" altLang="en-US" sz="1200">
                <a:latin typeface="Helvetica" pitchFamily="2" charset="0"/>
                <a:ea typeface="ＭＳ Ｐゴシック" panose="020B0600070205080204" pitchFamily="34" charset="-128"/>
              </a:rPr>
              <a:pPr algn="r" eaLnBrk="1" hangingPunct="1"/>
              <a:t>19</a:t>
            </a:fld>
            <a:endParaRPr lang="en-US" altLang="en-US" sz="1200">
              <a:latin typeface="Helvetica" pitchFamily="2" charset="0"/>
              <a:ea typeface="ＭＳ Ｐゴシック" panose="020B0600070205080204" pitchFamily="34" charset="-128"/>
            </a:endParaRPr>
          </a:p>
        </p:txBody>
      </p:sp>
      <p:sp>
        <p:nvSpPr>
          <p:cNvPr id="43011" name="Rectangle 2">
            <a:extLst>
              <a:ext uri="{FF2B5EF4-FFF2-40B4-BE49-F238E27FC236}">
                <a16:creationId xmlns:a16="http://schemas.microsoft.com/office/drawing/2014/main" id="{11935451-04C5-3842-AB52-96C98939DC29}"/>
              </a:ext>
            </a:extLst>
          </p:cNvPr>
          <p:cNvSpPr>
            <a:spLocks noChangeArrowheads="1" noTextEdit="1"/>
          </p:cNvSpPr>
          <p:nvPr>
            <p:ph type="sldImg"/>
          </p:nvPr>
        </p:nvSpPr>
        <p:spPr>
          <a:ln/>
        </p:spPr>
      </p:sp>
      <p:sp>
        <p:nvSpPr>
          <p:cNvPr id="43012" name="Rectangle 3">
            <a:extLst>
              <a:ext uri="{FF2B5EF4-FFF2-40B4-BE49-F238E27FC236}">
                <a16:creationId xmlns:a16="http://schemas.microsoft.com/office/drawing/2014/main" id="{07F7B0FD-B327-114F-8B34-0EA76B4E0F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3C278FF0-1D18-4B49-A245-2BCA90971E7B}"/>
              </a:ext>
            </a:extLst>
          </p:cNvPr>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71" tIns="46586" rIns="93171" bIns="46586" anchor="b"/>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fontAlgn="base">
              <a:spcBef>
                <a:spcPct val="0"/>
              </a:spcBef>
              <a:spcAft>
                <a:spcPct val="0"/>
              </a:spcAft>
              <a:defRPr>
                <a:solidFill>
                  <a:schemeClr val="tx1"/>
                </a:solidFill>
                <a:latin typeface="Arial" panose="020B0604020202020204" pitchFamily="34" charset="0"/>
              </a:defRPr>
            </a:lvl6pPr>
            <a:lvl7pPr marL="2971800" indent="-228600" defTabSz="930275" fontAlgn="base">
              <a:spcBef>
                <a:spcPct val="0"/>
              </a:spcBef>
              <a:spcAft>
                <a:spcPct val="0"/>
              </a:spcAft>
              <a:defRPr>
                <a:solidFill>
                  <a:schemeClr val="tx1"/>
                </a:solidFill>
                <a:latin typeface="Arial" panose="020B0604020202020204" pitchFamily="34" charset="0"/>
              </a:defRPr>
            </a:lvl7pPr>
            <a:lvl8pPr marL="3429000" indent="-228600" defTabSz="930275" fontAlgn="base">
              <a:spcBef>
                <a:spcPct val="0"/>
              </a:spcBef>
              <a:spcAft>
                <a:spcPct val="0"/>
              </a:spcAft>
              <a:defRPr>
                <a:solidFill>
                  <a:schemeClr val="tx1"/>
                </a:solidFill>
                <a:latin typeface="Arial" panose="020B0604020202020204" pitchFamily="34" charset="0"/>
              </a:defRPr>
            </a:lvl8pPr>
            <a:lvl9pPr marL="3886200" indent="-228600" defTabSz="930275" fontAlgn="base">
              <a:spcBef>
                <a:spcPct val="0"/>
              </a:spcBef>
              <a:spcAft>
                <a:spcPct val="0"/>
              </a:spcAft>
              <a:defRPr>
                <a:solidFill>
                  <a:schemeClr val="tx1"/>
                </a:solidFill>
                <a:latin typeface="Arial" panose="020B0604020202020204" pitchFamily="34" charset="0"/>
              </a:defRPr>
            </a:lvl9pPr>
          </a:lstStyle>
          <a:p>
            <a:pPr algn="r" eaLnBrk="1" hangingPunct="1"/>
            <a:fld id="{23F2257B-2F44-994B-95A6-38407FFAEF34}" type="slidenum">
              <a:rPr lang="en-US" altLang="en-US" sz="1200">
                <a:latin typeface="Helvetica" pitchFamily="2" charset="0"/>
                <a:ea typeface="ＭＳ Ｐゴシック" panose="020B0600070205080204" pitchFamily="34" charset="-128"/>
              </a:rPr>
              <a:pPr algn="r" eaLnBrk="1" hangingPunct="1"/>
              <a:t>20</a:t>
            </a:fld>
            <a:endParaRPr lang="en-US" altLang="en-US" sz="1200">
              <a:latin typeface="Helvetica" pitchFamily="2" charset="0"/>
              <a:ea typeface="ＭＳ Ｐゴシック" panose="020B0600070205080204" pitchFamily="34" charset="-128"/>
            </a:endParaRPr>
          </a:p>
        </p:txBody>
      </p:sp>
      <p:sp>
        <p:nvSpPr>
          <p:cNvPr id="45059" name="Rectangle 2">
            <a:extLst>
              <a:ext uri="{FF2B5EF4-FFF2-40B4-BE49-F238E27FC236}">
                <a16:creationId xmlns:a16="http://schemas.microsoft.com/office/drawing/2014/main" id="{BA7FBE87-62BE-BB40-B051-780D7CA01F31}"/>
              </a:ext>
            </a:extLst>
          </p:cNvPr>
          <p:cNvSpPr>
            <a:spLocks noChangeArrowheads="1" noTextEdit="1"/>
          </p:cNvSpPr>
          <p:nvPr>
            <p:ph type="sldImg"/>
          </p:nvPr>
        </p:nvSpPr>
        <p:spPr>
          <a:ln/>
        </p:spPr>
      </p:sp>
      <p:sp>
        <p:nvSpPr>
          <p:cNvPr id="45060" name="Rectangle 3">
            <a:extLst>
              <a:ext uri="{FF2B5EF4-FFF2-40B4-BE49-F238E27FC236}">
                <a16:creationId xmlns:a16="http://schemas.microsoft.com/office/drawing/2014/main" id="{64978A07-4C58-9942-B7BC-42E8F18FC8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D884B15E-CDBE-D347-8DF6-D1F5F2573ED6}"/>
              </a:ext>
            </a:extLst>
          </p:cNvPr>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71" tIns="46586" rIns="93171" bIns="46586" anchor="b"/>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fontAlgn="base">
              <a:spcBef>
                <a:spcPct val="0"/>
              </a:spcBef>
              <a:spcAft>
                <a:spcPct val="0"/>
              </a:spcAft>
              <a:defRPr>
                <a:solidFill>
                  <a:schemeClr val="tx1"/>
                </a:solidFill>
                <a:latin typeface="Arial" panose="020B0604020202020204" pitchFamily="34" charset="0"/>
              </a:defRPr>
            </a:lvl6pPr>
            <a:lvl7pPr marL="2971800" indent="-228600" defTabSz="930275" fontAlgn="base">
              <a:spcBef>
                <a:spcPct val="0"/>
              </a:spcBef>
              <a:spcAft>
                <a:spcPct val="0"/>
              </a:spcAft>
              <a:defRPr>
                <a:solidFill>
                  <a:schemeClr val="tx1"/>
                </a:solidFill>
                <a:latin typeface="Arial" panose="020B0604020202020204" pitchFamily="34" charset="0"/>
              </a:defRPr>
            </a:lvl7pPr>
            <a:lvl8pPr marL="3429000" indent="-228600" defTabSz="930275" fontAlgn="base">
              <a:spcBef>
                <a:spcPct val="0"/>
              </a:spcBef>
              <a:spcAft>
                <a:spcPct val="0"/>
              </a:spcAft>
              <a:defRPr>
                <a:solidFill>
                  <a:schemeClr val="tx1"/>
                </a:solidFill>
                <a:latin typeface="Arial" panose="020B0604020202020204" pitchFamily="34" charset="0"/>
              </a:defRPr>
            </a:lvl8pPr>
            <a:lvl9pPr marL="3886200" indent="-228600" defTabSz="930275" fontAlgn="base">
              <a:spcBef>
                <a:spcPct val="0"/>
              </a:spcBef>
              <a:spcAft>
                <a:spcPct val="0"/>
              </a:spcAft>
              <a:defRPr>
                <a:solidFill>
                  <a:schemeClr val="tx1"/>
                </a:solidFill>
                <a:latin typeface="Arial" panose="020B0604020202020204" pitchFamily="34" charset="0"/>
              </a:defRPr>
            </a:lvl9pPr>
          </a:lstStyle>
          <a:p>
            <a:pPr algn="r" eaLnBrk="1" hangingPunct="1"/>
            <a:fld id="{90F08590-CCD9-5B45-B586-D85CDAD722BC}" type="slidenum">
              <a:rPr lang="en-US" altLang="en-US" sz="1200">
                <a:latin typeface="Helvetica" pitchFamily="2" charset="0"/>
                <a:ea typeface="ＭＳ Ｐゴシック" panose="020B0600070205080204" pitchFamily="34" charset="-128"/>
              </a:rPr>
              <a:pPr algn="r" eaLnBrk="1" hangingPunct="1"/>
              <a:t>21</a:t>
            </a:fld>
            <a:endParaRPr lang="en-US" altLang="en-US" sz="1200">
              <a:latin typeface="Helvetica" pitchFamily="2" charset="0"/>
              <a:ea typeface="ＭＳ Ｐゴシック" panose="020B0600070205080204" pitchFamily="34" charset="-128"/>
            </a:endParaRPr>
          </a:p>
        </p:txBody>
      </p:sp>
      <p:sp>
        <p:nvSpPr>
          <p:cNvPr id="47107" name="Rectangle 2">
            <a:extLst>
              <a:ext uri="{FF2B5EF4-FFF2-40B4-BE49-F238E27FC236}">
                <a16:creationId xmlns:a16="http://schemas.microsoft.com/office/drawing/2014/main" id="{268B92AF-633F-934D-A74A-CCA0A83FBCA3}"/>
              </a:ext>
            </a:extLst>
          </p:cNvPr>
          <p:cNvSpPr>
            <a:spLocks noChangeArrowheads="1" noTextEdit="1"/>
          </p:cNvSpPr>
          <p:nvPr>
            <p:ph type="sldImg"/>
          </p:nvPr>
        </p:nvSpPr>
        <p:spPr>
          <a:ln/>
        </p:spPr>
      </p:sp>
      <p:sp>
        <p:nvSpPr>
          <p:cNvPr id="47108" name="Rectangle 3">
            <a:extLst>
              <a:ext uri="{FF2B5EF4-FFF2-40B4-BE49-F238E27FC236}">
                <a16:creationId xmlns:a16="http://schemas.microsoft.com/office/drawing/2014/main" id="{04580FD2-CA14-BD49-B096-082145DB66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3E16D945-ACCE-7F49-B22A-CB1EA236F5EC}"/>
              </a:ext>
            </a:extLst>
          </p:cNvPr>
          <p:cNvSpPr>
            <a:spLocks noGrp="1" noRot="1" noChangeAspect="1" noTextEdit="1"/>
          </p:cNvSpPr>
          <p:nvPr>
            <p:ph type="sldImg"/>
          </p:nvPr>
        </p:nvSpPr>
        <p:spPr>
          <a:ln/>
        </p:spPr>
      </p:sp>
      <p:sp>
        <p:nvSpPr>
          <p:cNvPr id="10243" name="Notes Placeholder 2">
            <a:extLst>
              <a:ext uri="{FF2B5EF4-FFF2-40B4-BE49-F238E27FC236}">
                <a16:creationId xmlns:a16="http://schemas.microsoft.com/office/drawing/2014/main" id="{45F47102-CE58-CC43-9370-E8D810218F8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10244" name="Slide Number Placeholder 3">
            <a:extLst>
              <a:ext uri="{FF2B5EF4-FFF2-40B4-BE49-F238E27FC236}">
                <a16:creationId xmlns:a16="http://schemas.microsoft.com/office/drawing/2014/main" id="{4F39A53A-2396-1B48-B903-644B76C470D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fontAlgn="base">
              <a:spcBef>
                <a:spcPct val="0"/>
              </a:spcBef>
              <a:spcAft>
                <a:spcPct val="0"/>
              </a:spcAft>
              <a:defRPr>
                <a:solidFill>
                  <a:schemeClr val="tx1"/>
                </a:solidFill>
                <a:latin typeface="Arial" panose="020B0604020202020204" pitchFamily="34" charset="0"/>
              </a:defRPr>
            </a:lvl6pPr>
            <a:lvl7pPr marL="2971800" indent="-228600" defTabSz="930275" fontAlgn="base">
              <a:spcBef>
                <a:spcPct val="0"/>
              </a:spcBef>
              <a:spcAft>
                <a:spcPct val="0"/>
              </a:spcAft>
              <a:defRPr>
                <a:solidFill>
                  <a:schemeClr val="tx1"/>
                </a:solidFill>
                <a:latin typeface="Arial" panose="020B0604020202020204" pitchFamily="34" charset="0"/>
              </a:defRPr>
            </a:lvl7pPr>
            <a:lvl8pPr marL="3429000" indent="-228600" defTabSz="930275" fontAlgn="base">
              <a:spcBef>
                <a:spcPct val="0"/>
              </a:spcBef>
              <a:spcAft>
                <a:spcPct val="0"/>
              </a:spcAft>
              <a:defRPr>
                <a:solidFill>
                  <a:schemeClr val="tx1"/>
                </a:solidFill>
                <a:latin typeface="Arial" panose="020B0604020202020204" pitchFamily="34" charset="0"/>
              </a:defRPr>
            </a:lvl8pPr>
            <a:lvl9pPr marL="3886200" indent="-228600" defTabSz="930275" fontAlgn="base">
              <a:spcBef>
                <a:spcPct val="0"/>
              </a:spcBef>
              <a:spcAft>
                <a:spcPct val="0"/>
              </a:spcAft>
              <a:defRPr>
                <a:solidFill>
                  <a:schemeClr val="tx1"/>
                </a:solidFill>
                <a:latin typeface="Arial" panose="020B0604020202020204" pitchFamily="34" charset="0"/>
              </a:defRPr>
            </a:lvl9pPr>
          </a:lstStyle>
          <a:p>
            <a:fld id="{6D702D3B-B655-F548-AAE5-2151F6EE1A9B}" type="slidenum">
              <a:rPr lang="en-US" altLang="en-US">
                <a:latin typeface="Calibri" panose="020F0502020204030204" pitchFamily="34" charset="0"/>
              </a:rPr>
              <a:pPr/>
              <a:t>2</a:t>
            </a:fld>
            <a:endParaRPr lang="en-US" altLang="en-US">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AB7CCC5C-7C9F-C943-89CE-A50A0C16D04A}"/>
              </a:ext>
            </a:extLst>
          </p:cNvPr>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71" tIns="46586" rIns="93171" bIns="46586" anchor="b"/>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fontAlgn="base">
              <a:spcBef>
                <a:spcPct val="0"/>
              </a:spcBef>
              <a:spcAft>
                <a:spcPct val="0"/>
              </a:spcAft>
              <a:defRPr>
                <a:solidFill>
                  <a:schemeClr val="tx1"/>
                </a:solidFill>
                <a:latin typeface="Arial" panose="020B0604020202020204" pitchFamily="34" charset="0"/>
              </a:defRPr>
            </a:lvl6pPr>
            <a:lvl7pPr marL="2971800" indent="-228600" defTabSz="930275" fontAlgn="base">
              <a:spcBef>
                <a:spcPct val="0"/>
              </a:spcBef>
              <a:spcAft>
                <a:spcPct val="0"/>
              </a:spcAft>
              <a:defRPr>
                <a:solidFill>
                  <a:schemeClr val="tx1"/>
                </a:solidFill>
                <a:latin typeface="Arial" panose="020B0604020202020204" pitchFamily="34" charset="0"/>
              </a:defRPr>
            </a:lvl7pPr>
            <a:lvl8pPr marL="3429000" indent="-228600" defTabSz="930275" fontAlgn="base">
              <a:spcBef>
                <a:spcPct val="0"/>
              </a:spcBef>
              <a:spcAft>
                <a:spcPct val="0"/>
              </a:spcAft>
              <a:defRPr>
                <a:solidFill>
                  <a:schemeClr val="tx1"/>
                </a:solidFill>
                <a:latin typeface="Arial" panose="020B0604020202020204" pitchFamily="34" charset="0"/>
              </a:defRPr>
            </a:lvl8pPr>
            <a:lvl9pPr marL="3886200" indent="-228600" defTabSz="930275" fontAlgn="base">
              <a:spcBef>
                <a:spcPct val="0"/>
              </a:spcBef>
              <a:spcAft>
                <a:spcPct val="0"/>
              </a:spcAft>
              <a:defRPr>
                <a:solidFill>
                  <a:schemeClr val="tx1"/>
                </a:solidFill>
                <a:latin typeface="Arial" panose="020B0604020202020204" pitchFamily="34" charset="0"/>
              </a:defRPr>
            </a:lvl9pPr>
          </a:lstStyle>
          <a:p>
            <a:pPr algn="r" eaLnBrk="1" hangingPunct="1"/>
            <a:fld id="{3BC164C2-31D6-C54E-B5AA-32FBD13D155E}" type="slidenum">
              <a:rPr lang="en-US" altLang="en-US" sz="1200">
                <a:latin typeface="Helvetica" pitchFamily="2" charset="0"/>
                <a:ea typeface="ＭＳ Ｐゴシック" panose="020B0600070205080204" pitchFamily="34" charset="-128"/>
              </a:rPr>
              <a:pPr algn="r" eaLnBrk="1" hangingPunct="1"/>
              <a:t>22</a:t>
            </a:fld>
            <a:endParaRPr lang="en-US" altLang="en-US" sz="1200">
              <a:latin typeface="Helvetica" pitchFamily="2" charset="0"/>
              <a:ea typeface="ＭＳ Ｐゴシック" panose="020B0600070205080204" pitchFamily="34" charset="-128"/>
            </a:endParaRPr>
          </a:p>
        </p:txBody>
      </p:sp>
      <p:sp>
        <p:nvSpPr>
          <p:cNvPr id="51203" name="Rectangle 2">
            <a:extLst>
              <a:ext uri="{FF2B5EF4-FFF2-40B4-BE49-F238E27FC236}">
                <a16:creationId xmlns:a16="http://schemas.microsoft.com/office/drawing/2014/main" id="{37C117BC-9976-AC42-ABE9-D0B9C48B984F}"/>
              </a:ext>
            </a:extLst>
          </p:cNvPr>
          <p:cNvSpPr>
            <a:spLocks noChangeArrowheads="1" noTextEdit="1"/>
          </p:cNvSpPr>
          <p:nvPr>
            <p:ph type="sldImg"/>
          </p:nvPr>
        </p:nvSpPr>
        <p:spPr>
          <a:ln/>
        </p:spPr>
      </p:sp>
      <p:sp>
        <p:nvSpPr>
          <p:cNvPr id="51204" name="Rectangle 3">
            <a:extLst>
              <a:ext uri="{FF2B5EF4-FFF2-40B4-BE49-F238E27FC236}">
                <a16:creationId xmlns:a16="http://schemas.microsoft.com/office/drawing/2014/main" id="{4CB4F8E3-C4A9-DE4B-8F59-94164379E7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E2D16273-D8BF-4747-8084-8E5535902844}"/>
              </a:ext>
            </a:extLst>
          </p:cNvPr>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71" tIns="46586" rIns="93171" bIns="46586" anchor="b"/>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fontAlgn="base">
              <a:spcBef>
                <a:spcPct val="0"/>
              </a:spcBef>
              <a:spcAft>
                <a:spcPct val="0"/>
              </a:spcAft>
              <a:defRPr>
                <a:solidFill>
                  <a:schemeClr val="tx1"/>
                </a:solidFill>
                <a:latin typeface="Arial" panose="020B0604020202020204" pitchFamily="34" charset="0"/>
              </a:defRPr>
            </a:lvl6pPr>
            <a:lvl7pPr marL="2971800" indent="-228600" defTabSz="930275" fontAlgn="base">
              <a:spcBef>
                <a:spcPct val="0"/>
              </a:spcBef>
              <a:spcAft>
                <a:spcPct val="0"/>
              </a:spcAft>
              <a:defRPr>
                <a:solidFill>
                  <a:schemeClr val="tx1"/>
                </a:solidFill>
                <a:latin typeface="Arial" panose="020B0604020202020204" pitchFamily="34" charset="0"/>
              </a:defRPr>
            </a:lvl7pPr>
            <a:lvl8pPr marL="3429000" indent="-228600" defTabSz="930275" fontAlgn="base">
              <a:spcBef>
                <a:spcPct val="0"/>
              </a:spcBef>
              <a:spcAft>
                <a:spcPct val="0"/>
              </a:spcAft>
              <a:defRPr>
                <a:solidFill>
                  <a:schemeClr val="tx1"/>
                </a:solidFill>
                <a:latin typeface="Arial" panose="020B0604020202020204" pitchFamily="34" charset="0"/>
              </a:defRPr>
            </a:lvl8pPr>
            <a:lvl9pPr marL="3886200" indent="-228600" defTabSz="930275" fontAlgn="base">
              <a:spcBef>
                <a:spcPct val="0"/>
              </a:spcBef>
              <a:spcAft>
                <a:spcPct val="0"/>
              </a:spcAft>
              <a:defRPr>
                <a:solidFill>
                  <a:schemeClr val="tx1"/>
                </a:solidFill>
                <a:latin typeface="Arial" panose="020B0604020202020204" pitchFamily="34" charset="0"/>
              </a:defRPr>
            </a:lvl9pPr>
          </a:lstStyle>
          <a:p>
            <a:pPr algn="r" eaLnBrk="1" hangingPunct="1"/>
            <a:fld id="{9251C499-C7A5-8A47-B72B-D534BC36045F}" type="slidenum">
              <a:rPr lang="en-US" altLang="en-US" sz="1200">
                <a:latin typeface="Helvetica" pitchFamily="2" charset="0"/>
                <a:ea typeface="ＭＳ Ｐゴシック" panose="020B0600070205080204" pitchFamily="34" charset="-128"/>
              </a:rPr>
              <a:pPr algn="r" eaLnBrk="1" hangingPunct="1"/>
              <a:t>23</a:t>
            </a:fld>
            <a:endParaRPr lang="en-US" altLang="en-US" sz="1200">
              <a:latin typeface="Helvetica" pitchFamily="2" charset="0"/>
              <a:ea typeface="ＭＳ Ｐゴシック" panose="020B0600070205080204" pitchFamily="34" charset="-128"/>
            </a:endParaRPr>
          </a:p>
        </p:txBody>
      </p:sp>
      <p:sp>
        <p:nvSpPr>
          <p:cNvPr id="53251" name="Rectangle 2">
            <a:extLst>
              <a:ext uri="{FF2B5EF4-FFF2-40B4-BE49-F238E27FC236}">
                <a16:creationId xmlns:a16="http://schemas.microsoft.com/office/drawing/2014/main" id="{8AA2AE51-580F-784B-82E5-5792DA013157}"/>
              </a:ext>
            </a:extLst>
          </p:cNvPr>
          <p:cNvSpPr>
            <a:spLocks noChangeArrowheads="1" noTextEdit="1"/>
          </p:cNvSpPr>
          <p:nvPr>
            <p:ph type="sldImg"/>
          </p:nvPr>
        </p:nvSpPr>
        <p:spPr>
          <a:ln/>
        </p:spPr>
      </p:sp>
      <p:sp>
        <p:nvSpPr>
          <p:cNvPr id="53252" name="Rectangle 3">
            <a:extLst>
              <a:ext uri="{FF2B5EF4-FFF2-40B4-BE49-F238E27FC236}">
                <a16:creationId xmlns:a16="http://schemas.microsoft.com/office/drawing/2014/main" id="{50274B3D-4434-D848-9CF7-5256C196DD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C7B50D4A-0D1B-DF41-90C8-AEDBC0371884}"/>
              </a:ext>
            </a:extLst>
          </p:cNvPr>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71" tIns="46586" rIns="93171" bIns="46586" anchor="b"/>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fontAlgn="base">
              <a:spcBef>
                <a:spcPct val="0"/>
              </a:spcBef>
              <a:spcAft>
                <a:spcPct val="0"/>
              </a:spcAft>
              <a:defRPr>
                <a:solidFill>
                  <a:schemeClr val="tx1"/>
                </a:solidFill>
                <a:latin typeface="Arial" panose="020B0604020202020204" pitchFamily="34" charset="0"/>
              </a:defRPr>
            </a:lvl6pPr>
            <a:lvl7pPr marL="2971800" indent="-228600" defTabSz="930275" fontAlgn="base">
              <a:spcBef>
                <a:spcPct val="0"/>
              </a:spcBef>
              <a:spcAft>
                <a:spcPct val="0"/>
              </a:spcAft>
              <a:defRPr>
                <a:solidFill>
                  <a:schemeClr val="tx1"/>
                </a:solidFill>
                <a:latin typeface="Arial" panose="020B0604020202020204" pitchFamily="34" charset="0"/>
              </a:defRPr>
            </a:lvl7pPr>
            <a:lvl8pPr marL="3429000" indent="-228600" defTabSz="930275" fontAlgn="base">
              <a:spcBef>
                <a:spcPct val="0"/>
              </a:spcBef>
              <a:spcAft>
                <a:spcPct val="0"/>
              </a:spcAft>
              <a:defRPr>
                <a:solidFill>
                  <a:schemeClr val="tx1"/>
                </a:solidFill>
                <a:latin typeface="Arial" panose="020B0604020202020204" pitchFamily="34" charset="0"/>
              </a:defRPr>
            </a:lvl8pPr>
            <a:lvl9pPr marL="3886200" indent="-228600" defTabSz="930275" fontAlgn="base">
              <a:spcBef>
                <a:spcPct val="0"/>
              </a:spcBef>
              <a:spcAft>
                <a:spcPct val="0"/>
              </a:spcAft>
              <a:defRPr>
                <a:solidFill>
                  <a:schemeClr val="tx1"/>
                </a:solidFill>
                <a:latin typeface="Arial" panose="020B0604020202020204" pitchFamily="34" charset="0"/>
              </a:defRPr>
            </a:lvl9pPr>
          </a:lstStyle>
          <a:p>
            <a:pPr algn="r" eaLnBrk="1" hangingPunct="1"/>
            <a:fld id="{ACFD6DE6-1BC8-DC43-AF83-C99AC31ADE51}" type="slidenum">
              <a:rPr lang="en-US" altLang="en-US" sz="1200">
                <a:latin typeface="Helvetica" pitchFamily="2" charset="0"/>
                <a:ea typeface="ＭＳ Ｐゴシック" panose="020B0600070205080204" pitchFamily="34" charset="-128"/>
              </a:rPr>
              <a:pPr algn="r" eaLnBrk="1" hangingPunct="1"/>
              <a:t>24</a:t>
            </a:fld>
            <a:endParaRPr lang="en-US" altLang="en-US" sz="1200">
              <a:latin typeface="Helvetica" pitchFamily="2" charset="0"/>
              <a:ea typeface="ＭＳ Ｐゴシック" panose="020B0600070205080204" pitchFamily="34" charset="-128"/>
            </a:endParaRPr>
          </a:p>
        </p:txBody>
      </p:sp>
      <p:sp>
        <p:nvSpPr>
          <p:cNvPr id="55299" name="Rectangle 2">
            <a:extLst>
              <a:ext uri="{FF2B5EF4-FFF2-40B4-BE49-F238E27FC236}">
                <a16:creationId xmlns:a16="http://schemas.microsoft.com/office/drawing/2014/main" id="{CFDE50DB-8A0F-F347-A725-53B4784CF259}"/>
              </a:ext>
            </a:extLst>
          </p:cNvPr>
          <p:cNvSpPr>
            <a:spLocks noChangeArrowheads="1" noTextEdit="1"/>
          </p:cNvSpPr>
          <p:nvPr>
            <p:ph type="sldImg"/>
          </p:nvPr>
        </p:nvSpPr>
        <p:spPr>
          <a:ln/>
        </p:spPr>
      </p:sp>
      <p:sp>
        <p:nvSpPr>
          <p:cNvPr id="55300" name="Rectangle 3">
            <a:extLst>
              <a:ext uri="{FF2B5EF4-FFF2-40B4-BE49-F238E27FC236}">
                <a16:creationId xmlns:a16="http://schemas.microsoft.com/office/drawing/2014/main" id="{7939E008-38B1-F540-8C76-A0E5908748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AB1FAB5B-0475-7B4F-B41F-94469BA98837}"/>
              </a:ext>
            </a:extLst>
          </p:cNvPr>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71" tIns="46586" rIns="93171" bIns="46586" anchor="b"/>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fontAlgn="base">
              <a:spcBef>
                <a:spcPct val="0"/>
              </a:spcBef>
              <a:spcAft>
                <a:spcPct val="0"/>
              </a:spcAft>
              <a:defRPr>
                <a:solidFill>
                  <a:schemeClr val="tx1"/>
                </a:solidFill>
                <a:latin typeface="Arial" panose="020B0604020202020204" pitchFamily="34" charset="0"/>
              </a:defRPr>
            </a:lvl6pPr>
            <a:lvl7pPr marL="2971800" indent="-228600" defTabSz="930275" fontAlgn="base">
              <a:spcBef>
                <a:spcPct val="0"/>
              </a:spcBef>
              <a:spcAft>
                <a:spcPct val="0"/>
              </a:spcAft>
              <a:defRPr>
                <a:solidFill>
                  <a:schemeClr val="tx1"/>
                </a:solidFill>
                <a:latin typeface="Arial" panose="020B0604020202020204" pitchFamily="34" charset="0"/>
              </a:defRPr>
            </a:lvl7pPr>
            <a:lvl8pPr marL="3429000" indent="-228600" defTabSz="930275" fontAlgn="base">
              <a:spcBef>
                <a:spcPct val="0"/>
              </a:spcBef>
              <a:spcAft>
                <a:spcPct val="0"/>
              </a:spcAft>
              <a:defRPr>
                <a:solidFill>
                  <a:schemeClr val="tx1"/>
                </a:solidFill>
                <a:latin typeface="Arial" panose="020B0604020202020204" pitchFamily="34" charset="0"/>
              </a:defRPr>
            </a:lvl8pPr>
            <a:lvl9pPr marL="3886200" indent="-228600" defTabSz="930275" fontAlgn="base">
              <a:spcBef>
                <a:spcPct val="0"/>
              </a:spcBef>
              <a:spcAft>
                <a:spcPct val="0"/>
              </a:spcAft>
              <a:defRPr>
                <a:solidFill>
                  <a:schemeClr val="tx1"/>
                </a:solidFill>
                <a:latin typeface="Arial" panose="020B0604020202020204" pitchFamily="34" charset="0"/>
              </a:defRPr>
            </a:lvl9pPr>
          </a:lstStyle>
          <a:p>
            <a:pPr algn="r" eaLnBrk="1" hangingPunct="1"/>
            <a:fld id="{F762A3D9-92A2-794D-800E-F3CC23F08C50}" type="slidenum">
              <a:rPr lang="en-US" altLang="en-US" sz="1200">
                <a:latin typeface="Helvetica" pitchFamily="2" charset="0"/>
                <a:ea typeface="ＭＳ Ｐゴシック" panose="020B0600070205080204" pitchFamily="34" charset="-128"/>
              </a:rPr>
              <a:pPr algn="r" eaLnBrk="1" hangingPunct="1"/>
              <a:t>25</a:t>
            </a:fld>
            <a:endParaRPr lang="en-US" altLang="en-US" sz="1200">
              <a:latin typeface="Helvetica" pitchFamily="2" charset="0"/>
              <a:ea typeface="ＭＳ Ｐゴシック" panose="020B0600070205080204" pitchFamily="34" charset="-128"/>
            </a:endParaRPr>
          </a:p>
        </p:txBody>
      </p:sp>
      <p:sp>
        <p:nvSpPr>
          <p:cNvPr id="57347" name="Rectangle 2">
            <a:extLst>
              <a:ext uri="{FF2B5EF4-FFF2-40B4-BE49-F238E27FC236}">
                <a16:creationId xmlns:a16="http://schemas.microsoft.com/office/drawing/2014/main" id="{BF786FAE-B740-EB40-A924-C91DB72B00D4}"/>
              </a:ext>
            </a:extLst>
          </p:cNvPr>
          <p:cNvSpPr>
            <a:spLocks noChangeArrowheads="1" noTextEdit="1"/>
          </p:cNvSpPr>
          <p:nvPr>
            <p:ph type="sldImg"/>
          </p:nvPr>
        </p:nvSpPr>
        <p:spPr>
          <a:ln/>
        </p:spPr>
      </p:sp>
      <p:sp>
        <p:nvSpPr>
          <p:cNvPr id="57348" name="Rectangle 3">
            <a:extLst>
              <a:ext uri="{FF2B5EF4-FFF2-40B4-BE49-F238E27FC236}">
                <a16:creationId xmlns:a16="http://schemas.microsoft.com/office/drawing/2014/main" id="{69C37660-855F-E842-BF5C-84ABDD3AD7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793EDEDD-4820-514C-906E-0FFE8616C898}"/>
              </a:ext>
            </a:extLst>
          </p:cNvPr>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71" tIns="46586" rIns="93171" bIns="46586" anchor="b"/>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fontAlgn="base">
              <a:spcBef>
                <a:spcPct val="0"/>
              </a:spcBef>
              <a:spcAft>
                <a:spcPct val="0"/>
              </a:spcAft>
              <a:defRPr>
                <a:solidFill>
                  <a:schemeClr val="tx1"/>
                </a:solidFill>
                <a:latin typeface="Arial" panose="020B0604020202020204" pitchFamily="34" charset="0"/>
              </a:defRPr>
            </a:lvl6pPr>
            <a:lvl7pPr marL="2971800" indent="-228600" defTabSz="930275" fontAlgn="base">
              <a:spcBef>
                <a:spcPct val="0"/>
              </a:spcBef>
              <a:spcAft>
                <a:spcPct val="0"/>
              </a:spcAft>
              <a:defRPr>
                <a:solidFill>
                  <a:schemeClr val="tx1"/>
                </a:solidFill>
                <a:latin typeface="Arial" panose="020B0604020202020204" pitchFamily="34" charset="0"/>
              </a:defRPr>
            </a:lvl7pPr>
            <a:lvl8pPr marL="3429000" indent="-228600" defTabSz="930275" fontAlgn="base">
              <a:spcBef>
                <a:spcPct val="0"/>
              </a:spcBef>
              <a:spcAft>
                <a:spcPct val="0"/>
              </a:spcAft>
              <a:defRPr>
                <a:solidFill>
                  <a:schemeClr val="tx1"/>
                </a:solidFill>
                <a:latin typeface="Arial" panose="020B0604020202020204" pitchFamily="34" charset="0"/>
              </a:defRPr>
            </a:lvl8pPr>
            <a:lvl9pPr marL="3886200" indent="-228600" defTabSz="930275" fontAlgn="base">
              <a:spcBef>
                <a:spcPct val="0"/>
              </a:spcBef>
              <a:spcAft>
                <a:spcPct val="0"/>
              </a:spcAft>
              <a:defRPr>
                <a:solidFill>
                  <a:schemeClr val="tx1"/>
                </a:solidFill>
                <a:latin typeface="Arial" panose="020B0604020202020204" pitchFamily="34" charset="0"/>
              </a:defRPr>
            </a:lvl9pPr>
          </a:lstStyle>
          <a:p>
            <a:pPr algn="r" eaLnBrk="1" hangingPunct="1"/>
            <a:fld id="{7D135B22-C347-4C4D-B8A9-3E915832F0EF}" type="slidenum">
              <a:rPr lang="en-US" altLang="en-US" sz="1200">
                <a:latin typeface="Helvetica" pitchFamily="2" charset="0"/>
                <a:ea typeface="ＭＳ Ｐゴシック" panose="020B0600070205080204" pitchFamily="34" charset="-128"/>
              </a:rPr>
              <a:pPr algn="r" eaLnBrk="1" hangingPunct="1"/>
              <a:t>26</a:t>
            </a:fld>
            <a:endParaRPr lang="en-US" altLang="en-US" sz="1200">
              <a:latin typeface="Helvetica" pitchFamily="2" charset="0"/>
              <a:ea typeface="ＭＳ Ｐゴシック" panose="020B0600070205080204" pitchFamily="34" charset="-128"/>
            </a:endParaRPr>
          </a:p>
        </p:txBody>
      </p:sp>
      <p:sp>
        <p:nvSpPr>
          <p:cNvPr id="59395" name="Rectangle 2">
            <a:extLst>
              <a:ext uri="{FF2B5EF4-FFF2-40B4-BE49-F238E27FC236}">
                <a16:creationId xmlns:a16="http://schemas.microsoft.com/office/drawing/2014/main" id="{F21336EC-E397-6A4A-A298-E5B437653B99}"/>
              </a:ext>
            </a:extLst>
          </p:cNvPr>
          <p:cNvSpPr>
            <a:spLocks noChangeArrowheads="1" noTextEdit="1"/>
          </p:cNvSpPr>
          <p:nvPr>
            <p:ph type="sldImg"/>
          </p:nvPr>
        </p:nvSpPr>
        <p:spPr>
          <a:ln/>
        </p:spPr>
      </p:sp>
      <p:sp>
        <p:nvSpPr>
          <p:cNvPr id="59396" name="Rectangle 3">
            <a:extLst>
              <a:ext uri="{FF2B5EF4-FFF2-40B4-BE49-F238E27FC236}">
                <a16:creationId xmlns:a16="http://schemas.microsoft.com/office/drawing/2014/main" id="{2D4B9E5A-44DD-D043-8AE7-85447E6F97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B222C09D-16E0-9C4F-826A-9B56B97C22DE}"/>
              </a:ext>
            </a:extLst>
          </p:cNvPr>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71" tIns="46586" rIns="93171" bIns="46586" anchor="b"/>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fontAlgn="base">
              <a:spcBef>
                <a:spcPct val="0"/>
              </a:spcBef>
              <a:spcAft>
                <a:spcPct val="0"/>
              </a:spcAft>
              <a:defRPr>
                <a:solidFill>
                  <a:schemeClr val="tx1"/>
                </a:solidFill>
                <a:latin typeface="Arial" panose="020B0604020202020204" pitchFamily="34" charset="0"/>
              </a:defRPr>
            </a:lvl6pPr>
            <a:lvl7pPr marL="2971800" indent="-228600" defTabSz="930275" fontAlgn="base">
              <a:spcBef>
                <a:spcPct val="0"/>
              </a:spcBef>
              <a:spcAft>
                <a:spcPct val="0"/>
              </a:spcAft>
              <a:defRPr>
                <a:solidFill>
                  <a:schemeClr val="tx1"/>
                </a:solidFill>
                <a:latin typeface="Arial" panose="020B0604020202020204" pitchFamily="34" charset="0"/>
              </a:defRPr>
            </a:lvl7pPr>
            <a:lvl8pPr marL="3429000" indent="-228600" defTabSz="930275" fontAlgn="base">
              <a:spcBef>
                <a:spcPct val="0"/>
              </a:spcBef>
              <a:spcAft>
                <a:spcPct val="0"/>
              </a:spcAft>
              <a:defRPr>
                <a:solidFill>
                  <a:schemeClr val="tx1"/>
                </a:solidFill>
                <a:latin typeface="Arial" panose="020B0604020202020204" pitchFamily="34" charset="0"/>
              </a:defRPr>
            </a:lvl8pPr>
            <a:lvl9pPr marL="3886200" indent="-228600" defTabSz="930275" fontAlgn="base">
              <a:spcBef>
                <a:spcPct val="0"/>
              </a:spcBef>
              <a:spcAft>
                <a:spcPct val="0"/>
              </a:spcAft>
              <a:defRPr>
                <a:solidFill>
                  <a:schemeClr val="tx1"/>
                </a:solidFill>
                <a:latin typeface="Arial" panose="020B0604020202020204" pitchFamily="34" charset="0"/>
              </a:defRPr>
            </a:lvl9pPr>
          </a:lstStyle>
          <a:p>
            <a:pPr algn="r" eaLnBrk="1" hangingPunct="1"/>
            <a:fld id="{E5818374-2460-EE4A-9B2C-BD6AC48FD404}" type="slidenum">
              <a:rPr lang="en-US" altLang="en-US" sz="1200">
                <a:latin typeface="Helvetica" pitchFamily="2" charset="0"/>
                <a:ea typeface="ＭＳ Ｐゴシック" panose="020B0600070205080204" pitchFamily="34" charset="-128"/>
              </a:rPr>
              <a:pPr algn="r" eaLnBrk="1" hangingPunct="1"/>
              <a:t>27</a:t>
            </a:fld>
            <a:endParaRPr lang="en-US" altLang="en-US" sz="1200">
              <a:latin typeface="Helvetica" pitchFamily="2" charset="0"/>
              <a:ea typeface="ＭＳ Ｐゴシック" panose="020B0600070205080204" pitchFamily="34" charset="-128"/>
            </a:endParaRPr>
          </a:p>
        </p:txBody>
      </p:sp>
      <p:sp>
        <p:nvSpPr>
          <p:cNvPr id="61443" name="Rectangle 2">
            <a:extLst>
              <a:ext uri="{FF2B5EF4-FFF2-40B4-BE49-F238E27FC236}">
                <a16:creationId xmlns:a16="http://schemas.microsoft.com/office/drawing/2014/main" id="{DD7453D0-A450-0A4A-9938-9E3DD77F90FC}"/>
              </a:ext>
            </a:extLst>
          </p:cNvPr>
          <p:cNvSpPr>
            <a:spLocks noChangeArrowheads="1" noTextEdit="1"/>
          </p:cNvSpPr>
          <p:nvPr>
            <p:ph type="sldImg"/>
          </p:nvPr>
        </p:nvSpPr>
        <p:spPr>
          <a:ln/>
        </p:spPr>
      </p:sp>
      <p:sp>
        <p:nvSpPr>
          <p:cNvPr id="61444" name="Rectangle 3">
            <a:extLst>
              <a:ext uri="{FF2B5EF4-FFF2-40B4-BE49-F238E27FC236}">
                <a16:creationId xmlns:a16="http://schemas.microsoft.com/office/drawing/2014/main" id="{73C71391-ADA4-6042-A247-E922C7A3A6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31561342-C11F-214A-92B3-CE27097BC65C}"/>
              </a:ext>
            </a:extLst>
          </p:cNvPr>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71" tIns="46586" rIns="93171" bIns="46586" anchor="b"/>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fontAlgn="base">
              <a:spcBef>
                <a:spcPct val="0"/>
              </a:spcBef>
              <a:spcAft>
                <a:spcPct val="0"/>
              </a:spcAft>
              <a:defRPr>
                <a:solidFill>
                  <a:schemeClr val="tx1"/>
                </a:solidFill>
                <a:latin typeface="Arial" panose="020B0604020202020204" pitchFamily="34" charset="0"/>
              </a:defRPr>
            </a:lvl6pPr>
            <a:lvl7pPr marL="2971800" indent="-228600" defTabSz="930275" fontAlgn="base">
              <a:spcBef>
                <a:spcPct val="0"/>
              </a:spcBef>
              <a:spcAft>
                <a:spcPct val="0"/>
              </a:spcAft>
              <a:defRPr>
                <a:solidFill>
                  <a:schemeClr val="tx1"/>
                </a:solidFill>
                <a:latin typeface="Arial" panose="020B0604020202020204" pitchFamily="34" charset="0"/>
              </a:defRPr>
            </a:lvl7pPr>
            <a:lvl8pPr marL="3429000" indent="-228600" defTabSz="930275" fontAlgn="base">
              <a:spcBef>
                <a:spcPct val="0"/>
              </a:spcBef>
              <a:spcAft>
                <a:spcPct val="0"/>
              </a:spcAft>
              <a:defRPr>
                <a:solidFill>
                  <a:schemeClr val="tx1"/>
                </a:solidFill>
                <a:latin typeface="Arial" panose="020B0604020202020204" pitchFamily="34" charset="0"/>
              </a:defRPr>
            </a:lvl8pPr>
            <a:lvl9pPr marL="3886200" indent="-228600" defTabSz="930275" fontAlgn="base">
              <a:spcBef>
                <a:spcPct val="0"/>
              </a:spcBef>
              <a:spcAft>
                <a:spcPct val="0"/>
              </a:spcAft>
              <a:defRPr>
                <a:solidFill>
                  <a:schemeClr val="tx1"/>
                </a:solidFill>
                <a:latin typeface="Arial" panose="020B0604020202020204" pitchFamily="34" charset="0"/>
              </a:defRPr>
            </a:lvl9pPr>
          </a:lstStyle>
          <a:p>
            <a:pPr algn="r" eaLnBrk="1" hangingPunct="1"/>
            <a:fld id="{4DF66007-D3C5-3746-8311-86B2C477E4D6}" type="slidenum">
              <a:rPr lang="en-US" altLang="en-US" sz="1200">
                <a:latin typeface="Helvetica" pitchFamily="2" charset="0"/>
                <a:ea typeface="ＭＳ Ｐゴシック" panose="020B0600070205080204" pitchFamily="34" charset="-128"/>
              </a:rPr>
              <a:pPr algn="r" eaLnBrk="1" hangingPunct="1"/>
              <a:t>28</a:t>
            </a:fld>
            <a:endParaRPr lang="en-US" altLang="en-US" sz="1200">
              <a:latin typeface="Helvetica" pitchFamily="2" charset="0"/>
              <a:ea typeface="ＭＳ Ｐゴシック" panose="020B0600070205080204" pitchFamily="34" charset="-128"/>
            </a:endParaRPr>
          </a:p>
        </p:txBody>
      </p:sp>
      <p:sp>
        <p:nvSpPr>
          <p:cNvPr id="63491" name="Rectangle 2">
            <a:extLst>
              <a:ext uri="{FF2B5EF4-FFF2-40B4-BE49-F238E27FC236}">
                <a16:creationId xmlns:a16="http://schemas.microsoft.com/office/drawing/2014/main" id="{22556E79-8195-4043-A5AF-236E6F884D90}"/>
              </a:ext>
            </a:extLst>
          </p:cNvPr>
          <p:cNvSpPr>
            <a:spLocks noChangeArrowheads="1" noTextEdit="1"/>
          </p:cNvSpPr>
          <p:nvPr>
            <p:ph type="sldImg"/>
          </p:nvPr>
        </p:nvSpPr>
        <p:spPr>
          <a:ln/>
        </p:spPr>
      </p:sp>
      <p:sp>
        <p:nvSpPr>
          <p:cNvPr id="63492" name="Rectangle 3">
            <a:extLst>
              <a:ext uri="{FF2B5EF4-FFF2-40B4-BE49-F238E27FC236}">
                <a16:creationId xmlns:a16="http://schemas.microsoft.com/office/drawing/2014/main" id="{5806C3A4-04BE-534B-A219-A8DDD8281D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42F50F55-EAA7-814A-B735-D0E6597127B4}"/>
              </a:ext>
            </a:extLst>
          </p:cNvPr>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71" tIns="46586" rIns="93171" bIns="46586" anchor="b"/>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fontAlgn="base">
              <a:spcBef>
                <a:spcPct val="0"/>
              </a:spcBef>
              <a:spcAft>
                <a:spcPct val="0"/>
              </a:spcAft>
              <a:defRPr>
                <a:solidFill>
                  <a:schemeClr val="tx1"/>
                </a:solidFill>
                <a:latin typeface="Arial" panose="020B0604020202020204" pitchFamily="34" charset="0"/>
              </a:defRPr>
            </a:lvl6pPr>
            <a:lvl7pPr marL="2971800" indent="-228600" defTabSz="930275" fontAlgn="base">
              <a:spcBef>
                <a:spcPct val="0"/>
              </a:spcBef>
              <a:spcAft>
                <a:spcPct val="0"/>
              </a:spcAft>
              <a:defRPr>
                <a:solidFill>
                  <a:schemeClr val="tx1"/>
                </a:solidFill>
                <a:latin typeface="Arial" panose="020B0604020202020204" pitchFamily="34" charset="0"/>
              </a:defRPr>
            </a:lvl7pPr>
            <a:lvl8pPr marL="3429000" indent="-228600" defTabSz="930275" fontAlgn="base">
              <a:spcBef>
                <a:spcPct val="0"/>
              </a:spcBef>
              <a:spcAft>
                <a:spcPct val="0"/>
              </a:spcAft>
              <a:defRPr>
                <a:solidFill>
                  <a:schemeClr val="tx1"/>
                </a:solidFill>
                <a:latin typeface="Arial" panose="020B0604020202020204" pitchFamily="34" charset="0"/>
              </a:defRPr>
            </a:lvl8pPr>
            <a:lvl9pPr marL="3886200" indent="-228600" defTabSz="930275" fontAlgn="base">
              <a:spcBef>
                <a:spcPct val="0"/>
              </a:spcBef>
              <a:spcAft>
                <a:spcPct val="0"/>
              </a:spcAft>
              <a:defRPr>
                <a:solidFill>
                  <a:schemeClr val="tx1"/>
                </a:solidFill>
                <a:latin typeface="Arial" panose="020B0604020202020204" pitchFamily="34" charset="0"/>
              </a:defRPr>
            </a:lvl9pPr>
          </a:lstStyle>
          <a:p>
            <a:pPr algn="r" eaLnBrk="1" hangingPunct="1"/>
            <a:fld id="{41D98C6D-6F55-BE4B-BF6F-49F89ABC4297}" type="slidenum">
              <a:rPr lang="en-US" altLang="en-US" sz="1200">
                <a:latin typeface="Helvetica" pitchFamily="2" charset="0"/>
                <a:ea typeface="ＭＳ Ｐゴシック" panose="020B0600070205080204" pitchFamily="34" charset="-128"/>
              </a:rPr>
              <a:pPr algn="r" eaLnBrk="1" hangingPunct="1"/>
              <a:t>29</a:t>
            </a:fld>
            <a:endParaRPr lang="en-US" altLang="en-US" sz="1200">
              <a:latin typeface="Helvetica" pitchFamily="2" charset="0"/>
              <a:ea typeface="ＭＳ Ｐゴシック" panose="020B0600070205080204" pitchFamily="34" charset="-128"/>
            </a:endParaRPr>
          </a:p>
        </p:txBody>
      </p:sp>
      <p:sp>
        <p:nvSpPr>
          <p:cNvPr id="65539" name="Rectangle 2">
            <a:extLst>
              <a:ext uri="{FF2B5EF4-FFF2-40B4-BE49-F238E27FC236}">
                <a16:creationId xmlns:a16="http://schemas.microsoft.com/office/drawing/2014/main" id="{86AEB4E7-8FD6-2C47-8578-0BDA09673293}"/>
              </a:ext>
            </a:extLst>
          </p:cNvPr>
          <p:cNvSpPr>
            <a:spLocks noChangeArrowheads="1" noTextEdit="1"/>
          </p:cNvSpPr>
          <p:nvPr>
            <p:ph type="sldImg"/>
          </p:nvPr>
        </p:nvSpPr>
        <p:spPr>
          <a:ln/>
        </p:spPr>
      </p:sp>
      <p:sp>
        <p:nvSpPr>
          <p:cNvPr id="65540" name="Rectangle 3">
            <a:extLst>
              <a:ext uri="{FF2B5EF4-FFF2-40B4-BE49-F238E27FC236}">
                <a16:creationId xmlns:a16="http://schemas.microsoft.com/office/drawing/2014/main" id="{5926B3C8-D03A-1241-8B10-70C7488529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F13AF3EF-51FD-564E-A05F-716026EFD691}"/>
              </a:ext>
            </a:extLst>
          </p:cNvPr>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71" tIns="46586" rIns="93171" bIns="46586" anchor="b"/>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fontAlgn="base">
              <a:spcBef>
                <a:spcPct val="0"/>
              </a:spcBef>
              <a:spcAft>
                <a:spcPct val="0"/>
              </a:spcAft>
              <a:defRPr>
                <a:solidFill>
                  <a:schemeClr val="tx1"/>
                </a:solidFill>
                <a:latin typeface="Arial" panose="020B0604020202020204" pitchFamily="34" charset="0"/>
              </a:defRPr>
            </a:lvl6pPr>
            <a:lvl7pPr marL="2971800" indent="-228600" defTabSz="930275" fontAlgn="base">
              <a:spcBef>
                <a:spcPct val="0"/>
              </a:spcBef>
              <a:spcAft>
                <a:spcPct val="0"/>
              </a:spcAft>
              <a:defRPr>
                <a:solidFill>
                  <a:schemeClr val="tx1"/>
                </a:solidFill>
                <a:latin typeface="Arial" panose="020B0604020202020204" pitchFamily="34" charset="0"/>
              </a:defRPr>
            </a:lvl7pPr>
            <a:lvl8pPr marL="3429000" indent="-228600" defTabSz="930275" fontAlgn="base">
              <a:spcBef>
                <a:spcPct val="0"/>
              </a:spcBef>
              <a:spcAft>
                <a:spcPct val="0"/>
              </a:spcAft>
              <a:defRPr>
                <a:solidFill>
                  <a:schemeClr val="tx1"/>
                </a:solidFill>
                <a:latin typeface="Arial" panose="020B0604020202020204" pitchFamily="34" charset="0"/>
              </a:defRPr>
            </a:lvl8pPr>
            <a:lvl9pPr marL="3886200" indent="-228600" defTabSz="930275" fontAlgn="base">
              <a:spcBef>
                <a:spcPct val="0"/>
              </a:spcBef>
              <a:spcAft>
                <a:spcPct val="0"/>
              </a:spcAft>
              <a:defRPr>
                <a:solidFill>
                  <a:schemeClr val="tx1"/>
                </a:solidFill>
                <a:latin typeface="Arial" panose="020B0604020202020204" pitchFamily="34" charset="0"/>
              </a:defRPr>
            </a:lvl9pPr>
          </a:lstStyle>
          <a:p>
            <a:pPr algn="r" eaLnBrk="1" hangingPunct="1"/>
            <a:fld id="{1A20F2FD-8F54-0E4F-B6FD-4C3A985757E7}" type="slidenum">
              <a:rPr lang="en-US" altLang="en-US" sz="1200">
                <a:latin typeface="Helvetica" pitchFamily="2" charset="0"/>
                <a:ea typeface="ＭＳ Ｐゴシック" panose="020B0600070205080204" pitchFamily="34" charset="-128"/>
              </a:rPr>
              <a:pPr algn="r" eaLnBrk="1" hangingPunct="1"/>
              <a:t>30</a:t>
            </a:fld>
            <a:endParaRPr lang="en-US" altLang="en-US" sz="1200">
              <a:latin typeface="Helvetica" pitchFamily="2" charset="0"/>
              <a:ea typeface="ＭＳ Ｐゴシック" panose="020B0600070205080204" pitchFamily="34" charset="-128"/>
            </a:endParaRPr>
          </a:p>
        </p:txBody>
      </p:sp>
      <p:sp>
        <p:nvSpPr>
          <p:cNvPr id="67587" name="Rectangle 2">
            <a:extLst>
              <a:ext uri="{FF2B5EF4-FFF2-40B4-BE49-F238E27FC236}">
                <a16:creationId xmlns:a16="http://schemas.microsoft.com/office/drawing/2014/main" id="{CF8D4B3D-F5EB-9045-8784-B6C5DF54EBF8}"/>
              </a:ext>
            </a:extLst>
          </p:cNvPr>
          <p:cNvSpPr>
            <a:spLocks noChangeArrowheads="1" noTextEdit="1"/>
          </p:cNvSpPr>
          <p:nvPr>
            <p:ph type="sldImg"/>
          </p:nvPr>
        </p:nvSpPr>
        <p:spPr>
          <a:ln/>
        </p:spPr>
      </p:sp>
      <p:sp>
        <p:nvSpPr>
          <p:cNvPr id="67588" name="Rectangle 3">
            <a:extLst>
              <a:ext uri="{FF2B5EF4-FFF2-40B4-BE49-F238E27FC236}">
                <a16:creationId xmlns:a16="http://schemas.microsoft.com/office/drawing/2014/main" id="{0382446B-7DA3-294B-ACB2-7A8A45FE75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03F45014-51FD-284E-B6E2-B0C1E9BE9B30}"/>
              </a:ext>
            </a:extLst>
          </p:cNvPr>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71" tIns="46586" rIns="93171" bIns="46586" anchor="b"/>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fontAlgn="base">
              <a:spcBef>
                <a:spcPct val="0"/>
              </a:spcBef>
              <a:spcAft>
                <a:spcPct val="0"/>
              </a:spcAft>
              <a:defRPr>
                <a:solidFill>
                  <a:schemeClr val="tx1"/>
                </a:solidFill>
                <a:latin typeface="Arial" panose="020B0604020202020204" pitchFamily="34" charset="0"/>
              </a:defRPr>
            </a:lvl6pPr>
            <a:lvl7pPr marL="2971800" indent="-228600" defTabSz="930275" fontAlgn="base">
              <a:spcBef>
                <a:spcPct val="0"/>
              </a:spcBef>
              <a:spcAft>
                <a:spcPct val="0"/>
              </a:spcAft>
              <a:defRPr>
                <a:solidFill>
                  <a:schemeClr val="tx1"/>
                </a:solidFill>
                <a:latin typeface="Arial" panose="020B0604020202020204" pitchFamily="34" charset="0"/>
              </a:defRPr>
            </a:lvl7pPr>
            <a:lvl8pPr marL="3429000" indent="-228600" defTabSz="930275" fontAlgn="base">
              <a:spcBef>
                <a:spcPct val="0"/>
              </a:spcBef>
              <a:spcAft>
                <a:spcPct val="0"/>
              </a:spcAft>
              <a:defRPr>
                <a:solidFill>
                  <a:schemeClr val="tx1"/>
                </a:solidFill>
                <a:latin typeface="Arial" panose="020B0604020202020204" pitchFamily="34" charset="0"/>
              </a:defRPr>
            </a:lvl8pPr>
            <a:lvl9pPr marL="3886200" indent="-228600" defTabSz="930275" fontAlgn="base">
              <a:spcBef>
                <a:spcPct val="0"/>
              </a:spcBef>
              <a:spcAft>
                <a:spcPct val="0"/>
              </a:spcAft>
              <a:defRPr>
                <a:solidFill>
                  <a:schemeClr val="tx1"/>
                </a:solidFill>
                <a:latin typeface="Arial" panose="020B0604020202020204" pitchFamily="34" charset="0"/>
              </a:defRPr>
            </a:lvl9pPr>
          </a:lstStyle>
          <a:p>
            <a:pPr algn="r" eaLnBrk="1" hangingPunct="1"/>
            <a:fld id="{5F23B0EE-6E28-4940-9F11-FCA491CBD5C2}" type="slidenum">
              <a:rPr lang="en-US" altLang="en-US" sz="1200">
                <a:latin typeface="Helvetica" pitchFamily="2" charset="0"/>
                <a:ea typeface="ＭＳ Ｐゴシック" panose="020B0600070205080204" pitchFamily="34" charset="-128"/>
              </a:rPr>
              <a:pPr algn="r" eaLnBrk="1" hangingPunct="1"/>
              <a:t>31</a:t>
            </a:fld>
            <a:endParaRPr lang="en-US" altLang="en-US" sz="1200">
              <a:latin typeface="Helvetica" pitchFamily="2" charset="0"/>
              <a:ea typeface="ＭＳ Ｐゴシック" panose="020B0600070205080204" pitchFamily="34" charset="-128"/>
            </a:endParaRPr>
          </a:p>
        </p:txBody>
      </p:sp>
      <p:sp>
        <p:nvSpPr>
          <p:cNvPr id="69635" name="Rectangle 2">
            <a:extLst>
              <a:ext uri="{FF2B5EF4-FFF2-40B4-BE49-F238E27FC236}">
                <a16:creationId xmlns:a16="http://schemas.microsoft.com/office/drawing/2014/main" id="{2A1D6D01-E758-0F47-BB1F-7E2630FE0EBD}"/>
              </a:ext>
            </a:extLst>
          </p:cNvPr>
          <p:cNvSpPr>
            <a:spLocks noChangeArrowheads="1" noTextEdit="1"/>
          </p:cNvSpPr>
          <p:nvPr>
            <p:ph type="sldImg"/>
          </p:nvPr>
        </p:nvSpPr>
        <p:spPr>
          <a:ln/>
        </p:spPr>
      </p:sp>
      <p:sp>
        <p:nvSpPr>
          <p:cNvPr id="69636" name="Rectangle 3">
            <a:extLst>
              <a:ext uri="{FF2B5EF4-FFF2-40B4-BE49-F238E27FC236}">
                <a16:creationId xmlns:a16="http://schemas.microsoft.com/office/drawing/2014/main" id="{4E796299-7C52-BE41-A343-AFDB45030D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CB28C456-01A1-6546-AE6D-8741FE0BCBAD}"/>
              </a:ext>
            </a:extLst>
          </p:cNvPr>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71" tIns="46586" rIns="93171" bIns="46586" anchor="b"/>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fontAlgn="base">
              <a:spcBef>
                <a:spcPct val="0"/>
              </a:spcBef>
              <a:spcAft>
                <a:spcPct val="0"/>
              </a:spcAft>
              <a:defRPr>
                <a:solidFill>
                  <a:schemeClr val="tx1"/>
                </a:solidFill>
                <a:latin typeface="Arial" panose="020B0604020202020204" pitchFamily="34" charset="0"/>
              </a:defRPr>
            </a:lvl6pPr>
            <a:lvl7pPr marL="2971800" indent="-228600" defTabSz="930275" fontAlgn="base">
              <a:spcBef>
                <a:spcPct val="0"/>
              </a:spcBef>
              <a:spcAft>
                <a:spcPct val="0"/>
              </a:spcAft>
              <a:defRPr>
                <a:solidFill>
                  <a:schemeClr val="tx1"/>
                </a:solidFill>
                <a:latin typeface="Arial" panose="020B0604020202020204" pitchFamily="34" charset="0"/>
              </a:defRPr>
            </a:lvl7pPr>
            <a:lvl8pPr marL="3429000" indent="-228600" defTabSz="930275" fontAlgn="base">
              <a:spcBef>
                <a:spcPct val="0"/>
              </a:spcBef>
              <a:spcAft>
                <a:spcPct val="0"/>
              </a:spcAft>
              <a:defRPr>
                <a:solidFill>
                  <a:schemeClr val="tx1"/>
                </a:solidFill>
                <a:latin typeface="Arial" panose="020B0604020202020204" pitchFamily="34" charset="0"/>
              </a:defRPr>
            </a:lvl8pPr>
            <a:lvl9pPr marL="3886200" indent="-228600" defTabSz="930275" fontAlgn="base">
              <a:spcBef>
                <a:spcPct val="0"/>
              </a:spcBef>
              <a:spcAft>
                <a:spcPct val="0"/>
              </a:spcAft>
              <a:defRPr>
                <a:solidFill>
                  <a:schemeClr val="tx1"/>
                </a:solidFill>
                <a:latin typeface="Arial" panose="020B0604020202020204" pitchFamily="34" charset="0"/>
              </a:defRPr>
            </a:lvl9pPr>
          </a:lstStyle>
          <a:p>
            <a:pPr algn="r" eaLnBrk="1" hangingPunct="1"/>
            <a:fld id="{ED3F66F6-EA9E-0F4A-B15E-5917368FFBD3}" type="slidenum">
              <a:rPr lang="en-US" altLang="en-US" sz="1200">
                <a:latin typeface="Helvetica" pitchFamily="2" charset="0"/>
                <a:ea typeface="ＭＳ Ｐゴシック" panose="020B0600070205080204" pitchFamily="34" charset="-128"/>
              </a:rPr>
              <a:pPr algn="r" eaLnBrk="1" hangingPunct="1"/>
              <a:t>5</a:t>
            </a:fld>
            <a:endParaRPr lang="en-US" altLang="en-US" sz="1200">
              <a:latin typeface="Helvetica" pitchFamily="2" charset="0"/>
              <a:ea typeface="ＭＳ Ｐゴシック" panose="020B0600070205080204" pitchFamily="34" charset="-128"/>
            </a:endParaRPr>
          </a:p>
        </p:txBody>
      </p:sp>
      <p:sp>
        <p:nvSpPr>
          <p:cNvPr id="14339" name="Rectangle 2">
            <a:extLst>
              <a:ext uri="{FF2B5EF4-FFF2-40B4-BE49-F238E27FC236}">
                <a16:creationId xmlns:a16="http://schemas.microsoft.com/office/drawing/2014/main" id="{FA93D276-6613-AB40-B948-F594F3DEFF96}"/>
              </a:ext>
            </a:extLst>
          </p:cNvPr>
          <p:cNvSpPr>
            <a:spLocks noChangeArrowheads="1" noTextEdit="1"/>
          </p:cNvSpPr>
          <p:nvPr>
            <p:ph type="sldImg"/>
          </p:nvPr>
        </p:nvSpPr>
        <p:spPr>
          <a:ln/>
        </p:spPr>
      </p:sp>
      <p:sp>
        <p:nvSpPr>
          <p:cNvPr id="14340" name="Rectangle 3">
            <a:extLst>
              <a:ext uri="{FF2B5EF4-FFF2-40B4-BE49-F238E27FC236}">
                <a16:creationId xmlns:a16="http://schemas.microsoft.com/office/drawing/2014/main" id="{27C47CD0-828B-A343-A4BF-589E0BACC7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398463" y="693738"/>
            <a:ext cx="6081712" cy="3422650"/>
          </a:xfrm>
          <a:ln/>
        </p:spPr>
      </p:sp>
      <p:sp>
        <p:nvSpPr>
          <p:cNvPr id="1064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5553121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398463" y="693738"/>
            <a:ext cx="6081712" cy="3422650"/>
          </a:xfrm>
          <a:ln/>
        </p:spPr>
      </p:sp>
      <p:sp>
        <p:nvSpPr>
          <p:cNvPr id="2560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7446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398463" y="693738"/>
            <a:ext cx="6081712" cy="3422650"/>
          </a:xfrm>
          <a:ln/>
        </p:spPr>
      </p:sp>
      <p:sp>
        <p:nvSpPr>
          <p:cNvPr id="2867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0314351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99D70D-681E-475C-B0B3-59DD12CAF31C}" type="slidenum">
              <a:rPr lang="en-US"/>
              <a:pPr/>
              <a:t>35</a:t>
            </a:fld>
            <a:endParaRPr lang="en-US" dirty="0"/>
          </a:p>
        </p:txBody>
      </p:sp>
      <p:sp>
        <p:nvSpPr>
          <p:cNvPr id="746498" name="Rectangle 2"/>
          <p:cNvSpPr>
            <a:spLocks noGrp="1" noRot="1" noChangeAspect="1" noChangeArrowheads="1" noTextEdit="1"/>
          </p:cNvSpPr>
          <p:nvPr>
            <p:ph type="sldImg"/>
          </p:nvPr>
        </p:nvSpPr>
        <p:spPr>
          <a:xfrm>
            <a:off x="381000" y="685800"/>
            <a:ext cx="6096000" cy="3429000"/>
          </a:xfrm>
          <a:ln/>
        </p:spPr>
      </p:sp>
      <p:sp>
        <p:nvSpPr>
          <p:cNvPr id="7464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662302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D85811-4CFA-4CBE-9442-2CD8BFCBD04F}" type="slidenum">
              <a:rPr lang="en-US" smtClean="0"/>
              <a:pPr/>
              <a:t>36</a:t>
            </a:fld>
            <a:endParaRPr lang="en-US" dirty="0"/>
          </a:p>
        </p:txBody>
      </p:sp>
    </p:spTree>
    <p:extLst>
      <p:ext uri="{BB962C8B-B14F-4D97-AF65-F5344CB8AC3E}">
        <p14:creationId xmlns:p14="http://schemas.microsoft.com/office/powerpoint/2010/main" val="13894634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BD7A03-5F90-48A6-978C-5B9C1A12754B}" type="slidenum">
              <a:rPr lang="en-US"/>
              <a:pPr/>
              <a:t>37</a:t>
            </a:fld>
            <a:endParaRPr lang="en-US" dirty="0"/>
          </a:p>
        </p:txBody>
      </p:sp>
      <p:sp>
        <p:nvSpPr>
          <p:cNvPr id="747522" name="Rectangle 2"/>
          <p:cNvSpPr>
            <a:spLocks noGrp="1" noRot="1" noChangeAspect="1" noChangeArrowheads="1" noTextEdit="1"/>
          </p:cNvSpPr>
          <p:nvPr>
            <p:ph type="sldImg"/>
          </p:nvPr>
        </p:nvSpPr>
        <p:spPr>
          <a:xfrm>
            <a:off x="381000" y="685800"/>
            <a:ext cx="6096000" cy="3429000"/>
          </a:xfrm>
          <a:ln/>
        </p:spPr>
      </p:sp>
      <p:sp>
        <p:nvSpPr>
          <p:cNvPr id="74752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2062148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EF51FF-C27B-4CE8-A00C-DBD26E69267D}" type="slidenum">
              <a:rPr lang="en-US"/>
              <a:pPr/>
              <a:t>38</a:t>
            </a:fld>
            <a:endParaRPr lang="en-US" dirty="0"/>
          </a:p>
        </p:txBody>
      </p:sp>
      <p:sp>
        <p:nvSpPr>
          <p:cNvPr id="748546" name="Rectangle 2"/>
          <p:cNvSpPr>
            <a:spLocks noGrp="1" noRot="1" noChangeAspect="1" noChangeArrowheads="1" noTextEdit="1"/>
          </p:cNvSpPr>
          <p:nvPr>
            <p:ph type="sldImg"/>
          </p:nvPr>
        </p:nvSpPr>
        <p:spPr>
          <a:xfrm>
            <a:off x="381000" y="685800"/>
            <a:ext cx="6096000" cy="3429000"/>
          </a:xfrm>
          <a:ln/>
        </p:spPr>
      </p:sp>
      <p:sp>
        <p:nvSpPr>
          <p:cNvPr id="74854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6598634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D85811-4CFA-4CBE-9442-2CD8BFCBD04F}" type="slidenum">
              <a:rPr lang="en-US" smtClean="0"/>
              <a:pPr/>
              <a:t>40</a:t>
            </a:fld>
            <a:endParaRPr lang="en-US" dirty="0"/>
          </a:p>
        </p:txBody>
      </p:sp>
    </p:spTree>
    <p:extLst>
      <p:ext uri="{BB962C8B-B14F-4D97-AF65-F5344CB8AC3E}">
        <p14:creationId xmlns:p14="http://schemas.microsoft.com/office/powerpoint/2010/main" val="40626466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D85811-4CFA-4CBE-9442-2CD8BFCBD04F}" type="slidenum">
              <a:rPr lang="en-US" smtClean="0"/>
              <a:pPr/>
              <a:t>41</a:t>
            </a:fld>
            <a:endParaRPr lang="en-US" dirty="0"/>
          </a:p>
        </p:txBody>
      </p:sp>
    </p:spTree>
    <p:extLst>
      <p:ext uri="{BB962C8B-B14F-4D97-AF65-F5344CB8AC3E}">
        <p14:creationId xmlns:p14="http://schemas.microsoft.com/office/powerpoint/2010/main" val="27636330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D85811-4CFA-4CBE-9442-2CD8BFCBD04F}" type="slidenum">
              <a:rPr lang="en-US" smtClean="0"/>
              <a:pPr/>
              <a:t>42</a:t>
            </a:fld>
            <a:endParaRPr lang="en-US" dirty="0"/>
          </a:p>
        </p:txBody>
      </p:sp>
    </p:spTree>
    <p:extLst>
      <p:ext uri="{BB962C8B-B14F-4D97-AF65-F5344CB8AC3E}">
        <p14:creationId xmlns:p14="http://schemas.microsoft.com/office/powerpoint/2010/main" val="3055116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EA92E763-B6E2-C749-97E2-634B735669D8}"/>
              </a:ext>
            </a:extLst>
          </p:cNvPr>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71" tIns="46586" rIns="93171" bIns="46586" anchor="b"/>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fontAlgn="base">
              <a:spcBef>
                <a:spcPct val="0"/>
              </a:spcBef>
              <a:spcAft>
                <a:spcPct val="0"/>
              </a:spcAft>
              <a:defRPr>
                <a:solidFill>
                  <a:schemeClr val="tx1"/>
                </a:solidFill>
                <a:latin typeface="Arial" panose="020B0604020202020204" pitchFamily="34" charset="0"/>
              </a:defRPr>
            </a:lvl6pPr>
            <a:lvl7pPr marL="2971800" indent="-228600" defTabSz="930275" fontAlgn="base">
              <a:spcBef>
                <a:spcPct val="0"/>
              </a:spcBef>
              <a:spcAft>
                <a:spcPct val="0"/>
              </a:spcAft>
              <a:defRPr>
                <a:solidFill>
                  <a:schemeClr val="tx1"/>
                </a:solidFill>
                <a:latin typeface="Arial" panose="020B0604020202020204" pitchFamily="34" charset="0"/>
              </a:defRPr>
            </a:lvl7pPr>
            <a:lvl8pPr marL="3429000" indent="-228600" defTabSz="930275" fontAlgn="base">
              <a:spcBef>
                <a:spcPct val="0"/>
              </a:spcBef>
              <a:spcAft>
                <a:spcPct val="0"/>
              </a:spcAft>
              <a:defRPr>
                <a:solidFill>
                  <a:schemeClr val="tx1"/>
                </a:solidFill>
                <a:latin typeface="Arial" panose="020B0604020202020204" pitchFamily="34" charset="0"/>
              </a:defRPr>
            </a:lvl8pPr>
            <a:lvl9pPr marL="3886200" indent="-228600" defTabSz="930275" fontAlgn="base">
              <a:spcBef>
                <a:spcPct val="0"/>
              </a:spcBef>
              <a:spcAft>
                <a:spcPct val="0"/>
              </a:spcAft>
              <a:defRPr>
                <a:solidFill>
                  <a:schemeClr val="tx1"/>
                </a:solidFill>
                <a:latin typeface="Arial" panose="020B0604020202020204" pitchFamily="34" charset="0"/>
              </a:defRPr>
            </a:lvl9pPr>
          </a:lstStyle>
          <a:p>
            <a:pPr algn="r" eaLnBrk="1" hangingPunct="1"/>
            <a:fld id="{471C1DC4-9F33-2B42-A44A-F6168CF75C1E}" type="slidenum">
              <a:rPr lang="en-US" altLang="en-US" sz="1200">
                <a:latin typeface="Helvetica" pitchFamily="2" charset="0"/>
                <a:ea typeface="ＭＳ Ｐゴシック" panose="020B0600070205080204" pitchFamily="34" charset="-128"/>
              </a:rPr>
              <a:pPr algn="r" eaLnBrk="1" hangingPunct="1"/>
              <a:t>6</a:t>
            </a:fld>
            <a:endParaRPr lang="en-US" altLang="en-US" sz="1200">
              <a:latin typeface="Helvetica" pitchFamily="2" charset="0"/>
              <a:ea typeface="ＭＳ Ｐゴシック" panose="020B0600070205080204" pitchFamily="34" charset="-128"/>
            </a:endParaRPr>
          </a:p>
        </p:txBody>
      </p:sp>
      <p:sp>
        <p:nvSpPr>
          <p:cNvPr id="16387" name="Rectangle 2">
            <a:extLst>
              <a:ext uri="{FF2B5EF4-FFF2-40B4-BE49-F238E27FC236}">
                <a16:creationId xmlns:a16="http://schemas.microsoft.com/office/drawing/2014/main" id="{37DFA08C-6354-E94C-9CBA-4508A02FD222}"/>
              </a:ext>
            </a:extLst>
          </p:cNvPr>
          <p:cNvSpPr>
            <a:spLocks noChangeArrowheads="1" noTextEdit="1"/>
          </p:cNvSpPr>
          <p:nvPr>
            <p:ph type="sldImg"/>
          </p:nvPr>
        </p:nvSpPr>
        <p:spPr>
          <a:ln/>
        </p:spPr>
      </p:sp>
      <p:sp>
        <p:nvSpPr>
          <p:cNvPr id="16388" name="Rectangle 3">
            <a:extLst>
              <a:ext uri="{FF2B5EF4-FFF2-40B4-BE49-F238E27FC236}">
                <a16:creationId xmlns:a16="http://schemas.microsoft.com/office/drawing/2014/main" id="{E87356DA-6D1B-3C43-B24C-D4CC10E321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i="1" dirty="0"/>
              <a:t>“After the customer has returned the previously rented videos, the sales associate identifies the customer and enters the videos to be rented in the system.  The system then determines the total payment. The associate obtains the payment and delivers the videos to the customer.”</a:t>
            </a:r>
            <a:r>
              <a:rPr lang="en-US" dirty="0"/>
              <a:t>  </a:t>
            </a:r>
          </a:p>
          <a:p>
            <a:endParaRPr lang="en-US" dirty="0"/>
          </a:p>
        </p:txBody>
      </p:sp>
      <p:sp>
        <p:nvSpPr>
          <p:cNvPr id="4" name="Slide Number Placeholder 3"/>
          <p:cNvSpPr>
            <a:spLocks noGrp="1"/>
          </p:cNvSpPr>
          <p:nvPr>
            <p:ph type="sldNum" sz="quarter" idx="10"/>
          </p:nvPr>
        </p:nvSpPr>
        <p:spPr/>
        <p:txBody>
          <a:bodyPr/>
          <a:lstStyle/>
          <a:p>
            <a:fld id="{ADD85811-4CFA-4CBE-9442-2CD8BFCBD04F}" type="slidenum">
              <a:rPr lang="en-US" smtClean="0"/>
              <a:pPr/>
              <a:t>43</a:t>
            </a:fld>
            <a:endParaRPr lang="en-US" dirty="0"/>
          </a:p>
        </p:txBody>
      </p:sp>
    </p:spTree>
    <p:extLst>
      <p:ext uri="{BB962C8B-B14F-4D97-AF65-F5344CB8AC3E}">
        <p14:creationId xmlns:p14="http://schemas.microsoft.com/office/powerpoint/2010/main" val="17146627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i="1" dirty="0"/>
              <a:t>“After the customer has returned the previously rented videos, the sales associate identifies the customer and enters the videos to be rented in the system.  The system then determines the total payment. The associate obtains the payment and delivers the videos to the customer.”</a:t>
            </a:r>
            <a:r>
              <a:rPr lang="en-US" dirty="0"/>
              <a:t>  </a:t>
            </a:r>
          </a:p>
          <a:p>
            <a:endParaRPr lang="en-US" dirty="0"/>
          </a:p>
        </p:txBody>
      </p:sp>
      <p:sp>
        <p:nvSpPr>
          <p:cNvPr id="4" name="Slide Number Placeholder 3"/>
          <p:cNvSpPr>
            <a:spLocks noGrp="1"/>
          </p:cNvSpPr>
          <p:nvPr>
            <p:ph type="sldNum" sz="quarter" idx="10"/>
          </p:nvPr>
        </p:nvSpPr>
        <p:spPr/>
        <p:txBody>
          <a:bodyPr/>
          <a:lstStyle/>
          <a:p>
            <a:fld id="{ADD85811-4CFA-4CBE-9442-2CD8BFCBD04F}" type="slidenum">
              <a:rPr lang="en-US" smtClean="0"/>
              <a:pPr/>
              <a:t>44</a:t>
            </a:fld>
            <a:endParaRPr lang="en-US" dirty="0"/>
          </a:p>
        </p:txBody>
      </p:sp>
    </p:spTree>
    <p:extLst>
      <p:ext uri="{BB962C8B-B14F-4D97-AF65-F5344CB8AC3E}">
        <p14:creationId xmlns:p14="http://schemas.microsoft.com/office/powerpoint/2010/main" val="725269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i="1" dirty="0"/>
              <a:t>“After the customer has returned the previously rented videos, the sales associate identifies the customer and enters the videos to be rented in the system.  The system then determines the total payment. The associate obtains the payment and delivers the videos to the customer.”</a:t>
            </a:r>
            <a:r>
              <a:rPr lang="en-US" dirty="0"/>
              <a:t>  </a:t>
            </a:r>
          </a:p>
          <a:p>
            <a:endParaRPr lang="en-US" dirty="0"/>
          </a:p>
        </p:txBody>
      </p:sp>
      <p:sp>
        <p:nvSpPr>
          <p:cNvPr id="4" name="Slide Number Placeholder 3"/>
          <p:cNvSpPr>
            <a:spLocks noGrp="1"/>
          </p:cNvSpPr>
          <p:nvPr>
            <p:ph type="sldNum" sz="quarter" idx="10"/>
          </p:nvPr>
        </p:nvSpPr>
        <p:spPr/>
        <p:txBody>
          <a:bodyPr/>
          <a:lstStyle/>
          <a:p>
            <a:fld id="{ADD85811-4CFA-4CBE-9442-2CD8BFCBD04F}" type="slidenum">
              <a:rPr lang="en-US" smtClean="0"/>
              <a:pPr/>
              <a:t>45</a:t>
            </a:fld>
            <a:endParaRPr lang="en-US" dirty="0"/>
          </a:p>
        </p:txBody>
      </p:sp>
    </p:spTree>
    <p:extLst>
      <p:ext uri="{BB962C8B-B14F-4D97-AF65-F5344CB8AC3E}">
        <p14:creationId xmlns:p14="http://schemas.microsoft.com/office/powerpoint/2010/main" val="14659145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D85811-4CFA-4CBE-9442-2CD8BFCBD04F}" type="slidenum">
              <a:rPr lang="en-US" smtClean="0"/>
              <a:pPr/>
              <a:t>47</a:t>
            </a:fld>
            <a:endParaRPr lang="en-US" dirty="0"/>
          </a:p>
        </p:txBody>
      </p:sp>
    </p:spTree>
    <p:extLst>
      <p:ext uri="{BB962C8B-B14F-4D97-AF65-F5344CB8AC3E}">
        <p14:creationId xmlns:p14="http://schemas.microsoft.com/office/powerpoint/2010/main" val="938470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D85811-4CFA-4CBE-9442-2CD8BFCBD04F}" type="slidenum">
              <a:rPr lang="en-US" smtClean="0"/>
              <a:pPr/>
              <a:t>48</a:t>
            </a:fld>
            <a:endParaRPr lang="en-US" dirty="0"/>
          </a:p>
        </p:txBody>
      </p:sp>
    </p:spTree>
    <p:extLst>
      <p:ext uri="{BB962C8B-B14F-4D97-AF65-F5344CB8AC3E}">
        <p14:creationId xmlns:p14="http://schemas.microsoft.com/office/powerpoint/2010/main" val="41079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D85811-4CFA-4CBE-9442-2CD8BFCBD04F}" type="slidenum">
              <a:rPr lang="en-US" smtClean="0"/>
              <a:pPr/>
              <a:t>49</a:t>
            </a:fld>
            <a:endParaRPr lang="en-US" dirty="0"/>
          </a:p>
        </p:txBody>
      </p:sp>
    </p:spTree>
    <p:extLst>
      <p:ext uri="{BB962C8B-B14F-4D97-AF65-F5344CB8AC3E}">
        <p14:creationId xmlns:p14="http://schemas.microsoft.com/office/powerpoint/2010/main" val="17575467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398463" y="693738"/>
            <a:ext cx="6081712" cy="3422650"/>
          </a:xfrm>
          <a:ln/>
        </p:spPr>
      </p:sp>
      <p:sp>
        <p:nvSpPr>
          <p:cNvPr id="1741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6251525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98463" y="693738"/>
            <a:ext cx="6081712" cy="3422650"/>
          </a:xfrm>
          <a:ln/>
        </p:spPr>
      </p:sp>
      <p:sp>
        <p:nvSpPr>
          <p:cNvPr id="184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0065995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398463" y="693738"/>
            <a:ext cx="6081712" cy="3422650"/>
          </a:xfrm>
          <a:ln/>
        </p:spPr>
      </p:sp>
      <p:sp>
        <p:nvSpPr>
          <p:cNvPr id="1945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2986460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398463" y="693738"/>
            <a:ext cx="6081712" cy="3422650"/>
          </a:xfrm>
          <a:ln/>
        </p:spPr>
      </p:sp>
      <p:sp>
        <p:nvSpPr>
          <p:cNvPr id="1945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203089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E5EBC2F7-7D18-3145-95F7-A68A663EA9BA}"/>
              </a:ext>
            </a:extLst>
          </p:cNvPr>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71" tIns="46586" rIns="93171" bIns="46586" anchor="b"/>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fontAlgn="base">
              <a:spcBef>
                <a:spcPct val="0"/>
              </a:spcBef>
              <a:spcAft>
                <a:spcPct val="0"/>
              </a:spcAft>
              <a:defRPr>
                <a:solidFill>
                  <a:schemeClr val="tx1"/>
                </a:solidFill>
                <a:latin typeface="Arial" panose="020B0604020202020204" pitchFamily="34" charset="0"/>
              </a:defRPr>
            </a:lvl6pPr>
            <a:lvl7pPr marL="2971800" indent="-228600" defTabSz="930275" fontAlgn="base">
              <a:spcBef>
                <a:spcPct val="0"/>
              </a:spcBef>
              <a:spcAft>
                <a:spcPct val="0"/>
              </a:spcAft>
              <a:defRPr>
                <a:solidFill>
                  <a:schemeClr val="tx1"/>
                </a:solidFill>
                <a:latin typeface="Arial" panose="020B0604020202020204" pitchFamily="34" charset="0"/>
              </a:defRPr>
            </a:lvl7pPr>
            <a:lvl8pPr marL="3429000" indent="-228600" defTabSz="930275" fontAlgn="base">
              <a:spcBef>
                <a:spcPct val="0"/>
              </a:spcBef>
              <a:spcAft>
                <a:spcPct val="0"/>
              </a:spcAft>
              <a:defRPr>
                <a:solidFill>
                  <a:schemeClr val="tx1"/>
                </a:solidFill>
                <a:latin typeface="Arial" panose="020B0604020202020204" pitchFamily="34" charset="0"/>
              </a:defRPr>
            </a:lvl8pPr>
            <a:lvl9pPr marL="3886200" indent="-228600" defTabSz="930275" fontAlgn="base">
              <a:spcBef>
                <a:spcPct val="0"/>
              </a:spcBef>
              <a:spcAft>
                <a:spcPct val="0"/>
              </a:spcAft>
              <a:defRPr>
                <a:solidFill>
                  <a:schemeClr val="tx1"/>
                </a:solidFill>
                <a:latin typeface="Arial" panose="020B0604020202020204" pitchFamily="34" charset="0"/>
              </a:defRPr>
            </a:lvl9pPr>
          </a:lstStyle>
          <a:p>
            <a:pPr algn="r" eaLnBrk="1" hangingPunct="1"/>
            <a:fld id="{5C920054-6058-4547-B496-5D5AEBC9B371}" type="slidenum">
              <a:rPr lang="en-US" altLang="en-US" sz="1200">
                <a:latin typeface="Helvetica" pitchFamily="2" charset="0"/>
                <a:ea typeface="ＭＳ Ｐゴシック" panose="020B0600070205080204" pitchFamily="34" charset="-128"/>
              </a:rPr>
              <a:pPr algn="r" eaLnBrk="1" hangingPunct="1"/>
              <a:t>7</a:t>
            </a:fld>
            <a:endParaRPr lang="en-US" altLang="en-US" sz="1200">
              <a:latin typeface="Helvetica" pitchFamily="2" charset="0"/>
              <a:ea typeface="ＭＳ Ｐゴシック" panose="020B0600070205080204" pitchFamily="34" charset="-128"/>
            </a:endParaRPr>
          </a:p>
        </p:txBody>
      </p:sp>
      <p:sp>
        <p:nvSpPr>
          <p:cNvPr id="18435" name="Rectangle 2">
            <a:extLst>
              <a:ext uri="{FF2B5EF4-FFF2-40B4-BE49-F238E27FC236}">
                <a16:creationId xmlns:a16="http://schemas.microsoft.com/office/drawing/2014/main" id="{68ADC178-22D3-BB4C-9CE9-4FBE0408476E}"/>
              </a:ext>
            </a:extLst>
          </p:cNvPr>
          <p:cNvSpPr>
            <a:spLocks noChangeArrowheads="1" noTextEdit="1"/>
          </p:cNvSpPr>
          <p:nvPr>
            <p:ph type="sldImg"/>
          </p:nvPr>
        </p:nvSpPr>
        <p:spPr>
          <a:ln/>
        </p:spPr>
      </p:sp>
      <p:sp>
        <p:nvSpPr>
          <p:cNvPr id="18436" name="Rectangle 3">
            <a:extLst>
              <a:ext uri="{FF2B5EF4-FFF2-40B4-BE49-F238E27FC236}">
                <a16:creationId xmlns:a16="http://schemas.microsoft.com/office/drawing/2014/main" id="{227FFC87-A7B3-4346-9709-0D977D461E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398463" y="693738"/>
            <a:ext cx="6081712" cy="3422650"/>
          </a:xfrm>
          <a:ln/>
        </p:spPr>
      </p:sp>
      <p:sp>
        <p:nvSpPr>
          <p:cNvPr id="1945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9865562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398463" y="693738"/>
            <a:ext cx="6081712" cy="3422650"/>
          </a:xfrm>
          <a:ln/>
        </p:spPr>
      </p:sp>
      <p:sp>
        <p:nvSpPr>
          <p:cNvPr id="2048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644170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398463" y="693738"/>
            <a:ext cx="6081712" cy="3422650"/>
          </a:xfrm>
          <a:ln/>
        </p:spPr>
      </p:sp>
      <p:sp>
        <p:nvSpPr>
          <p:cNvPr id="2253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3889785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398463" y="693738"/>
            <a:ext cx="6081712" cy="3422650"/>
          </a:xfrm>
          <a:ln/>
        </p:spPr>
      </p:sp>
      <p:sp>
        <p:nvSpPr>
          <p:cNvPr id="9216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7049485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6"/>
          <p:cNvSpPr>
            <a:spLocks noGrp="1" noRot="1" noChangeAspect="1" noChangeArrowheads="1" noTextEdit="1"/>
          </p:cNvSpPr>
          <p:nvPr>
            <p:ph type="sldImg"/>
          </p:nvPr>
        </p:nvSpPr>
        <p:spPr>
          <a:xfrm>
            <a:off x="398463" y="693738"/>
            <a:ext cx="6081712" cy="3422650"/>
          </a:xfrm>
          <a:ln/>
        </p:spPr>
      </p:sp>
      <p:sp>
        <p:nvSpPr>
          <p:cNvPr id="36867" name="Rectangle 1027"/>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387507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398463" y="693738"/>
            <a:ext cx="6081712" cy="3422650"/>
          </a:xfrm>
          <a:ln/>
        </p:spPr>
      </p:sp>
      <p:sp>
        <p:nvSpPr>
          <p:cNvPr id="13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5676814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398463" y="693738"/>
            <a:ext cx="6081712" cy="3422650"/>
          </a:xfrm>
          <a:ln/>
        </p:spPr>
      </p:sp>
      <p:sp>
        <p:nvSpPr>
          <p:cNvPr id="13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93685634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398463" y="693738"/>
            <a:ext cx="6081712" cy="3422650"/>
          </a:xfrm>
          <a:ln/>
        </p:spPr>
      </p:sp>
      <p:sp>
        <p:nvSpPr>
          <p:cNvPr id="9830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7800793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398463" y="693738"/>
            <a:ext cx="6081712" cy="3422650"/>
          </a:xfrm>
          <a:ln/>
        </p:spPr>
      </p:sp>
      <p:sp>
        <p:nvSpPr>
          <p:cNvPr id="9830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24401054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398463" y="693738"/>
            <a:ext cx="6081712" cy="3422650"/>
          </a:xfrm>
          <a:ln/>
        </p:spPr>
      </p:sp>
      <p:sp>
        <p:nvSpPr>
          <p:cNvPr id="9216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603485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B385EEFE-D3B5-8645-A7F6-2FB1B2EADA1D}"/>
              </a:ext>
            </a:extLst>
          </p:cNvPr>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71" tIns="46586" rIns="93171" bIns="46586" anchor="b"/>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fontAlgn="base">
              <a:spcBef>
                <a:spcPct val="0"/>
              </a:spcBef>
              <a:spcAft>
                <a:spcPct val="0"/>
              </a:spcAft>
              <a:defRPr>
                <a:solidFill>
                  <a:schemeClr val="tx1"/>
                </a:solidFill>
                <a:latin typeface="Arial" panose="020B0604020202020204" pitchFamily="34" charset="0"/>
              </a:defRPr>
            </a:lvl6pPr>
            <a:lvl7pPr marL="2971800" indent="-228600" defTabSz="930275" fontAlgn="base">
              <a:spcBef>
                <a:spcPct val="0"/>
              </a:spcBef>
              <a:spcAft>
                <a:spcPct val="0"/>
              </a:spcAft>
              <a:defRPr>
                <a:solidFill>
                  <a:schemeClr val="tx1"/>
                </a:solidFill>
                <a:latin typeface="Arial" panose="020B0604020202020204" pitchFamily="34" charset="0"/>
              </a:defRPr>
            </a:lvl7pPr>
            <a:lvl8pPr marL="3429000" indent="-228600" defTabSz="930275" fontAlgn="base">
              <a:spcBef>
                <a:spcPct val="0"/>
              </a:spcBef>
              <a:spcAft>
                <a:spcPct val="0"/>
              </a:spcAft>
              <a:defRPr>
                <a:solidFill>
                  <a:schemeClr val="tx1"/>
                </a:solidFill>
                <a:latin typeface="Arial" panose="020B0604020202020204" pitchFamily="34" charset="0"/>
              </a:defRPr>
            </a:lvl8pPr>
            <a:lvl9pPr marL="3886200" indent="-228600" defTabSz="930275" fontAlgn="base">
              <a:spcBef>
                <a:spcPct val="0"/>
              </a:spcBef>
              <a:spcAft>
                <a:spcPct val="0"/>
              </a:spcAft>
              <a:defRPr>
                <a:solidFill>
                  <a:schemeClr val="tx1"/>
                </a:solidFill>
                <a:latin typeface="Arial" panose="020B0604020202020204" pitchFamily="34" charset="0"/>
              </a:defRPr>
            </a:lvl9pPr>
          </a:lstStyle>
          <a:p>
            <a:pPr algn="r" eaLnBrk="1" hangingPunct="1"/>
            <a:fld id="{17106E17-AD6D-D448-ADCB-A675FF6237A2}" type="slidenum">
              <a:rPr lang="en-US" altLang="en-US" sz="1200">
                <a:latin typeface="Helvetica" pitchFamily="2" charset="0"/>
                <a:ea typeface="ＭＳ Ｐゴシック" panose="020B0600070205080204" pitchFamily="34" charset="-128"/>
              </a:rPr>
              <a:pPr algn="r" eaLnBrk="1" hangingPunct="1"/>
              <a:t>8</a:t>
            </a:fld>
            <a:endParaRPr lang="en-US" altLang="en-US" sz="1200">
              <a:latin typeface="Helvetica" pitchFamily="2" charset="0"/>
              <a:ea typeface="ＭＳ Ｐゴシック" panose="020B0600070205080204" pitchFamily="34" charset="-128"/>
            </a:endParaRPr>
          </a:p>
        </p:txBody>
      </p:sp>
      <p:sp>
        <p:nvSpPr>
          <p:cNvPr id="20483" name="Rectangle 2">
            <a:extLst>
              <a:ext uri="{FF2B5EF4-FFF2-40B4-BE49-F238E27FC236}">
                <a16:creationId xmlns:a16="http://schemas.microsoft.com/office/drawing/2014/main" id="{279FA002-481E-9F43-A548-CD2158231063}"/>
              </a:ext>
            </a:extLst>
          </p:cNvPr>
          <p:cNvSpPr>
            <a:spLocks noChangeArrowheads="1" noTextEdit="1"/>
          </p:cNvSpPr>
          <p:nvPr>
            <p:ph type="sldImg"/>
          </p:nvPr>
        </p:nvSpPr>
        <p:spPr>
          <a:ln/>
        </p:spPr>
      </p:sp>
      <p:sp>
        <p:nvSpPr>
          <p:cNvPr id="20484" name="Rectangle 3">
            <a:extLst>
              <a:ext uri="{FF2B5EF4-FFF2-40B4-BE49-F238E27FC236}">
                <a16:creationId xmlns:a16="http://schemas.microsoft.com/office/drawing/2014/main" id="{9318BCF4-4CE6-A649-9CF9-45E33CFEE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398463" y="693738"/>
            <a:ext cx="6081712" cy="3422650"/>
          </a:xfrm>
          <a:ln/>
        </p:spPr>
      </p:sp>
      <p:sp>
        <p:nvSpPr>
          <p:cNvPr id="4096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82217375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398463" y="693738"/>
            <a:ext cx="6081712" cy="3422650"/>
          </a:xfrm>
          <a:ln/>
        </p:spPr>
      </p:sp>
      <p:sp>
        <p:nvSpPr>
          <p:cNvPr id="9830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25431993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xfrm>
            <a:off x="398463" y="693738"/>
            <a:ext cx="6081712" cy="3422650"/>
          </a:xfrm>
          <a:ln/>
        </p:spPr>
      </p:sp>
      <p:sp>
        <p:nvSpPr>
          <p:cNvPr id="10854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76760934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xfrm>
            <a:off x="398463" y="693738"/>
            <a:ext cx="6081712" cy="3422650"/>
          </a:xfrm>
          <a:ln/>
        </p:spPr>
      </p:sp>
      <p:sp>
        <p:nvSpPr>
          <p:cNvPr id="1208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29755693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Rot="1" noChangeAspect="1" noChangeArrowheads="1" noTextEdit="1"/>
          </p:cNvSpPr>
          <p:nvPr>
            <p:ph type="sldImg"/>
          </p:nvPr>
        </p:nvSpPr>
        <p:spPr>
          <a:xfrm>
            <a:off x="398463" y="693738"/>
            <a:ext cx="6081712" cy="3422650"/>
          </a:xfrm>
          <a:ln/>
        </p:spPr>
      </p:sp>
      <p:sp>
        <p:nvSpPr>
          <p:cNvPr id="2129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164997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86CA6119-2776-8548-98CD-1D5BFE354C88}"/>
              </a:ext>
            </a:extLst>
          </p:cNvPr>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71" tIns="46586" rIns="93171" bIns="46586" anchor="b"/>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fontAlgn="base">
              <a:spcBef>
                <a:spcPct val="0"/>
              </a:spcBef>
              <a:spcAft>
                <a:spcPct val="0"/>
              </a:spcAft>
              <a:defRPr>
                <a:solidFill>
                  <a:schemeClr val="tx1"/>
                </a:solidFill>
                <a:latin typeface="Arial" panose="020B0604020202020204" pitchFamily="34" charset="0"/>
              </a:defRPr>
            </a:lvl6pPr>
            <a:lvl7pPr marL="2971800" indent="-228600" defTabSz="930275" fontAlgn="base">
              <a:spcBef>
                <a:spcPct val="0"/>
              </a:spcBef>
              <a:spcAft>
                <a:spcPct val="0"/>
              </a:spcAft>
              <a:defRPr>
                <a:solidFill>
                  <a:schemeClr val="tx1"/>
                </a:solidFill>
                <a:latin typeface="Arial" panose="020B0604020202020204" pitchFamily="34" charset="0"/>
              </a:defRPr>
            </a:lvl7pPr>
            <a:lvl8pPr marL="3429000" indent="-228600" defTabSz="930275" fontAlgn="base">
              <a:spcBef>
                <a:spcPct val="0"/>
              </a:spcBef>
              <a:spcAft>
                <a:spcPct val="0"/>
              </a:spcAft>
              <a:defRPr>
                <a:solidFill>
                  <a:schemeClr val="tx1"/>
                </a:solidFill>
                <a:latin typeface="Arial" panose="020B0604020202020204" pitchFamily="34" charset="0"/>
              </a:defRPr>
            </a:lvl8pPr>
            <a:lvl9pPr marL="3886200" indent="-228600" defTabSz="930275" fontAlgn="base">
              <a:spcBef>
                <a:spcPct val="0"/>
              </a:spcBef>
              <a:spcAft>
                <a:spcPct val="0"/>
              </a:spcAft>
              <a:defRPr>
                <a:solidFill>
                  <a:schemeClr val="tx1"/>
                </a:solidFill>
                <a:latin typeface="Arial" panose="020B0604020202020204" pitchFamily="34" charset="0"/>
              </a:defRPr>
            </a:lvl9pPr>
          </a:lstStyle>
          <a:p>
            <a:pPr algn="r" eaLnBrk="1" hangingPunct="1"/>
            <a:fld id="{645D8C26-98D1-DD40-B60F-3024337A6B8E}" type="slidenum">
              <a:rPr lang="en-US" altLang="en-US" sz="1200">
                <a:latin typeface="Helvetica" pitchFamily="2" charset="0"/>
                <a:ea typeface="ＭＳ Ｐゴシック" panose="020B0600070205080204" pitchFamily="34" charset="-128"/>
              </a:rPr>
              <a:pPr algn="r" eaLnBrk="1" hangingPunct="1"/>
              <a:t>9</a:t>
            </a:fld>
            <a:endParaRPr lang="en-US" altLang="en-US" sz="1200">
              <a:latin typeface="Helvetica" pitchFamily="2" charset="0"/>
              <a:ea typeface="ＭＳ Ｐゴシック" panose="020B0600070205080204" pitchFamily="34" charset="-128"/>
            </a:endParaRPr>
          </a:p>
        </p:txBody>
      </p:sp>
      <p:sp>
        <p:nvSpPr>
          <p:cNvPr id="22531" name="Rectangle 2">
            <a:extLst>
              <a:ext uri="{FF2B5EF4-FFF2-40B4-BE49-F238E27FC236}">
                <a16:creationId xmlns:a16="http://schemas.microsoft.com/office/drawing/2014/main" id="{69A4B476-CEA7-E34C-886C-9FF08E916F88}"/>
              </a:ext>
            </a:extLst>
          </p:cNvPr>
          <p:cNvSpPr>
            <a:spLocks noChangeArrowheads="1" noTextEdit="1"/>
          </p:cNvSpPr>
          <p:nvPr>
            <p:ph type="sldImg"/>
          </p:nvPr>
        </p:nvSpPr>
        <p:spPr>
          <a:ln/>
        </p:spPr>
      </p:sp>
      <p:sp>
        <p:nvSpPr>
          <p:cNvPr id="22532" name="Rectangle 3">
            <a:extLst>
              <a:ext uri="{FF2B5EF4-FFF2-40B4-BE49-F238E27FC236}">
                <a16:creationId xmlns:a16="http://schemas.microsoft.com/office/drawing/2014/main" id="{97983ED1-9297-7349-BF96-B2DF19F9F9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DD698536-AA70-E343-8B19-1A15676647D3}"/>
              </a:ext>
            </a:extLst>
          </p:cNvPr>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71" tIns="46586" rIns="93171" bIns="46586" anchor="b"/>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fontAlgn="base">
              <a:spcBef>
                <a:spcPct val="0"/>
              </a:spcBef>
              <a:spcAft>
                <a:spcPct val="0"/>
              </a:spcAft>
              <a:defRPr>
                <a:solidFill>
                  <a:schemeClr val="tx1"/>
                </a:solidFill>
                <a:latin typeface="Arial" panose="020B0604020202020204" pitchFamily="34" charset="0"/>
              </a:defRPr>
            </a:lvl6pPr>
            <a:lvl7pPr marL="2971800" indent="-228600" defTabSz="930275" fontAlgn="base">
              <a:spcBef>
                <a:spcPct val="0"/>
              </a:spcBef>
              <a:spcAft>
                <a:spcPct val="0"/>
              </a:spcAft>
              <a:defRPr>
                <a:solidFill>
                  <a:schemeClr val="tx1"/>
                </a:solidFill>
                <a:latin typeface="Arial" panose="020B0604020202020204" pitchFamily="34" charset="0"/>
              </a:defRPr>
            </a:lvl7pPr>
            <a:lvl8pPr marL="3429000" indent="-228600" defTabSz="930275" fontAlgn="base">
              <a:spcBef>
                <a:spcPct val="0"/>
              </a:spcBef>
              <a:spcAft>
                <a:spcPct val="0"/>
              </a:spcAft>
              <a:defRPr>
                <a:solidFill>
                  <a:schemeClr val="tx1"/>
                </a:solidFill>
                <a:latin typeface="Arial" panose="020B0604020202020204" pitchFamily="34" charset="0"/>
              </a:defRPr>
            </a:lvl8pPr>
            <a:lvl9pPr marL="3886200" indent="-228600" defTabSz="930275" fontAlgn="base">
              <a:spcBef>
                <a:spcPct val="0"/>
              </a:spcBef>
              <a:spcAft>
                <a:spcPct val="0"/>
              </a:spcAft>
              <a:defRPr>
                <a:solidFill>
                  <a:schemeClr val="tx1"/>
                </a:solidFill>
                <a:latin typeface="Arial" panose="020B0604020202020204" pitchFamily="34" charset="0"/>
              </a:defRPr>
            </a:lvl9pPr>
          </a:lstStyle>
          <a:p>
            <a:pPr algn="r" eaLnBrk="1" hangingPunct="1"/>
            <a:fld id="{2657462C-EA2C-4E46-9E6E-DCA122EAA25F}" type="slidenum">
              <a:rPr lang="en-US" altLang="en-US" sz="1200">
                <a:latin typeface="Helvetica" pitchFamily="2" charset="0"/>
                <a:ea typeface="ＭＳ Ｐゴシック" panose="020B0600070205080204" pitchFamily="34" charset="-128"/>
              </a:rPr>
              <a:pPr algn="r" eaLnBrk="1" hangingPunct="1"/>
              <a:t>10</a:t>
            </a:fld>
            <a:endParaRPr lang="en-US" altLang="en-US" sz="1200">
              <a:latin typeface="Helvetica" pitchFamily="2" charset="0"/>
              <a:ea typeface="ＭＳ Ｐゴシック" panose="020B0600070205080204" pitchFamily="34" charset="-128"/>
            </a:endParaRPr>
          </a:p>
        </p:txBody>
      </p:sp>
      <p:sp>
        <p:nvSpPr>
          <p:cNvPr id="24579" name="Rectangle 2">
            <a:extLst>
              <a:ext uri="{FF2B5EF4-FFF2-40B4-BE49-F238E27FC236}">
                <a16:creationId xmlns:a16="http://schemas.microsoft.com/office/drawing/2014/main" id="{1E564FF0-DFBD-3842-A9C2-3FCBE9F94F80}"/>
              </a:ext>
            </a:extLst>
          </p:cNvPr>
          <p:cNvSpPr>
            <a:spLocks noChangeArrowheads="1" noTextEdit="1"/>
          </p:cNvSpPr>
          <p:nvPr>
            <p:ph type="sldImg"/>
          </p:nvPr>
        </p:nvSpPr>
        <p:spPr>
          <a:ln/>
        </p:spPr>
      </p:sp>
      <p:sp>
        <p:nvSpPr>
          <p:cNvPr id="24580" name="Rectangle 3">
            <a:extLst>
              <a:ext uri="{FF2B5EF4-FFF2-40B4-BE49-F238E27FC236}">
                <a16:creationId xmlns:a16="http://schemas.microsoft.com/office/drawing/2014/main" id="{8C1D174C-0DE7-AF4C-A88C-67343AD6DF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6B518DF7-7D93-E246-A946-560F1DA7DC71}"/>
              </a:ext>
            </a:extLst>
          </p:cNvPr>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71" tIns="46586" rIns="93171" bIns="46586" anchor="b"/>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fontAlgn="base">
              <a:spcBef>
                <a:spcPct val="0"/>
              </a:spcBef>
              <a:spcAft>
                <a:spcPct val="0"/>
              </a:spcAft>
              <a:defRPr>
                <a:solidFill>
                  <a:schemeClr val="tx1"/>
                </a:solidFill>
                <a:latin typeface="Arial" panose="020B0604020202020204" pitchFamily="34" charset="0"/>
              </a:defRPr>
            </a:lvl6pPr>
            <a:lvl7pPr marL="2971800" indent="-228600" defTabSz="930275" fontAlgn="base">
              <a:spcBef>
                <a:spcPct val="0"/>
              </a:spcBef>
              <a:spcAft>
                <a:spcPct val="0"/>
              </a:spcAft>
              <a:defRPr>
                <a:solidFill>
                  <a:schemeClr val="tx1"/>
                </a:solidFill>
                <a:latin typeface="Arial" panose="020B0604020202020204" pitchFamily="34" charset="0"/>
              </a:defRPr>
            </a:lvl7pPr>
            <a:lvl8pPr marL="3429000" indent="-228600" defTabSz="930275" fontAlgn="base">
              <a:spcBef>
                <a:spcPct val="0"/>
              </a:spcBef>
              <a:spcAft>
                <a:spcPct val="0"/>
              </a:spcAft>
              <a:defRPr>
                <a:solidFill>
                  <a:schemeClr val="tx1"/>
                </a:solidFill>
                <a:latin typeface="Arial" panose="020B0604020202020204" pitchFamily="34" charset="0"/>
              </a:defRPr>
            </a:lvl8pPr>
            <a:lvl9pPr marL="3886200" indent="-228600" defTabSz="930275" fontAlgn="base">
              <a:spcBef>
                <a:spcPct val="0"/>
              </a:spcBef>
              <a:spcAft>
                <a:spcPct val="0"/>
              </a:spcAft>
              <a:defRPr>
                <a:solidFill>
                  <a:schemeClr val="tx1"/>
                </a:solidFill>
                <a:latin typeface="Arial" panose="020B0604020202020204" pitchFamily="34" charset="0"/>
              </a:defRPr>
            </a:lvl9pPr>
          </a:lstStyle>
          <a:p>
            <a:pPr algn="r" eaLnBrk="1" hangingPunct="1"/>
            <a:fld id="{4DDDC9CB-137C-794B-BB95-73D16C1021CC}" type="slidenum">
              <a:rPr lang="en-US" altLang="en-US" sz="1200">
                <a:latin typeface="Helvetica" pitchFamily="2" charset="0"/>
                <a:ea typeface="ＭＳ Ｐゴシック" panose="020B0600070205080204" pitchFamily="34" charset="-128"/>
              </a:rPr>
              <a:pPr algn="r" eaLnBrk="1" hangingPunct="1"/>
              <a:t>11</a:t>
            </a:fld>
            <a:endParaRPr lang="en-US" altLang="en-US" sz="1200">
              <a:latin typeface="Helvetica" pitchFamily="2" charset="0"/>
              <a:ea typeface="ＭＳ Ｐゴシック" panose="020B0600070205080204" pitchFamily="34" charset="-128"/>
            </a:endParaRPr>
          </a:p>
        </p:txBody>
      </p:sp>
      <p:sp>
        <p:nvSpPr>
          <p:cNvPr id="26627" name="Rectangle 2">
            <a:extLst>
              <a:ext uri="{FF2B5EF4-FFF2-40B4-BE49-F238E27FC236}">
                <a16:creationId xmlns:a16="http://schemas.microsoft.com/office/drawing/2014/main" id="{EDD71710-1218-B345-A9FD-86262A8520F5}"/>
              </a:ext>
            </a:extLst>
          </p:cNvPr>
          <p:cNvSpPr>
            <a:spLocks noChangeArrowheads="1" noTextEdit="1"/>
          </p:cNvSpPr>
          <p:nvPr>
            <p:ph type="sldImg"/>
          </p:nvPr>
        </p:nvSpPr>
        <p:spPr>
          <a:ln/>
        </p:spPr>
      </p:sp>
      <p:sp>
        <p:nvSpPr>
          <p:cNvPr id="26628" name="Rectangle 3">
            <a:extLst>
              <a:ext uri="{FF2B5EF4-FFF2-40B4-BE49-F238E27FC236}">
                <a16:creationId xmlns:a16="http://schemas.microsoft.com/office/drawing/2014/main" id="{94F0FC0E-7052-084C-9E25-7E16B8A96E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5F707-C0A5-4A4B-AF13-3DBBA92876D6}"/>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A6D6FF58-F645-0649-AF79-CA694B024D9D}"/>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08F90BDE-982D-0041-A35F-FE53B5C0AB56}"/>
              </a:ext>
            </a:extLst>
          </p:cNvPr>
          <p:cNvSpPr>
            <a:spLocks noGrp="1"/>
          </p:cNvSpPr>
          <p:nvPr>
            <p:ph type="dt" sz="half" idx="10"/>
          </p:nvPr>
        </p:nvSpPr>
        <p:spPr/>
        <p:txBody>
          <a:bodyPr/>
          <a:lstStyle/>
          <a:p>
            <a:fld id="{48A87A34-81AB-432B-8DAE-1953F412C126}" type="datetimeFigureOut">
              <a:rPr lang="en-US" smtClean="0"/>
              <a:t>8/31/21</a:t>
            </a:fld>
            <a:endParaRPr lang="en-US" dirty="0"/>
          </a:p>
        </p:txBody>
      </p:sp>
      <p:sp>
        <p:nvSpPr>
          <p:cNvPr id="5" name="Footer Placeholder 4">
            <a:extLst>
              <a:ext uri="{FF2B5EF4-FFF2-40B4-BE49-F238E27FC236}">
                <a16:creationId xmlns:a16="http://schemas.microsoft.com/office/drawing/2014/main" id="{C7E65943-F81B-2145-A1D9-4ADD42D8DB8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58D2688-6E4B-A049-8EAD-EF576B991C4F}"/>
              </a:ext>
            </a:extLst>
          </p:cNvPr>
          <p:cNvSpPr>
            <a:spLocks noGrp="1"/>
          </p:cNvSpPr>
          <p:nvPr>
            <p:ph type="sldNum" sz="quarter" idx="12"/>
          </p:nvPr>
        </p:nvSpPr>
        <p:spPr/>
        <p:txBody>
          <a:bodyPr/>
          <a:lstStyle/>
          <a:p>
            <a:fld id="{ED4E8DE7-8107-485D-819E-7A652D98D056}" type="slidenum">
              <a:rPr lang="en-US" smtClean="0"/>
              <a:pPr/>
              <a:t>‹#›</a:t>
            </a:fld>
            <a:endParaRPr lang="en-US" dirty="0"/>
          </a:p>
        </p:txBody>
      </p:sp>
    </p:spTree>
    <p:extLst>
      <p:ext uri="{BB962C8B-B14F-4D97-AF65-F5344CB8AC3E}">
        <p14:creationId xmlns:p14="http://schemas.microsoft.com/office/powerpoint/2010/main" val="3097322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4974C-4B58-404F-B6E3-7846D01418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1441C0-50E2-9F4D-8524-7300A1BF02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E3AFE4-4162-A74E-9B59-260A198A6E8D}"/>
              </a:ext>
            </a:extLst>
          </p:cNvPr>
          <p:cNvSpPr>
            <a:spLocks noGrp="1"/>
          </p:cNvSpPr>
          <p:nvPr>
            <p:ph type="dt" sz="half" idx="10"/>
          </p:nvPr>
        </p:nvSpPr>
        <p:spPr/>
        <p:txBody>
          <a:bodyPr/>
          <a:lstStyle/>
          <a:p>
            <a:fld id="{48A87A34-81AB-432B-8DAE-1953F412C126}" type="datetimeFigureOut">
              <a:rPr lang="en-US" smtClean="0"/>
              <a:pPr/>
              <a:t>8/31/21</a:t>
            </a:fld>
            <a:endParaRPr lang="en-US" dirty="0"/>
          </a:p>
        </p:txBody>
      </p:sp>
      <p:sp>
        <p:nvSpPr>
          <p:cNvPr id="5" name="Footer Placeholder 4">
            <a:extLst>
              <a:ext uri="{FF2B5EF4-FFF2-40B4-BE49-F238E27FC236}">
                <a16:creationId xmlns:a16="http://schemas.microsoft.com/office/drawing/2014/main" id="{83FF7550-9BBC-8D4C-B1C4-080959771F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6CEAF22-AF95-CD48-A62D-C036D18E60A7}"/>
              </a:ext>
            </a:extLst>
          </p:cNvPr>
          <p:cNvSpPr>
            <a:spLocks noGrp="1"/>
          </p:cNvSpPr>
          <p:nvPr>
            <p:ph type="sldNum" sz="quarter" idx="12"/>
          </p:nvPr>
        </p:nvSpPr>
        <p:spPr/>
        <p:txBody>
          <a:bodyPr/>
          <a:lstStyle/>
          <a:p>
            <a:fld id="{ED4E8DE7-8107-485D-819E-7A652D98D056}" type="slidenum">
              <a:rPr lang="en-US" smtClean="0"/>
              <a:pPr/>
              <a:t>‹#›</a:t>
            </a:fld>
            <a:endParaRPr lang="en-US" dirty="0"/>
          </a:p>
        </p:txBody>
      </p:sp>
    </p:spTree>
    <p:extLst>
      <p:ext uri="{BB962C8B-B14F-4D97-AF65-F5344CB8AC3E}">
        <p14:creationId xmlns:p14="http://schemas.microsoft.com/office/powerpoint/2010/main" val="3215969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5E7812-95FD-104A-BB13-467D91FBB46D}"/>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66D5B9-7A3C-EA4F-A2A9-4CD8EBC73ADA}"/>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29CE38-E9A6-9742-B65F-2C9AA4E100E5}"/>
              </a:ext>
            </a:extLst>
          </p:cNvPr>
          <p:cNvSpPr>
            <a:spLocks noGrp="1"/>
          </p:cNvSpPr>
          <p:nvPr>
            <p:ph type="dt" sz="half" idx="10"/>
          </p:nvPr>
        </p:nvSpPr>
        <p:spPr/>
        <p:txBody>
          <a:bodyPr/>
          <a:lstStyle/>
          <a:p>
            <a:fld id="{48A87A34-81AB-432B-8DAE-1953F412C126}" type="datetimeFigureOut">
              <a:rPr lang="en-US" smtClean="0"/>
              <a:pPr/>
              <a:t>8/31/21</a:t>
            </a:fld>
            <a:endParaRPr lang="en-US" dirty="0"/>
          </a:p>
        </p:txBody>
      </p:sp>
      <p:sp>
        <p:nvSpPr>
          <p:cNvPr id="5" name="Footer Placeholder 4">
            <a:extLst>
              <a:ext uri="{FF2B5EF4-FFF2-40B4-BE49-F238E27FC236}">
                <a16:creationId xmlns:a16="http://schemas.microsoft.com/office/drawing/2014/main" id="{C70C5113-7132-1F48-9684-A0B8589DEE6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E424566-663F-1B4E-B661-AFCC430843B1}"/>
              </a:ext>
            </a:extLst>
          </p:cNvPr>
          <p:cNvSpPr>
            <a:spLocks noGrp="1"/>
          </p:cNvSpPr>
          <p:nvPr>
            <p:ph type="sldNum" sz="quarter" idx="12"/>
          </p:nvPr>
        </p:nvSpPr>
        <p:spPr/>
        <p:txBody>
          <a:bodyPr/>
          <a:lstStyle/>
          <a:p>
            <a:fld id="{ED4E8DE7-8107-485D-819E-7A652D98D056}" type="slidenum">
              <a:rPr lang="en-US" smtClean="0"/>
              <a:pPr/>
              <a:t>‹#›</a:t>
            </a:fld>
            <a:endParaRPr lang="en-US" dirty="0"/>
          </a:p>
        </p:txBody>
      </p:sp>
    </p:spTree>
    <p:extLst>
      <p:ext uri="{BB962C8B-B14F-4D97-AF65-F5344CB8AC3E}">
        <p14:creationId xmlns:p14="http://schemas.microsoft.com/office/powerpoint/2010/main" val="583716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10" name="Title 9"/>
          <p:cNvSpPr>
            <a:spLocks noGrp="1" noChangeArrowheads="1"/>
          </p:cNvSpPr>
          <p:nvPr>
            <p:ph type="ctrTitle" sz="quarter" hasCustomPrompt="1"/>
          </p:nvPr>
        </p:nvSpPr>
        <p:spPr>
          <a:xfrm>
            <a:off x="1143000" y="742949"/>
            <a:ext cx="7751764" cy="2696397"/>
          </a:xfrm>
          <a:prstGeom prst="rect">
            <a:avLst/>
          </a:prstGeom>
          <a:noFill/>
          <a:ln>
            <a:noFill/>
          </a:ln>
          <a:effectLst/>
        </p:spPr>
        <p:txBody>
          <a:bodyPr anchor="b" anchorCtr="0">
            <a:normAutofit/>
          </a:bodyPr>
          <a:lstStyle>
            <a:lvl1pPr algn="r">
              <a:defRPr lang="en-US" sz="6000" dirty="0">
                <a:latin typeface="+mn-lt"/>
              </a:defRPr>
            </a:lvl1pPr>
          </a:lstStyle>
          <a:p>
            <a:r>
              <a:rPr lang="en-US" dirty="0"/>
              <a:t>Main Title on two lines goes here</a:t>
            </a:r>
          </a:p>
        </p:txBody>
      </p:sp>
      <p:sp>
        <p:nvSpPr>
          <p:cNvPr id="3" name="Text Placeholder 2"/>
          <p:cNvSpPr>
            <a:spLocks noGrp="1"/>
          </p:cNvSpPr>
          <p:nvPr>
            <p:ph type="body" sz="quarter" idx="10" hasCustomPrompt="1"/>
          </p:nvPr>
        </p:nvSpPr>
        <p:spPr>
          <a:xfrm>
            <a:off x="1143000" y="3638550"/>
            <a:ext cx="7772400" cy="609600"/>
          </a:xfrm>
          <a:prstGeom prst="rect">
            <a:avLst/>
          </a:prstGeom>
        </p:spPr>
        <p:txBody>
          <a:bodyPr/>
          <a:lstStyle>
            <a:lvl1pPr marL="0" indent="0" algn="r">
              <a:buNone/>
              <a:defRPr lang="en-US" baseline="0" dirty="0" smtClean="0">
                <a:solidFill>
                  <a:srgbClr val="002060"/>
                </a:solidFill>
              </a:defRPr>
            </a:lvl1pPr>
            <a:lvl2pPr marL="457200" indent="0">
              <a:buNone/>
              <a:defRPr/>
            </a:lvl2pPr>
            <a:lvl3pPr marL="914400" indent="0">
              <a:buNone/>
              <a:defRPr/>
            </a:lvl3pPr>
            <a:lvl4pPr marL="1371600" indent="0">
              <a:buFont typeface="Arial" pitchFamily="34" charset="0"/>
              <a:buNone/>
              <a:defRPr/>
            </a:lvl4pPr>
            <a:lvl5pPr marL="1828800" indent="0">
              <a:buFont typeface="Arial" pitchFamily="34" charset="0"/>
              <a:buNone/>
              <a:defRPr/>
            </a:lvl5pPr>
          </a:lstStyle>
          <a:p>
            <a:pPr lvl="0"/>
            <a:r>
              <a:rPr lang="en-US" dirty="0"/>
              <a:t>Author and Date</a:t>
            </a:r>
          </a:p>
        </p:txBody>
      </p:sp>
    </p:spTree>
    <p:extLst>
      <p:ext uri="{BB962C8B-B14F-4D97-AF65-F5344CB8AC3E}">
        <p14:creationId xmlns:p14="http://schemas.microsoft.com/office/powerpoint/2010/main" val="2701018959"/>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no tex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304800" y="86295"/>
            <a:ext cx="8763000" cy="485382"/>
          </a:xfrm>
        </p:spPr>
        <p:txBody>
          <a:bodyPr/>
          <a:lstStyle>
            <a:lvl1pPr>
              <a:defRPr baseline="0">
                <a:latin typeface="Segoe UI" panose="020B0502040204020203" pitchFamily="34" charset="0"/>
                <a:cs typeface="Segoe UI" panose="020B0502040204020203" pitchFamily="34" charset="0"/>
              </a:defRPr>
            </a:lvl1pPr>
          </a:lstStyle>
          <a:p>
            <a:r>
              <a:rPr lang="en-US" dirty="0"/>
              <a:t>Title No Text Layout</a:t>
            </a:r>
          </a:p>
        </p:txBody>
      </p:sp>
      <p:sp>
        <p:nvSpPr>
          <p:cNvPr id="3" name="Text Placeholder 11"/>
          <p:cNvSpPr>
            <a:spLocks noGrp="1"/>
          </p:cNvSpPr>
          <p:nvPr>
            <p:ph type="body" sz="quarter" idx="16" hasCustomPrompt="1"/>
          </p:nvPr>
        </p:nvSpPr>
        <p:spPr>
          <a:xfrm>
            <a:off x="304800" y="4889649"/>
            <a:ext cx="8763001" cy="249792"/>
          </a:xfrm>
        </p:spPr>
        <p:txBody>
          <a:bodyPr lIns="0" tIns="0" rIns="0" bIns="91440" anchor="b">
            <a:normAutofit/>
          </a:bodyPr>
          <a:lstStyle>
            <a:lvl1pPr marL="0" indent="0" algn="r">
              <a:buNone/>
              <a:defRPr lang="en-US" sz="900" kern="1200" dirty="0">
                <a:solidFill>
                  <a:srgbClr val="002060"/>
                </a:solidFill>
                <a:latin typeface="+mn-lt"/>
                <a:ea typeface="+mn-ea"/>
                <a:cs typeface="+mn-cs"/>
              </a:defRPr>
            </a:lvl1pPr>
          </a:lstStyle>
          <a:p>
            <a:pPr lvl="0"/>
            <a:r>
              <a:rPr lang="en-US" dirty="0"/>
              <a:t>Source:</a:t>
            </a:r>
          </a:p>
        </p:txBody>
      </p:sp>
      <p:sp>
        <p:nvSpPr>
          <p:cNvPr id="2" name="Slide Number Placeholder 1"/>
          <p:cNvSpPr>
            <a:spLocks noGrp="1"/>
          </p:cNvSpPr>
          <p:nvPr>
            <p:ph type="sldNum" sz="quarter" idx="17"/>
          </p:nvPr>
        </p:nvSpPr>
        <p:spPr/>
        <p:txBody>
          <a:bodyPr vert="horz" lIns="45720" tIns="45720" rIns="45720" bIns="45720" rtlCol="0" anchor="b"/>
          <a:lstStyle>
            <a:lvl1pPr algn="ctr">
              <a:defRPr lang="en-US" sz="1000" b="1" smtClean="0"/>
            </a:lvl1pPr>
          </a:lstStyle>
          <a:p>
            <a:fld id="{ED4E8DE7-8107-485D-819E-7A652D98D056}" type="slidenum">
              <a:rPr lang="en-US" smtClean="0"/>
              <a:pPr/>
              <a:t>‹#›</a:t>
            </a:fld>
            <a:endParaRPr lang="en-US" dirty="0"/>
          </a:p>
        </p:txBody>
      </p:sp>
    </p:spTree>
    <p:extLst>
      <p:ext uri="{BB962C8B-B14F-4D97-AF65-F5344CB8AC3E}">
        <p14:creationId xmlns:p14="http://schemas.microsoft.com/office/powerpoint/2010/main" val="3286034344"/>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Title On Two Lines No Text">
    <p:spTree>
      <p:nvGrpSpPr>
        <p:cNvPr id="1" name=""/>
        <p:cNvGrpSpPr/>
        <p:nvPr/>
      </p:nvGrpSpPr>
      <p:grpSpPr>
        <a:xfrm>
          <a:off x="0" y="0"/>
          <a:ext cx="0" cy="0"/>
          <a:chOff x="0" y="0"/>
          <a:chExt cx="0" cy="0"/>
        </a:xfrm>
      </p:grpSpPr>
      <p:sp>
        <p:nvSpPr>
          <p:cNvPr id="3" name="Slide Number Placeholder 2"/>
          <p:cNvSpPr>
            <a:spLocks noGrp="1"/>
          </p:cNvSpPr>
          <p:nvPr>
            <p:ph type="sldNum" sz="quarter" idx="17"/>
          </p:nvPr>
        </p:nvSpPr>
        <p:spPr/>
        <p:txBody>
          <a:bodyPr lIns="45720" tIns="45720" rIns="45720" bIns="45720"/>
          <a:lstStyle>
            <a:lvl1pPr algn="ctr">
              <a:defRPr lang="en-US" sz="1000" b="1" kern="1200" smtClean="0">
                <a:solidFill>
                  <a:schemeClr val="tx1"/>
                </a:solidFill>
                <a:effectLst/>
                <a:latin typeface="Segoe UI Semilight" panose="020B0402040204020203" pitchFamily="34" charset="0"/>
                <a:ea typeface="+mn-ea"/>
                <a:cs typeface="+mn-cs"/>
              </a:defRPr>
            </a:lvl1pPr>
          </a:lstStyle>
          <a:p>
            <a:fld id="{ED4E8DE7-8107-485D-819E-7A652D98D056}" type="slidenum">
              <a:rPr lang="en-US" smtClean="0"/>
              <a:pPr/>
              <a:t>‹#›</a:t>
            </a:fld>
            <a:endParaRPr lang="en-US" dirty="0"/>
          </a:p>
        </p:txBody>
      </p:sp>
      <p:sp>
        <p:nvSpPr>
          <p:cNvPr id="13" name="Title 4"/>
          <p:cNvSpPr>
            <a:spLocks noGrp="1"/>
          </p:cNvSpPr>
          <p:nvPr>
            <p:ph type="title" hasCustomPrompt="1"/>
          </p:nvPr>
        </p:nvSpPr>
        <p:spPr>
          <a:xfrm>
            <a:off x="311285" y="57150"/>
            <a:ext cx="8763000" cy="1029685"/>
          </a:xfrm>
        </p:spPr>
        <p:txBody>
          <a:bodyPr tIns="91440" anchor="ctr" anchorCtr="0"/>
          <a:lstStyle>
            <a:lvl1pPr>
              <a:lnSpc>
                <a:spcPct val="90000"/>
              </a:lnSpc>
              <a:defRPr sz="4000" baseline="0"/>
            </a:lvl1pPr>
          </a:lstStyle>
          <a:p>
            <a:r>
              <a:rPr lang="en-US" dirty="0"/>
              <a:t>Title on two lines No text Layout - Title on two lines No text Layout</a:t>
            </a:r>
          </a:p>
        </p:txBody>
      </p:sp>
      <p:sp>
        <p:nvSpPr>
          <p:cNvPr id="20" name="Text Placeholder 11"/>
          <p:cNvSpPr>
            <a:spLocks noGrp="1"/>
          </p:cNvSpPr>
          <p:nvPr>
            <p:ph type="body" sz="quarter" idx="16" hasCustomPrompt="1"/>
          </p:nvPr>
        </p:nvSpPr>
        <p:spPr>
          <a:xfrm>
            <a:off x="304800" y="4889649"/>
            <a:ext cx="8763001" cy="249792"/>
          </a:xfrm>
        </p:spPr>
        <p:txBody>
          <a:bodyPr lIns="0" tIns="0" rIns="0" bIns="91440" anchor="b">
            <a:normAutofit/>
          </a:bodyPr>
          <a:lstStyle>
            <a:lvl1pPr marL="0" indent="0" algn="r">
              <a:buNone/>
              <a:defRPr lang="en-US" sz="900" kern="1200" dirty="0">
                <a:solidFill>
                  <a:srgbClr val="002060"/>
                </a:solidFill>
                <a:latin typeface="+mn-lt"/>
                <a:ea typeface="+mn-ea"/>
                <a:cs typeface="+mn-cs"/>
              </a:defRPr>
            </a:lvl1pPr>
          </a:lstStyle>
          <a:p>
            <a:pPr lvl="0"/>
            <a:r>
              <a:rPr lang="en-US" dirty="0"/>
              <a:t>Source:</a:t>
            </a:r>
          </a:p>
        </p:txBody>
      </p:sp>
    </p:spTree>
    <p:extLst>
      <p:ext uri="{BB962C8B-B14F-4D97-AF65-F5344CB8AC3E}">
        <p14:creationId xmlns:p14="http://schemas.microsoft.com/office/powerpoint/2010/main" val="2445167097"/>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304800" y="86295"/>
            <a:ext cx="8763000" cy="485382"/>
          </a:xfrm>
        </p:spPr>
        <p:txBody>
          <a:bodyPr/>
          <a:lstStyle>
            <a:lvl1pPr>
              <a:defRPr b="0" i="0">
                <a:solidFill>
                  <a:srgbClr val="C00000"/>
                </a:solidFill>
                <a:effectLst>
                  <a:innerShdw blurRad="63500" dist="50800" dir="13500000">
                    <a:prstClr val="black">
                      <a:alpha val="50000"/>
                    </a:prstClr>
                  </a:innerShdw>
                </a:effectLst>
                <a:latin typeface="+mj-lt"/>
                <a:ea typeface="Tahoma" panose="020B0604030504040204" pitchFamily="34" charset="0"/>
                <a:cs typeface="Segoe UI Light" panose="020B0502040204020203" pitchFamily="34" charset="0"/>
              </a:defRPr>
            </a:lvl1pPr>
          </a:lstStyle>
          <a:p>
            <a:r>
              <a:rPr lang="en-US" dirty="0"/>
              <a:t>Title and Text Layout</a:t>
            </a:r>
          </a:p>
        </p:txBody>
      </p:sp>
      <p:sp>
        <p:nvSpPr>
          <p:cNvPr id="10" name="Text Placeholder 9"/>
          <p:cNvSpPr>
            <a:spLocks noGrp="1"/>
          </p:cNvSpPr>
          <p:nvPr>
            <p:ph type="body" sz="quarter" idx="15"/>
          </p:nvPr>
        </p:nvSpPr>
        <p:spPr>
          <a:xfrm>
            <a:off x="304800" y="895350"/>
            <a:ext cx="8763000" cy="3962400"/>
          </a:xfrm>
        </p:spPr>
        <p:txBody>
          <a:bodyPr/>
          <a:lstStyle>
            <a:lvl1pPr>
              <a:spcAft>
                <a:spcPts val="1200"/>
              </a:spcAft>
              <a:defRPr/>
            </a:lvl1pPr>
            <a:lvl2pPr>
              <a:spcAft>
                <a:spcPts val="1200"/>
              </a:spcAft>
              <a:defRPr/>
            </a:lvl2pPr>
            <a:lvl3pPr>
              <a:spcAft>
                <a:spcPts val="1200"/>
              </a:spcAft>
              <a:defRPr/>
            </a:lvl3pPr>
          </a:lstStyle>
          <a:p>
            <a:pPr lvl="0"/>
            <a:r>
              <a:rPr lang="en-US"/>
              <a:t>Edit Master text styles</a:t>
            </a:r>
          </a:p>
          <a:p>
            <a:pPr lvl="1"/>
            <a:r>
              <a:rPr lang="en-US"/>
              <a:t>Second level</a:t>
            </a:r>
          </a:p>
          <a:p>
            <a:pPr lvl="2"/>
            <a:r>
              <a:rPr lang="en-US"/>
              <a:t>Third level</a:t>
            </a:r>
          </a:p>
        </p:txBody>
      </p:sp>
      <p:sp>
        <p:nvSpPr>
          <p:cNvPr id="12" name="Text Placeholder 11"/>
          <p:cNvSpPr>
            <a:spLocks noGrp="1"/>
          </p:cNvSpPr>
          <p:nvPr>
            <p:ph type="body" sz="quarter" idx="16" hasCustomPrompt="1"/>
          </p:nvPr>
        </p:nvSpPr>
        <p:spPr>
          <a:xfrm>
            <a:off x="304800" y="4889649"/>
            <a:ext cx="8763001" cy="249792"/>
          </a:xfrm>
        </p:spPr>
        <p:txBody>
          <a:bodyPr lIns="0" tIns="0" rIns="0" bIns="91440" anchor="b">
            <a:normAutofit/>
          </a:bodyPr>
          <a:lstStyle>
            <a:lvl1pPr marL="0" indent="0" algn="r">
              <a:buNone/>
              <a:defRPr lang="en-US" sz="900" kern="1200" dirty="0">
                <a:solidFill>
                  <a:srgbClr val="002060"/>
                </a:solidFill>
                <a:latin typeface="+mn-lt"/>
                <a:ea typeface="+mn-ea"/>
                <a:cs typeface="+mn-cs"/>
              </a:defRPr>
            </a:lvl1pPr>
          </a:lstStyle>
          <a:p>
            <a:pPr lvl="0"/>
            <a:r>
              <a:rPr lang="en-US" dirty="0"/>
              <a:t>Source:</a:t>
            </a:r>
          </a:p>
        </p:txBody>
      </p:sp>
      <p:sp>
        <p:nvSpPr>
          <p:cNvPr id="3" name="Slide Number Placeholder 2"/>
          <p:cNvSpPr>
            <a:spLocks noGrp="1"/>
          </p:cNvSpPr>
          <p:nvPr>
            <p:ph type="sldNum" sz="quarter" idx="17"/>
          </p:nvPr>
        </p:nvSpPr>
        <p:spPr/>
        <p:txBody>
          <a:bodyPr vert="horz" lIns="45720" tIns="45720" rIns="45720" bIns="45720" rtlCol="0" anchor="b"/>
          <a:lstStyle>
            <a:lvl1pPr algn="ctr">
              <a:defRPr lang="en-US" sz="1000" b="1" smtClean="0"/>
            </a:lvl1pPr>
          </a:lstStyle>
          <a:p>
            <a:pPr>
              <a:buClr>
                <a:srgbClr val="C00000"/>
              </a:buClr>
              <a:buSzPct val="75000"/>
              <a:buFont typeface="Wingdings" panose="05000000000000000000" pitchFamily="2" charset="2"/>
              <a:buNone/>
            </a:pPr>
            <a:fld id="{ED4E8DE7-8107-485D-819E-7A652D98D056}" type="slidenum">
              <a:rPr lang="en-US" smtClean="0"/>
              <a:pPr>
                <a:buClr>
                  <a:srgbClr val="C00000"/>
                </a:buClr>
                <a:buSzPct val="75000"/>
                <a:buFont typeface="Wingdings" panose="05000000000000000000" pitchFamily="2" charset="2"/>
                <a:buNone/>
              </a:pPr>
              <a:t>‹#›</a:t>
            </a:fld>
            <a:endParaRPr lang="en-US" dirty="0"/>
          </a:p>
        </p:txBody>
      </p:sp>
    </p:spTree>
    <p:extLst>
      <p:ext uri="{BB962C8B-B14F-4D97-AF65-F5344CB8AC3E}">
        <p14:creationId xmlns:p14="http://schemas.microsoft.com/office/powerpoint/2010/main" val="3350010495"/>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Title On Two Line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1428749"/>
            <a:ext cx="8736012" cy="3457451"/>
          </a:xfrm>
        </p:spPr>
        <p:txBody>
          <a:bodyPr/>
          <a:lstStyle>
            <a:lvl1pPr>
              <a:spcBef>
                <a:spcPts val="0"/>
              </a:spcBef>
              <a:spcAft>
                <a:spcPts val="1200"/>
              </a:spcAft>
              <a:defRPr/>
            </a:lvl1pPr>
            <a:lvl2pPr>
              <a:spcBef>
                <a:spcPts val="0"/>
              </a:spcBef>
              <a:spcAft>
                <a:spcPts val="1200"/>
              </a:spcAft>
              <a:defRPr/>
            </a:lvl2pPr>
            <a:lvl3pPr>
              <a:spcBef>
                <a:spcPts val="0"/>
              </a:spcBef>
              <a:spcAft>
                <a:spcPts val="1200"/>
              </a:spcAft>
              <a:defRPr/>
            </a:lvl3pPr>
            <a:lvl4pPr>
              <a:spcBef>
                <a:spcPts val="0"/>
              </a:spcBef>
              <a:spcAft>
                <a:spcPts val="1200"/>
              </a:spcAft>
              <a:defRPr/>
            </a:lvl4pPr>
            <a:lvl5pPr>
              <a:spcBef>
                <a:spcPts val="0"/>
              </a:spcBef>
              <a:spcAft>
                <a:spcPts val="1200"/>
              </a:spcAf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7"/>
          </p:nvPr>
        </p:nvSpPr>
        <p:spPr/>
        <p:txBody>
          <a:bodyPr vert="horz" lIns="45720" tIns="45720" rIns="45720" bIns="45720" rtlCol="0" anchor="b"/>
          <a:lstStyle>
            <a:lvl1pPr algn="ctr">
              <a:defRPr lang="en-US" sz="1000" b="1" smtClean="0"/>
            </a:lvl1pPr>
          </a:lstStyle>
          <a:p>
            <a:fld id="{ED4E8DE7-8107-485D-819E-7A652D98D056}" type="slidenum">
              <a:rPr lang="en-US" smtClean="0"/>
              <a:pPr/>
              <a:t>‹#›</a:t>
            </a:fld>
            <a:endParaRPr lang="en-US" dirty="0"/>
          </a:p>
        </p:txBody>
      </p:sp>
      <p:sp>
        <p:nvSpPr>
          <p:cNvPr id="14" name="Text Placeholder 11"/>
          <p:cNvSpPr>
            <a:spLocks noGrp="1"/>
          </p:cNvSpPr>
          <p:nvPr>
            <p:ph type="body" sz="quarter" idx="16" hasCustomPrompt="1"/>
          </p:nvPr>
        </p:nvSpPr>
        <p:spPr>
          <a:xfrm>
            <a:off x="304800" y="4889649"/>
            <a:ext cx="8763001" cy="249792"/>
          </a:xfrm>
        </p:spPr>
        <p:txBody>
          <a:bodyPr lIns="0" tIns="0" rIns="0" bIns="91440" anchor="b">
            <a:normAutofit/>
          </a:bodyPr>
          <a:lstStyle>
            <a:lvl1pPr marL="0" indent="0" algn="r">
              <a:buNone/>
              <a:defRPr lang="en-US" sz="900" kern="1200" dirty="0">
                <a:solidFill>
                  <a:srgbClr val="002060"/>
                </a:solidFill>
                <a:latin typeface="+mn-lt"/>
                <a:ea typeface="+mn-ea"/>
                <a:cs typeface="+mn-cs"/>
              </a:defRPr>
            </a:lvl1pPr>
          </a:lstStyle>
          <a:p>
            <a:pPr lvl="0"/>
            <a:r>
              <a:rPr lang="en-US" dirty="0"/>
              <a:t>Source:</a:t>
            </a:r>
          </a:p>
        </p:txBody>
      </p:sp>
      <p:sp>
        <p:nvSpPr>
          <p:cNvPr id="15" name="Title 4"/>
          <p:cNvSpPr>
            <a:spLocks noGrp="1"/>
          </p:cNvSpPr>
          <p:nvPr>
            <p:ph type="title" hasCustomPrompt="1"/>
          </p:nvPr>
        </p:nvSpPr>
        <p:spPr>
          <a:xfrm>
            <a:off x="311285" y="57150"/>
            <a:ext cx="8763000" cy="1029685"/>
          </a:xfrm>
        </p:spPr>
        <p:txBody>
          <a:bodyPr tIns="91440" anchor="ctr" anchorCtr="0"/>
          <a:lstStyle>
            <a:lvl1pPr>
              <a:lnSpc>
                <a:spcPct val="90000"/>
              </a:lnSpc>
              <a:defRPr sz="4000" baseline="0"/>
            </a:lvl1pPr>
          </a:lstStyle>
          <a:p>
            <a:r>
              <a:rPr lang="en-US" dirty="0"/>
              <a:t>Title on two lines of text layout - Title on two lines of text Layout</a:t>
            </a:r>
          </a:p>
        </p:txBody>
      </p:sp>
    </p:spTree>
    <p:extLst>
      <p:ext uri="{BB962C8B-B14F-4D97-AF65-F5344CB8AC3E}">
        <p14:creationId xmlns:p14="http://schemas.microsoft.com/office/powerpoint/2010/main" val="3324629247"/>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Black">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4980633"/>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40084-99CA-9A4C-9F4F-F1F9341843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CC56E4-2487-4248-9D5D-5EAAE23591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3A7E0-5E59-ED47-803B-80B86F51D7C3}"/>
              </a:ext>
            </a:extLst>
          </p:cNvPr>
          <p:cNvSpPr>
            <a:spLocks noGrp="1"/>
          </p:cNvSpPr>
          <p:nvPr>
            <p:ph type="dt" sz="half" idx="10"/>
          </p:nvPr>
        </p:nvSpPr>
        <p:spPr/>
        <p:txBody>
          <a:bodyPr/>
          <a:lstStyle/>
          <a:p>
            <a:fld id="{48A87A34-81AB-432B-8DAE-1953F412C126}" type="datetimeFigureOut">
              <a:rPr lang="en-US" smtClean="0"/>
              <a:pPr/>
              <a:t>8/31/21</a:t>
            </a:fld>
            <a:endParaRPr lang="en-US" dirty="0"/>
          </a:p>
        </p:txBody>
      </p:sp>
      <p:sp>
        <p:nvSpPr>
          <p:cNvPr id="5" name="Footer Placeholder 4">
            <a:extLst>
              <a:ext uri="{FF2B5EF4-FFF2-40B4-BE49-F238E27FC236}">
                <a16:creationId xmlns:a16="http://schemas.microsoft.com/office/drawing/2014/main" id="{804D1C8A-6BA7-1D45-AEDB-1DCD835CB1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7EB94E-11A3-C142-BDDD-5CA415371FE2}"/>
              </a:ext>
            </a:extLst>
          </p:cNvPr>
          <p:cNvSpPr>
            <a:spLocks noGrp="1"/>
          </p:cNvSpPr>
          <p:nvPr>
            <p:ph type="sldNum" sz="quarter" idx="12"/>
          </p:nvPr>
        </p:nvSpPr>
        <p:spPr/>
        <p:txBody>
          <a:bodyPr/>
          <a:lstStyle/>
          <a:p>
            <a:fld id="{ED4E8DE7-8107-485D-819E-7A652D98D056}" type="slidenum">
              <a:rPr lang="en-US" smtClean="0"/>
              <a:pPr/>
              <a:t>‹#›</a:t>
            </a:fld>
            <a:endParaRPr lang="en-US" dirty="0"/>
          </a:p>
        </p:txBody>
      </p:sp>
    </p:spTree>
    <p:extLst>
      <p:ext uri="{BB962C8B-B14F-4D97-AF65-F5344CB8AC3E}">
        <p14:creationId xmlns:p14="http://schemas.microsoft.com/office/powerpoint/2010/main" val="2248779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5331E-CA76-6F40-83A3-6244B071888A}"/>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31DBE48-3103-1E45-9CE5-1E4E0C1B5BB6}"/>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8E09DA-0457-E841-ADE6-9F7E8CCE13A0}"/>
              </a:ext>
            </a:extLst>
          </p:cNvPr>
          <p:cNvSpPr>
            <a:spLocks noGrp="1"/>
          </p:cNvSpPr>
          <p:nvPr>
            <p:ph type="dt" sz="half" idx="10"/>
          </p:nvPr>
        </p:nvSpPr>
        <p:spPr/>
        <p:txBody>
          <a:bodyPr/>
          <a:lstStyle/>
          <a:p>
            <a:fld id="{48A87A34-81AB-432B-8DAE-1953F412C126}" type="datetimeFigureOut">
              <a:rPr lang="en-US" smtClean="0"/>
              <a:t>8/31/21</a:t>
            </a:fld>
            <a:endParaRPr lang="en-US" dirty="0"/>
          </a:p>
        </p:txBody>
      </p:sp>
      <p:sp>
        <p:nvSpPr>
          <p:cNvPr id="5" name="Footer Placeholder 4">
            <a:extLst>
              <a:ext uri="{FF2B5EF4-FFF2-40B4-BE49-F238E27FC236}">
                <a16:creationId xmlns:a16="http://schemas.microsoft.com/office/drawing/2014/main" id="{02822DA5-9B4D-9B4C-98B7-07B62C59F5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81B09EE-7B3E-4F48-B75C-DB3CD0B6B383}"/>
              </a:ext>
            </a:extLst>
          </p:cNvPr>
          <p:cNvSpPr>
            <a:spLocks noGrp="1"/>
          </p:cNvSpPr>
          <p:nvPr>
            <p:ph type="sldNum" sz="quarter" idx="12"/>
          </p:nvPr>
        </p:nvSpPr>
        <p:spPr/>
        <p:txBody>
          <a:bodyPr/>
          <a:lstStyle/>
          <a:p>
            <a:fld id="{ED4E8DE7-8107-485D-819E-7A652D98D056}" type="slidenum">
              <a:rPr lang="en-US" smtClean="0"/>
              <a:pPr/>
              <a:t>‹#›</a:t>
            </a:fld>
            <a:endParaRPr lang="en-US" dirty="0"/>
          </a:p>
        </p:txBody>
      </p:sp>
    </p:spTree>
    <p:extLst>
      <p:ext uri="{BB962C8B-B14F-4D97-AF65-F5344CB8AC3E}">
        <p14:creationId xmlns:p14="http://schemas.microsoft.com/office/powerpoint/2010/main" val="146003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A2CE-8B3B-9B48-B060-52A32FEB3B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78E2A7-D580-B045-9260-688892275DE0}"/>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5F2176-BAC9-F641-9D84-5914DA6BD1E4}"/>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D02E5D-9C38-3D46-80EB-6C7BF3544C29}"/>
              </a:ext>
            </a:extLst>
          </p:cNvPr>
          <p:cNvSpPr>
            <a:spLocks noGrp="1"/>
          </p:cNvSpPr>
          <p:nvPr>
            <p:ph type="dt" sz="half" idx="10"/>
          </p:nvPr>
        </p:nvSpPr>
        <p:spPr/>
        <p:txBody>
          <a:bodyPr/>
          <a:lstStyle/>
          <a:p>
            <a:fld id="{48A87A34-81AB-432B-8DAE-1953F412C126}" type="datetimeFigureOut">
              <a:rPr lang="en-US" smtClean="0"/>
              <a:pPr/>
              <a:t>8/31/21</a:t>
            </a:fld>
            <a:endParaRPr lang="en-US" dirty="0"/>
          </a:p>
        </p:txBody>
      </p:sp>
      <p:sp>
        <p:nvSpPr>
          <p:cNvPr id="6" name="Footer Placeholder 5">
            <a:extLst>
              <a:ext uri="{FF2B5EF4-FFF2-40B4-BE49-F238E27FC236}">
                <a16:creationId xmlns:a16="http://schemas.microsoft.com/office/drawing/2014/main" id="{29617313-5BA5-864D-B459-BA6A6D369F8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8D373E5-EFD4-7748-961B-7119BF23705F}"/>
              </a:ext>
            </a:extLst>
          </p:cNvPr>
          <p:cNvSpPr>
            <a:spLocks noGrp="1"/>
          </p:cNvSpPr>
          <p:nvPr>
            <p:ph type="sldNum" sz="quarter" idx="12"/>
          </p:nvPr>
        </p:nvSpPr>
        <p:spPr/>
        <p:txBody>
          <a:bodyPr/>
          <a:lstStyle/>
          <a:p>
            <a:fld id="{ED4E8DE7-8107-485D-819E-7A652D98D056}" type="slidenum">
              <a:rPr lang="en-US" smtClean="0"/>
              <a:pPr/>
              <a:t>‹#›</a:t>
            </a:fld>
            <a:endParaRPr lang="en-US" dirty="0"/>
          </a:p>
        </p:txBody>
      </p:sp>
    </p:spTree>
    <p:extLst>
      <p:ext uri="{BB962C8B-B14F-4D97-AF65-F5344CB8AC3E}">
        <p14:creationId xmlns:p14="http://schemas.microsoft.com/office/powerpoint/2010/main" val="1287527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999F5-EE07-B04E-9F82-B963D8B69873}"/>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0D0DEF-F982-F248-9BB4-298725F9468C}"/>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316E13F-F73F-EB4B-B8E3-20C3D603B3D9}"/>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EC4CA4-B077-D247-B38E-336AA33D3BA8}"/>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1DD8BFA-EF70-0C45-9893-726925BC7A1D}"/>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C4B258-EE63-F043-A9D2-A2098F5577C7}"/>
              </a:ext>
            </a:extLst>
          </p:cNvPr>
          <p:cNvSpPr>
            <a:spLocks noGrp="1"/>
          </p:cNvSpPr>
          <p:nvPr>
            <p:ph type="dt" sz="half" idx="10"/>
          </p:nvPr>
        </p:nvSpPr>
        <p:spPr/>
        <p:txBody>
          <a:bodyPr/>
          <a:lstStyle/>
          <a:p>
            <a:fld id="{48A87A34-81AB-432B-8DAE-1953F412C126}" type="datetimeFigureOut">
              <a:rPr lang="en-US" smtClean="0"/>
              <a:pPr/>
              <a:t>8/31/21</a:t>
            </a:fld>
            <a:endParaRPr lang="en-US" dirty="0"/>
          </a:p>
        </p:txBody>
      </p:sp>
      <p:sp>
        <p:nvSpPr>
          <p:cNvPr id="8" name="Footer Placeholder 7">
            <a:extLst>
              <a:ext uri="{FF2B5EF4-FFF2-40B4-BE49-F238E27FC236}">
                <a16:creationId xmlns:a16="http://schemas.microsoft.com/office/drawing/2014/main" id="{DF2305E8-11AE-AC46-889B-B24471DB6C1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018C1C6-63EE-4C4F-B35A-16354F55FEC5}"/>
              </a:ext>
            </a:extLst>
          </p:cNvPr>
          <p:cNvSpPr>
            <a:spLocks noGrp="1"/>
          </p:cNvSpPr>
          <p:nvPr>
            <p:ph type="sldNum" sz="quarter" idx="12"/>
          </p:nvPr>
        </p:nvSpPr>
        <p:spPr/>
        <p:txBody>
          <a:bodyPr/>
          <a:lstStyle/>
          <a:p>
            <a:fld id="{ED4E8DE7-8107-485D-819E-7A652D98D056}" type="slidenum">
              <a:rPr lang="en-US" smtClean="0"/>
              <a:pPr/>
              <a:t>‹#›</a:t>
            </a:fld>
            <a:endParaRPr lang="en-US" dirty="0"/>
          </a:p>
        </p:txBody>
      </p:sp>
    </p:spTree>
    <p:extLst>
      <p:ext uri="{BB962C8B-B14F-4D97-AF65-F5344CB8AC3E}">
        <p14:creationId xmlns:p14="http://schemas.microsoft.com/office/powerpoint/2010/main" val="137701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E9E45-FB9F-D548-9526-293863B4BA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01BAD-A96E-4C4E-A1F4-A121459264C4}"/>
              </a:ext>
            </a:extLst>
          </p:cNvPr>
          <p:cNvSpPr>
            <a:spLocks noGrp="1"/>
          </p:cNvSpPr>
          <p:nvPr>
            <p:ph type="dt" sz="half" idx="10"/>
          </p:nvPr>
        </p:nvSpPr>
        <p:spPr/>
        <p:txBody>
          <a:bodyPr/>
          <a:lstStyle/>
          <a:p>
            <a:fld id="{48A87A34-81AB-432B-8DAE-1953F412C126}" type="datetimeFigureOut">
              <a:rPr lang="en-US" smtClean="0"/>
              <a:t>8/31/21</a:t>
            </a:fld>
            <a:endParaRPr lang="en-US" dirty="0"/>
          </a:p>
        </p:txBody>
      </p:sp>
      <p:sp>
        <p:nvSpPr>
          <p:cNvPr id="4" name="Footer Placeholder 3">
            <a:extLst>
              <a:ext uri="{FF2B5EF4-FFF2-40B4-BE49-F238E27FC236}">
                <a16:creationId xmlns:a16="http://schemas.microsoft.com/office/drawing/2014/main" id="{3C90739C-9DD9-DA4B-B564-02334D17098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2851F32-3F71-C042-B2A8-51A3DC4A6C92}"/>
              </a:ext>
            </a:extLst>
          </p:cNvPr>
          <p:cNvSpPr>
            <a:spLocks noGrp="1"/>
          </p:cNvSpPr>
          <p:nvPr>
            <p:ph type="sldNum" sz="quarter" idx="12"/>
          </p:nvPr>
        </p:nvSpPr>
        <p:spPr/>
        <p:txBody>
          <a:bodyPr/>
          <a:lstStyle/>
          <a:p>
            <a:fld id="{ED4E8DE7-8107-485D-819E-7A652D98D056}" type="slidenum">
              <a:rPr lang="en-US" smtClean="0"/>
              <a:pPr/>
              <a:t>‹#›</a:t>
            </a:fld>
            <a:endParaRPr lang="en-US" dirty="0"/>
          </a:p>
        </p:txBody>
      </p:sp>
    </p:spTree>
    <p:extLst>
      <p:ext uri="{BB962C8B-B14F-4D97-AF65-F5344CB8AC3E}">
        <p14:creationId xmlns:p14="http://schemas.microsoft.com/office/powerpoint/2010/main" val="44575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B1114E-1193-8244-8836-285CE3742EAE}"/>
              </a:ext>
            </a:extLst>
          </p:cNvPr>
          <p:cNvSpPr>
            <a:spLocks noGrp="1"/>
          </p:cNvSpPr>
          <p:nvPr>
            <p:ph type="dt" sz="half" idx="10"/>
          </p:nvPr>
        </p:nvSpPr>
        <p:spPr/>
        <p:txBody>
          <a:bodyPr/>
          <a:lstStyle/>
          <a:p>
            <a:fld id="{48A87A34-81AB-432B-8DAE-1953F412C126}" type="datetimeFigureOut">
              <a:rPr lang="en-US" smtClean="0"/>
              <a:t>8/31/21</a:t>
            </a:fld>
            <a:endParaRPr lang="en-US" dirty="0"/>
          </a:p>
        </p:txBody>
      </p:sp>
      <p:sp>
        <p:nvSpPr>
          <p:cNvPr id="3" name="Footer Placeholder 2">
            <a:extLst>
              <a:ext uri="{FF2B5EF4-FFF2-40B4-BE49-F238E27FC236}">
                <a16:creationId xmlns:a16="http://schemas.microsoft.com/office/drawing/2014/main" id="{D3FD82C1-D503-8E44-9A33-F6652869584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E81F84B-3326-934C-A768-190945E1A4B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60346849"/>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F4B1E-2E63-FC4A-9FD8-DEBEF67FB465}"/>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8DD03571-66FF-3348-9CAA-451E104A0511}"/>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2E202B-CBB0-0248-8727-2AD0D87503F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7EF4AA-3B0D-DC4E-A2B5-7871B3EF5FD4}"/>
              </a:ext>
            </a:extLst>
          </p:cNvPr>
          <p:cNvSpPr>
            <a:spLocks noGrp="1"/>
          </p:cNvSpPr>
          <p:nvPr>
            <p:ph type="dt" sz="half" idx="10"/>
          </p:nvPr>
        </p:nvSpPr>
        <p:spPr/>
        <p:txBody>
          <a:bodyPr/>
          <a:lstStyle/>
          <a:p>
            <a:fld id="{48A87A34-81AB-432B-8DAE-1953F412C126}" type="datetimeFigureOut">
              <a:rPr lang="en-US" smtClean="0"/>
              <a:pPr/>
              <a:t>8/31/21</a:t>
            </a:fld>
            <a:endParaRPr lang="en-US" dirty="0"/>
          </a:p>
        </p:txBody>
      </p:sp>
      <p:sp>
        <p:nvSpPr>
          <p:cNvPr id="6" name="Footer Placeholder 5">
            <a:extLst>
              <a:ext uri="{FF2B5EF4-FFF2-40B4-BE49-F238E27FC236}">
                <a16:creationId xmlns:a16="http://schemas.microsoft.com/office/drawing/2014/main" id="{0EDADD22-2FBF-1548-9E88-32212E07C9E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23FC6B1-7139-A742-B3DE-E150C66A4A9E}"/>
              </a:ext>
            </a:extLst>
          </p:cNvPr>
          <p:cNvSpPr>
            <a:spLocks noGrp="1"/>
          </p:cNvSpPr>
          <p:nvPr>
            <p:ph type="sldNum" sz="quarter" idx="12"/>
          </p:nvPr>
        </p:nvSpPr>
        <p:spPr/>
        <p:txBody>
          <a:bodyPr/>
          <a:lstStyle/>
          <a:p>
            <a:fld id="{ED4E8DE7-8107-485D-819E-7A652D98D056}" type="slidenum">
              <a:rPr lang="en-US" smtClean="0"/>
              <a:pPr/>
              <a:t>‹#›</a:t>
            </a:fld>
            <a:endParaRPr lang="en-US" dirty="0"/>
          </a:p>
        </p:txBody>
      </p:sp>
    </p:spTree>
    <p:extLst>
      <p:ext uri="{BB962C8B-B14F-4D97-AF65-F5344CB8AC3E}">
        <p14:creationId xmlns:p14="http://schemas.microsoft.com/office/powerpoint/2010/main" val="2519406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B20A2-E95B-9F45-AC5F-5F01A4C2BEC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5B03B096-987B-9A48-87B2-736ED1028266}"/>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409E87A2-5E0D-DC46-9095-F6A0F9EF9E4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3ADC2EB-24EF-3C40-A403-B04724F79B21}"/>
              </a:ext>
            </a:extLst>
          </p:cNvPr>
          <p:cNvSpPr>
            <a:spLocks noGrp="1"/>
          </p:cNvSpPr>
          <p:nvPr>
            <p:ph type="dt" sz="half" idx="10"/>
          </p:nvPr>
        </p:nvSpPr>
        <p:spPr/>
        <p:txBody>
          <a:bodyPr/>
          <a:lstStyle/>
          <a:p>
            <a:fld id="{48A87A34-81AB-432B-8DAE-1953F412C126}" type="datetimeFigureOut">
              <a:rPr lang="en-US" smtClean="0"/>
              <a:t>8/31/21</a:t>
            </a:fld>
            <a:endParaRPr lang="en-US" dirty="0"/>
          </a:p>
        </p:txBody>
      </p:sp>
      <p:sp>
        <p:nvSpPr>
          <p:cNvPr id="6" name="Footer Placeholder 5">
            <a:extLst>
              <a:ext uri="{FF2B5EF4-FFF2-40B4-BE49-F238E27FC236}">
                <a16:creationId xmlns:a16="http://schemas.microsoft.com/office/drawing/2014/main" id="{E02D6B9D-E4D0-904B-9AFF-771848B452D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D6A8969-312E-3448-809C-67F09472CC32}"/>
              </a:ext>
            </a:extLst>
          </p:cNvPr>
          <p:cNvSpPr>
            <a:spLocks noGrp="1"/>
          </p:cNvSpPr>
          <p:nvPr>
            <p:ph type="sldNum" sz="quarter" idx="12"/>
          </p:nvPr>
        </p:nvSpPr>
        <p:spPr/>
        <p:txBody>
          <a:bodyPr/>
          <a:lstStyle/>
          <a:p>
            <a:fld id="{ED4E8DE7-8107-485D-819E-7A652D98D056}" type="slidenum">
              <a:rPr lang="en-US" smtClean="0"/>
              <a:pPr/>
              <a:t>‹#›</a:t>
            </a:fld>
            <a:endParaRPr lang="en-US" dirty="0"/>
          </a:p>
        </p:txBody>
      </p:sp>
    </p:spTree>
    <p:extLst>
      <p:ext uri="{BB962C8B-B14F-4D97-AF65-F5344CB8AC3E}">
        <p14:creationId xmlns:p14="http://schemas.microsoft.com/office/powerpoint/2010/main" val="3077014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BEBB92-E0E4-6D42-9694-340AFA854E26}"/>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7D34A5-A7A1-4343-847A-DD3A1FAAD048}"/>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508279-9180-444B-BB78-7FC906219457}"/>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8/31/21</a:t>
            </a:fld>
            <a:endParaRPr lang="en-US" dirty="0"/>
          </a:p>
        </p:txBody>
      </p:sp>
      <p:sp>
        <p:nvSpPr>
          <p:cNvPr id="5" name="Footer Placeholder 4">
            <a:extLst>
              <a:ext uri="{FF2B5EF4-FFF2-40B4-BE49-F238E27FC236}">
                <a16:creationId xmlns:a16="http://schemas.microsoft.com/office/drawing/2014/main" id="{53A47A18-AA06-ED4A-9643-EA8D5895E33F}"/>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02B6CD5-8536-3F40-888A-5FB9E1446F3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D4E8DE7-8107-485D-819E-7A652D98D056}" type="slidenum">
              <a:rPr lang="en-US" smtClean="0"/>
              <a:pPr/>
              <a:t>‹#›</a:t>
            </a:fld>
            <a:endParaRPr lang="en-US" dirty="0"/>
          </a:p>
        </p:txBody>
      </p:sp>
    </p:spTree>
    <p:extLst>
      <p:ext uri="{BB962C8B-B14F-4D97-AF65-F5344CB8AC3E}">
        <p14:creationId xmlns:p14="http://schemas.microsoft.com/office/powerpoint/2010/main" val="3066449513"/>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 id="2147483934" r:id="rId12"/>
    <p:sldLayoutId id="2147483935" r:id="rId13"/>
    <p:sldLayoutId id="2147483936" r:id="rId14"/>
    <p:sldLayoutId id="2147483937" r:id="rId15"/>
    <p:sldLayoutId id="2147483938" r:id="rId16"/>
    <p:sldLayoutId id="2147483939" r:id="rId17"/>
  </p:sldLayoutIdLst>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www.cnet.com/uk/news/nsa-claims-it-touches-only-1-6-percent-of-internet-traffic/" TargetMode="External"/><Relationship Id="rId2" Type="http://schemas.openxmlformats.org/officeDocument/2006/relationships/hyperlink" Target="http://www.wiley.com/WileyCDA/WileyTitle/productCd-1119231388,descCd-buy.html"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5.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6.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4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7.xml"/><Relationship Id="rId1" Type="http://schemas.openxmlformats.org/officeDocument/2006/relationships/slideLayout" Target="../slideLayouts/slideLayout15.xml"/><Relationship Id="rId4" Type="http://schemas.openxmlformats.org/officeDocument/2006/relationships/image" Target="../media/image27.jpeg"/></Relationships>
</file>

<file path=ppt/slides/_rels/slide4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9.xml"/><Relationship Id="rId1" Type="http://schemas.openxmlformats.org/officeDocument/2006/relationships/slideLayout" Target="../slideLayouts/slideLayout15.xml"/><Relationship Id="rId4" Type="http://schemas.openxmlformats.org/officeDocument/2006/relationships/image" Target="../media/image27.jpeg"/></Relationships>
</file>

<file path=ppt/slides/_rels/slide4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6.xml"/><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6.xml"/><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7F80B1F-C7D4-3E4A-866E-FC55EB69286E}"/>
              </a:ext>
            </a:extLst>
          </p:cNvPr>
          <p:cNvSpPr>
            <a:spLocks noGrp="1" noChangeArrowheads="1"/>
          </p:cNvSpPr>
          <p:nvPr>
            <p:ph type="title"/>
          </p:nvPr>
        </p:nvSpPr>
        <p:spPr>
          <a:xfrm>
            <a:off x="1750219" y="184547"/>
            <a:ext cx="6057900" cy="457200"/>
          </a:xfrm>
        </p:spPr>
        <p:txBody>
          <a:bodyPr>
            <a:normAutofit fontScale="90000"/>
          </a:bodyPr>
          <a:lstStyle/>
          <a:p>
            <a:r>
              <a:rPr lang="en-US" altLang="en-US"/>
              <a:t>Today</a:t>
            </a:r>
          </a:p>
        </p:txBody>
      </p:sp>
      <p:sp>
        <p:nvSpPr>
          <p:cNvPr id="7171" name="Rectangle 3">
            <a:extLst>
              <a:ext uri="{FF2B5EF4-FFF2-40B4-BE49-F238E27FC236}">
                <a16:creationId xmlns:a16="http://schemas.microsoft.com/office/drawing/2014/main" id="{10733102-B015-754D-8A9D-57D2DA27D473}"/>
              </a:ext>
            </a:extLst>
          </p:cNvPr>
          <p:cNvSpPr>
            <a:spLocks noGrp="1" noChangeArrowheads="1"/>
          </p:cNvSpPr>
          <p:nvPr>
            <p:ph idx="1"/>
          </p:nvPr>
        </p:nvSpPr>
        <p:spPr>
          <a:xfrm>
            <a:off x="1975248" y="872728"/>
            <a:ext cx="5339953" cy="3643313"/>
          </a:xfrm>
        </p:spPr>
        <p:txBody>
          <a:bodyPr/>
          <a:lstStyle/>
          <a:p>
            <a:r>
              <a:rPr lang="en-US" altLang="en-US" dirty="0">
                <a:ea typeface="ＭＳ Ｐゴシック" panose="020B0600070205080204" pitchFamily="34" charset="-128"/>
              </a:rPr>
              <a:t>The Need for Databases</a:t>
            </a:r>
          </a:p>
          <a:p>
            <a:r>
              <a:rPr lang="en-US" altLang="en-US" dirty="0">
                <a:ea typeface="ＭＳ Ｐゴシック" panose="020B0600070205080204" pitchFamily="34" charset="-128"/>
              </a:rPr>
              <a:t>Data Models</a:t>
            </a:r>
          </a:p>
          <a:p>
            <a:r>
              <a:rPr lang="en-US" altLang="en-US" dirty="0">
                <a:ea typeface="ＭＳ Ｐゴシック" panose="020B0600070205080204" pitchFamily="34" charset="-128"/>
              </a:rPr>
              <a:t>Relational  Databases</a:t>
            </a:r>
          </a:p>
          <a:p>
            <a:r>
              <a:rPr lang="en-US" altLang="en-US" dirty="0">
                <a:ea typeface="ＭＳ Ｐゴシック" panose="020B0600070205080204" pitchFamily="34" charset="-128"/>
              </a:rPr>
              <a:t>Database Design</a:t>
            </a:r>
          </a:p>
          <a:p>
            <a:r>
              <a:rPr lang="en-US" altLang="en-US" dirty="0">
                <a:ea typeface="ＭＳ Ｐゴシック" panose="020B0600070205080204" pitchFamily="34" charset="-128"/>
              </a:rPr>
              <a:t>Transaction Manager</a:t>
            </a:r>
          </a:p>
          <a:p>
            <a:pPr>
              <a:buFont typeface="Monotype Sorts" pitchFamily="2" charset="2"/>
              <a:buNone/>
            </a:pPr>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fade">
                                      <p:cBhvr>
                                        <p:cTn id="12" dur="500"/>
                                        <p:tgtEl>
                                          <p:spTgt spid="7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fade">
                                      <p:cBhvr>
                                        <p:cTn id="17" dur="500"/>
                                        <p:tgtEl>
                                          <p:spTgt spid="71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fade">
                                      <p:cBhvr>
                                        <p:cTn id="22" dur="500"/>
                                        <p:tgtEl>
                                          <p:spTgt spid="71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171">
                                            <p:txEl>
                                              <p:pRg st="4" end="4"/>
                                            </p:txEl>
                                          </p:spTgt>
                                        </p:tgtEl>
                                        <p:attrNameLst>
                                          <p:attrName>style.visibility</p:attrName>
                                        </p:attrNameLst>
                                      </p:cBhvr>
                                      <p:to>
                                        <p:strVal val="visible"/>
                                      </p:to>
                                    </p:set>
                                    <p:animEffect transition="in" filter="fade">
                                      <p:cBhvr>
                                        <p:cTn id="27" dur="500"/>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71A3EE9-6202-8A4B-9067-9BA38397640D}"/>
              </a:ext>
            </a:extLst>
          </p:cNvPr>
          <p:cNvSpPr>
            <a:spLocks noGrp="1" noChangeArrowheads="1"/>
          </p:cNvSpPr>
          <p:nvPr>
            <p:ph type="title" idx="4294967295"/>
          </p:nvPr>
        </p:nvSpPr>
        <p:spPr>
          <a:xfrm>
            <a:off x="1768079" y="258366"/>
            <a:ext cx="6057900" cy="457200"/>
          </a:xfrm>
        </p:spPr>
        <p:txBody>
          <a:bodyPr>
            <a:normAutofit fontScale="90000"/>
          </a:bodyPr>
          <a:lstStyle/>
          <a:p>
            <a:r>
              <a:rPr lang="en-US" altLang="en-US">
                <a:ea typeface="ＭＳ Ｐゴシック" panose="020B0600070205080204" pitchFamily="34" charset="-128"/>
              </a:rPr>
              <a:t>View of Data</a:t>
            </a:r>
          </a:p>
        </p:txBody>
      </p:sp>
      <p:sp>
        <p:nvSpPr>
          <p:cNvPr id="23555" name="Text Box 3">
            <a:extLst>
              <a:ext uri="{FF2B5EF4-FFF2-40B4-BE49-F238E27FC236}">
                <a16:creationId xmlns:a16="http://schemas.microsoft.com/office/drawing/2014/main" id="{D10012F2-3601-DD44-BD53-13CA63916185}"/>
              </a:ext>
            </a:extLst>
          </p:cNvPr>
          <p:cNvSpPr txBox="1">
            <a:spLocks noChangeArrowheads="1"/>
          </p:cNvSpPr>
          <p:nvPr/>
        </p:nvSpPr>
        <p:spPr bwMode="auto">
          <a:xfrm>
            <a:off x="1683628" y="869500"/>
            <a:ext cx="347883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D98D2A"/>
              </a:buClr>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rgbClr val="D98D2A"/>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rgbClr val="D98D2A"/>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rgbClr val="D98D2A"/>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1500">
                <a:latin typeface="Helvetica" pitchFamily="2" charset="0"/>
                <a:ea typeface="ＭＳ Ｐゴシック" panose="020B0600070205080204" pitchFamily="34" charset="-128"/>
              </a:rPr>
              <a:t>An architecture for a database system </a:t>
            </a:r>
          </a:p>
        </p:txBody>
      </p:sp>
      <p:pic>
        <p:nvPicPr>
          <p:cNvPr id="23556" name="Picture 8">
            <a:extLst>
              <a:ext uri="{FF2B5EF4-FFF2-40B4-BE49-F238E27FC236}">
                <a16:creationId xmlns:a16="http://schemas.microsoft.com/office/drawing/2014/main" id="{F47EFA1B-DF1D-454D-8CED-5528EBC53B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0491" y="1346598"/>
            <a:ext cx="5551884" cy="3250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AF71385-D2A5-4A45-A300-FFDEADD05F1A}"/>
              </a:ext>
            </a:extLst>
          </p:cNvPr>
          <p:cNvSpPr>
            <a:spLocks noGrp="1" noChangeArrowheads="1"/>
          </p:cNvSpPr>
          <p:nvPr>
            <p:ph type="title" idx="4294967295"/>
          </p:nvPr>
        </p:nvSpPr>
        <p:spPr>
          <a:xfrm>
            <a:off x="1943100" y="88106"/>
            <a:ext cx="6057900" cy="457200"/>
          </a:xfrm>
        </p:spPr>
        <p:txBody>
          <a:bodyPr>
            <a:normAutofit fontScale="90000"/>
          </a:bodyPr>
          <a:lstStyle/>
          <a:p>
            <a:r>
              <a:rPr lang="en-US" altLang="en-US">
                <a:ea typeface="ＭＳ Ｐゴシック" panose="020B0600070205080204" pitchFamily="34" charset="-128"/>
              </a:rPr>
              <a:t>Instances and Schemas</a:t>
            </a:r>
          </a:p>
        </p:txBody>
      </p:sp>
      <p:sp>
        <p:nvSpPr>
          <p:cNvPr id="36867" name="Rectangle 3">
            <a:extLst>
              <a:ext uri="{FF2B5EF4-FFF2-40B4-BE49-F238E27FC236}">
                <a16:creationId xmlns:a16="http://schemas.microsoft.com/office/drawing/2014/main" id="{033D7EC5-4481-A643-A637-301840A32265}"/>
              </a:ext>
            </a:extLst>
          </p:cNvPr>
          <p:cNvSpPr>
            <a:spLocks noGrp="1" noChangeArrowheads="1"/>
          </p:cNvSpPr>
          <p:nvPr>
            <p:ph type="body" idx="4294967295"/>
          </p:nvPr>
        </p:nvSpPr>
        <p:spPr>
          <a:xfrm>
            <a:off x="1918098" y="808435"/>
            <a:ext cx="6082903" cy="3657600"/>
          </a:xfrm>
        </p:spPr>
        <p:txBody>
          <a:bodyPr/>
          <a:lstStyle/>
          <a:p>
            <a:pPr>
              <a:defRPr/>
            </a:pPr>
            <a:r>
              <a:rPr lang="en-US" sz="1500" dirty="0"/>
              <a:t>Similar to types and variables in programming languages</a:t>
            </a:r>
          </a:p>
          <a:p>
            <a:pPr>
              <a:defRPr/>
            </a:pPr>
            <a:r>
              <a:rPr lang="en-US" sz="1500" b="1" dirty="0">
                <a:solidFill>
                  <a:srgbClr val="000099"/>
                </a:solidFill>
                <a:effectLst>
                  <a:outerShdw blurRad="38100" dist="38100" dir="2700000" algn="tl">
                    <a:srgbClr val="C0C0C0"/>
                  </a:outerShdw>
                </a:effectLst>
              </a:rPr>
              <a:t>Logical Schema</a:t>
            </a:r>
            <a:r>
              <a:rPr lang="en-US" sz="1500" dirty="0">
                <a:solidFill>
                  <a:srgbClr val="000099"/>
                </a:solidFill>
              </a:rPr>
              <a:t> </a:t>
            </a:r>
            <a:r>
              <a:rPr lang="en-US" sz="1500" dirty="0"/>
              <a:t>– the overall logical structure of the database </a:t>
            </a:r>
          </a:p>
          <a:p>
            <a:pPr lvl="1">
              <a:defRPr/>
            </a:pPr>
            <a:r>
              <a:rPr lang="en-US" sz="1350" dirty="0"/>
              <a:t>Example: The database consists of information about a set of customers and accounts in a bank and the relationship between them</a:t>
            </a:r>
          </a:p>
          <a:p>
            <a:pPr lvl="2">
              <a:buFont typeface="Webdings" charset="2"/>
              <a:buChar char="4"/>
              <a:defRPr/>
            </a:pPr>
            <a:r>
              <a:rPr lang="en-US" sz="1200" dirty="0"/>
              <a:t>Analogous to type information of a variable in a program</a:t>
            </a:r>
          </a:p>
          <a:p>
            <a:pPr>
              <a:defRPr/>
            </a:pPr>
            <a:r>
              <a:rPr lang="en-US" sz="1500" b="1" dirty="0">
                <a:solidFill>
                  <a:srgbClr val="000099"/>
                </a:solidFill>
                <a:effectLst>
                  <a:outerShdw blurRad="38100" dist="38100" dir="2700000" algn="tl">
                    <a:srgbClr val="C0C0C0"/>
                  </a:outerShdw>
                </a:effectLst>
              </a:rPr>
              <a:t>Physical schema</a:t>
            </a:r>
            <a:r>
              <a:rPr lang="en-US" sz="1500" dirty="0"/>
              <a:t>– the overall physical  structure of the database </a:t>
            </a:r>
          </a:p>
          <a:p>
            <a:pPr>
              <a:defRPr/>
            </a:pPr>
            <a:r>
              <a:rPr lang="en-US" sz="1500" b="1" dirty="0">
                <a:solidFill>
                  <a:srgbClr val="000099"/>
                </a:solidFill>
              </a:rPr>
              <a:t>Instance</a:t>
            </a:r>
            <a:r>
              <a:rPr lang="en-US" sz="1500" dirty="0"/>
              <a:t> – the actual content of the database at a particular point in time </a:t>
            </a:r>
          </a:p>
          <a:p>
            <a:pPr lvl="1">
              <a:defRPr/>
            </a:pPr>
            <a:r>
              <a:rPr lang="en-US" sz="1350" dirty="0"/>
              <a:t>Analogous to the value of a variable</a:t>
            </a:r>
          </a:p>
          <a:p>
            <a:pPr>
              <a:defRPr/>
            </a:pPr>
            <a:r>
              <a:rPr lang="en-US" sz="1500" b="1" dirty="0">
                <a:solidFill>
                  <a:srgbClr val="000099"/>
                </a:solidFill>
              </a:rPr>
              <a:t>Physical Data Independence</a:t>
            </a:r>
            <a:r>
              <a:rPr lang="en-US" sz="1500" dirty="0"/>
              <a:t> – the ability to modify the physical schema without changing the logical schema</a:t>
            </a:r>
          </a:p>
          <a:p>
            <a:pPr lvl="1">
              <a:defRPr/>
            </a:pPr>
            <a:r>
              <a:rPr lang="en-US" sz="1350" dirty="0"/>
              <a:t>Applications depend on the logical schema</a:t>
            </a:r>
          </a:p>
          <a:p>
            <a:pPr lvl="1">
              <a:defRPr/>
            </a:pPr>
            <a:r>
              <a:rPr lang="en-US" sz="1350" dirty="0"/>
              <a:t>In general, the interfaces between the various levels and components should be well defined so that changes in some parts do not seriously influence others.</a:t>
            </a:r>
          </a:p>
          <a:p>
            <a:pPr>
              <a:defRPr/>
            </a:pPr>
            <a:endParaRPr lang="en-US" sz="1200" dirty="0"/>
          </a:p>
        </p:txBody>
      </p:sp>
    </p:spTree>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fade">
                                      <p:cBhvr>
                                        <p:cTn id="7" dur="500"/>
                                        <p:tgtEl>
                                          <p:spTgt spid="36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fade">
                                      <p:cBhvr>
                                        <p:cTn id="12" dur="500"/>
                                        <p:tgtEl>
                                          <p:spTgt spid="3686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animEffect transition="in" filter="fade">
                                      <p:cBhvr>
                                        <p:cTn id="15" dur="500"/>
                                        <p:tgtEl>
                                          <p:spTgt spid="3686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6867">
                                            <p:txEl>
                                              <p:pRg st="3" end="3"/>
                                            </p:txEl>
                                          </p:spTgt>
                                        </p:tgtEl>
                                        <p:attrNameLst>
                                          <p:attrName>style.visibility</p:attrName>
                                        </p:attrNameLst>
                                      </p:cBhvr>
                                      <p:to>
                                        <p:strVal val="visible"/>
                                      </p:to>
                                    </p:set>
                                    <p:animEffect transition="in" filter="fade">
                                      <p:cBhvr>
                                        <p:cTn id="18" dur="500"/>
                                        <p:tgtEl>
                                          <p:spTgt spid="3686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6867">
                                            <p:txEl>
                                              <p:pRg st="4" end="4"/>
                                            </p:txEl>
                                          </p:spTgt>
                                        </p:tgtEl>
                                        <p:attrNameLst>
                                          <p:attrName>style.visibility</p:attrName>
                                        </p:attrNameLst>
                                      </p:cBhvr>
                                      <p:to>
                                        <p:strVal val="visible"/>
                                      </p:to>
                                    </p:set>
                                    <p:animEffect transition="in" filter="fade">
                                      <p:cBhvr>
                                        <p:cTn id="23" dur="500"/>
                                        <p:tgtEl>
                                          <p:spTgt spid="36867">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6867">
                                            <p:txEl>
                                              <p:pRg st="5" end="5"/>
                                            </p:txEl>
                                          </p:spTgt>
                                        </p:tgtEl>
                                        <p:attrNameLst>
                                          <p:attrName>style.visibility</p:attrName>
                                        </p:attrNameLst>
                                      </p:cBhvr>
                                      <p:to>
                                        <p:strVal val="visible"/>
                                      </p:to>
                                    </p:set>
                                    <p:animEffect transition="in" filter="fade">
                                      <p:cBhvr>
                                        <p:cTn id="28" dur="500"/>
                                        <p:tgtEl>
                                          <p:spTgt spid="36867">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6867">
                                            <p:txEl>
                                              <p:pRg st="6" end="6"/>
                                            </p:txEl>
                                          </p:spTgt>
                                        </p:tgtEl>
                                        <p:attrNameLst>
                                          <p:attrName>style.visibility</p:attrName>
                                        </p:attrNameLst>
                                      </p:cBhvr>
                                      <p:to>
                                        <p:strVal val="visible"/>
                                      </p:to>
                                    </p:set>
                                    <p:animEffect transition="in" filter="fade">
                                      <p:cBhvr>
                                        <p:cTn id="31" dur="500"/>
                                        <p:tgtEl>
                                          <p:spTgt spid="36867">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6867">
                                            <p:txEl>
                                              <p:pRg st="7" end="7"/>
                                            </p:txEl>
                                          </p:spTgt>
                                        </p:tgtEl>
                                        <p:attrNameLst>
                                          <p:attrName>style.visibility</p:attrName>
                                        </p:attrNameLst>
                                      </p:cBhvr>
                                      <p:to>
                                        <p:strVal val="visible"/>
                                      </p:to>
                                    </p:set>
                                    <p:animEffect transition="in" filter="fade">
                                      <p:cBhvr>
                                        <p:cTn id="36" dur="500"/>
                                        <p:tgtEl>
                                          <p:spTgt spid="36867">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6867">
                                            <p:txEl>
                                              <p:pRg st="8" end="8"/>
                                            </p:txEl>
                                          </p:spTgt>
                                        </p:tgtEl>
                                        <p:attrNameLst>
                                          <p:attrName>style.visibility</p:attrName>
                                        </p:attrNameLst>
                                      </p:cBhvr>
                                      <p:to>
                                        <p:strVal val="visible"/>
                                      </p:to>
                                    </p:set>
                                    <p:animEffect transition="in" filter="fade">
                                      <p:cBhvr>
                                        <p:cTn id="39" dur="500"/>
                                        <p:tgtEl>
                                          <p:spTgt spid="36867">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6867">
                                            <p:txEl>
                                              <p:pRg st="9" end="9"/>
                                            </p:txEl>
                                          </p:spTgt>
                                        </p:tgtEl>
                                        <p:attrNameLst>
                                          <p:attrName>style.visibility</p:attrName>
                                        </p:attrNameLst>
                                      </p:cBhvr>
                                      <p:to>
                                        <p:strVal val="visible"/>
                                      </p:to>
                                    </p:set>
                                    <p:animEffect transition="in" filter="fade">
                                      <p:cBhvr>
                                        <p:cTn id="42" dur="500"/>
                                        <p:tgtEl>
                                          <p:spTgt spid="3686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C1F5D06B-E224-114C-8FEE-9961B3885A27}"/>
              </a:ext>
            </a:extLst>
          </p:cNvPr>
          <p:cNvSpPr>
            <a:spLocks noGrp="1" noChangeArrowheads="1"/>
          </p:cNvSpPr>
          <p:nvPr>
            <p:ph type="title" idx="4294967295"/>
          </p:nvPr>
        </p:nvSpPr>
        <p:spPr>
          <a:xfrm>
            <a:off x="1751410" y="235744"/>
            <a:ext cx="6057900" cy="457200"/>
          </a:xfrm>
        </p:spPr>
        <p:txBody>
          <a:bodyPr>
            <a:normAutofit fontScale="90000"/>
          </a:bodyPr>
          <a:lstStyle/>
          <a:p>
            <a:r>
              <a:rPr lang="en-US" altLang="en-US">
                <a:ea typeface="ＭＳ Ｐゴシック" panose="020B0600070205080204" pitchFamily="34" charset="-128"/>
              </a:rPr>
              <a:t>Data Models</a:t>
            </a:r>
          </a:p>
        </p:txBody>
      </p:sp>
      <p:sp>
        <p:nvSpPr>
          <p:cNvPr id="23555" name="Rectangle 3">
            <a:extLst>
              <a:ext uri="{FF2B5EF4-FFF2-40B4-BE49-F238E27FC236}">
                <a16:creationId xmlns:a16="http://schemas.microsoft.com/office/drawing/2014/main" id="{B383AE3D-584A-1748-B458-59B1DD41A7B3}"/>
              </a:ext>
            </a:extLst>
          </p:cNvPr>
          <p:cNvSpPr>
            <a:spLocks noGrp="1" noChangeArrowheads="1"/>
          </p:cNvSpPr>
          <p:nvPr>
            <p:ph type="body" idx="4294967295"/>
          </p:nvPr>
        </p:nvSpPr>
        <p:spPr>
          <a:xfrm>
            <a:off x="2424112" y="764381"/>
            <a:ext cx="5576888" cy="3729038"/>
          </a:xfrm>
        </p:spPr>
        <p:txBody>
          <a:bodyPr>
            <a:normAutofit fontScale="92500" lnSpcReduction="20000"/>
          </a:bodyPr>
          <a:lstStyle/>
          <a:p>
            <a:r>
              <a:rPr lang="en-US" altLang="en-US">
                <a:ea typeface="ＭＳ Ｐゴシック" panose="020B0600070205080204" pitchFamily="34" charset="-128"/>
              </a:rPr>
              <a:t>A collection of tools for describing </a:t>
            </a:r>
          </a:p>
          <a:p>
            <a:pPr lvl="1">
              <a:lnSpc>
                <a:spcPct val="80000"/>
              </a:lnSpc>
            </a:pPr>
            <a:r>
              <a:rPr lang="en-US" altLang="en-US">
                <a:ea typeface="ＭＳ Ｐゴシック" panose="020B0600070205080204" pitchFamily="34" charset="-128"/>
              </a:rPr>
              <a:t>Data </a:t>
            </a:r>
          </a:p>
          <a:p>
            <a:pPr lvl="1">
              <a:lnSpc>
                <a:spcPct val="80000"/>
              </a:lnSpc>
            </a:pPr>
            <a:r>
              <a:rPr lang="en-US" altLang="en-US">
                <a:ea typeface="ＭＳ Ｐゴシック" panose="020B0600070205080204" pitchFamily="34" charset="-128"/>
              </a:rPr>
              <a:t>Data relationships</a:t>
            </a:r>
          </a:p>
          <a:p>
            <a:pPr lvl="1">
              <a:lnSpc>
                <a:spcPct val="80000"/>
              </a:lnSpc>
            </a:pPr>
            <a:r>
              <a:rPr lang="en-US" altLang="en-US">
                <a:ea typeface="ＭＳ Ｐゴシック" panose="020B0600070205080204" pitchFamily="34" charset="-128"/>
              </a:rPr>
              <a:t>Data semantics</a:t>
            </a:r>
          </a:p>
          <a:p>
            <a:pPr lvl="1">
              <a:lnSpc>
                <a:spcPct val="80000"/>
              </a:lnSpc>
            </a:pPr>
            <a:r>
              <a:rPr lang="en-US" altLang="en-US">
                <a:ea typeface="ＭＳ Ｐゴシック" panose="020B0600070205080204" pitchFamily="34" charset="-128"/>
              </a:rPr>
              <a:t>Data constraints</a:t>
            </a:r>
          </a:p>
          <a:p>
            <a:r>
              <a:rPr lang="en-US" altLang="en-US">
                <a:ea typeface="ＭＳ Ｐゴシック" panose="020B0600070205080204" pitchFamily="34" charset="-128"/>
              </a:rPr>
              <a:t>Relational model</a:t>
            </a:r>
          </a:p>
          <a:p>
            <a:r>
              <a:rPr lang="en-US" altLang="en-US">
                <a:ea typeface="ＭＳ Ｐゴシック" panose="020B0600070205080204" pitchFamily="34" charset="-128"/>
              </a:rPr>
              <a:t>Entity-Relationship data model (mainly for database design) </a:t>
            </a:r>
          </a:p>
          <a:p>
            <a:r>
              <a:rPr lang="en-US" altLang="en-US">
                <a:ea typeface="ＭＳ Ｐゴシック" panose="020B0600070205080204" pitchFamily="34" charset="-128"/>
              </a:rPr>
              <a:t>Object-based data models (Object-oriented and Object-relational)</a:t>
            </a:r>
          </a:p>
          <a:p>
            <a:r>
              <a:rPr lang="en-US" altLang="en-US">
                <a:ea typeface="ＭＳ Ｐゴシック" panose="020B0600070205080204" pitchFamily="34" charset="-128"/>
              </a:rPr>
              <a:t>Semistructured data model  (XML)</a:t>
            </a:r>
          </a:p>
          <a:p>
            <a:r>
              <a:rPr lang="en-US" altLang="en-US">
                <a:ea typeface="ＭＳ Ｐゴシック" panose="020B0600070205080204" pitchFamily="34" charset="-128"/>
              </a:rPr>
              <a:t>Other older models:</a:t>
            </a:r>
          </a:p>
          <a:p>
            <a:pPr lvl="1">
              <a:lnSpc>
                <a:spcPct val="60000"/>
              </a:lnSpc>
            </a:pPr>
            <a:r>
              <a:rPr lang="en-US" altLang="en-US">
                <a:ea typeface="ＭＳ Ｐゴシック" panose="020B0600070205080204" pitchFamily="34" charset="-128"/>
              </a:rPr>
              <a:t>Network model  </a:t>
            </a:r>
          </a:p>
          <a:p>
            <a:pPr lvl="1">
              <a:lnSpc>
                <a:spcPct val="60000"/>
              </a:lnSpc>
            </a:pPr>
            <a:r>
              <a:rPr lang="en-US" altLang="en-US">
                <a:ea typeface="ＭＳ Ｐゴシック" panose="020B0600070205080204" pitchFamily="34" charset="-128"/>
              </a:rPr>
              <a:t>Hierarchical model</a:t>
            </a:r>
          </a:p>
          <a:p>
            <a:endParaRPr lang="en-US" altLang="en-US">
              <a:ea typeface="ＭＳ Ｐゴシック" panose="020B0600070205080204"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fade">
                                      <p:cBhvr>
                                        <p:cTn id="7" dur="500"/>
                                        <p:tgtEl>
                                          <p:spTgt spid="235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555">
                                            <p:txEl>
                                              <p:pRg st="1" end="1"/>
                                            </p:txEl>
                                          </p:spTgt>
                                        </p:tgtEl>
                                        <p:attrNameLst>
                                          <p:attrName>style.visibility</p:attrName>
                                        </p:attrNameLst>
                                      </p:cBhvr>
                                      <p:to>
                                        <p:strVal val="visible"/>
                                      </p:to>
                                    </p:set>
                                    <p:animEffect transition="in" filter="fade">
                                      <p:cBhvr>
                                        <p:cTn id="10" dur="500"/>
                                        <p:tgtEl>
                                          <p:spTgt spid="2355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animEffect transition="in" filter="fade">
                                      <p:cBhvr>
                                        <p:cTn id="13" dur="500"/>
                                        <p:tgtEl>
                                          <p:spTgt spid="2355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555">
                                            <p:txEl>
                                              <p:pRg st="3" end="3"/>
                                            </p:txEl>
                                          </p:spTgt>
                                        </p:tgtEl>
                                        <p:attrNameLst>
                                          <p:attrName>style.visibility</p:attrName>
                                        </p:attrNameLst>
                                      </p:cBhvr>
                                      <p:to>
                                        <p:strVal val="visible"/>
                                      </p:to>
                                    </p:set>
                                    <p:animEffect transition="in" filter="fade">
                                      <p:cBhvr>
                                        <p:cTn id="16" dur="500"/>
                                        <p:tgtEl>
                                          <p:spTgt spid="2355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555">
                                            <p:txEl>
                                              <p:pRg st="4" end="4"/>
                                            </p:txEl>
                                          </p:spTgt>
                                        </p:tgtEl>
                                        <p:attrNameLst>
                                          <p:attrName>style.visibility</p:attrName>
                                        </p:attrNameLst>
                                      </p:cBhvr>
                                      <p:to>
                                        <p:strVal val="visible"/>
                                      </p:to>
                                    </p:set>
                                    <p:animEffect transition="in" filter="fade">
                                      <p:cBhvr>
                                        <p:cTn id="19" dur="500"/>
                                        <p:tgtEl>
                                          <p:spTgt spid="23555">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3555">
                                            <p:txEl>
                                              <p:pRg st="5" end="5"/>
                                            </p:txEl>
                                          </p:spTgt>
                                        </p:tgtEl>
                                        <p:attrNameLst>
                                          <p:attrName>style.visibility</p:attrName>
                                        </p:attrNameLst>
                                      </p:cBhvr>
                                      <p:to>
                                        <p:strVal val="visible"/>
                                      </p:to>
                                    </p:set>
                                    <p:animEffect transition="in" filter="fade">
                                      <p:cBhvr>
                                        <p:cTn id="24" dur="500"/>
                                        <p:tgtEl>
                                          <p:spTgt spid="23555">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3555">
                                            <p:txEl>
                                              <p:pRg st="6" end="6"/>
                                            </p:txEl>
                                          </p:spTgt>
                                        </p:tgtEl>
                                        <p:attrNameLst>
                                          <p:attrName>style.visibility</p:attrName>
                                        </p:attrNameLst>
                                      </p:cBhvr>
                                      <p:to>
                                        <p:strVal val="visible"/>
                                      </p:to>
                                    </p:set>
                                    <p:animEffect transition="in" filter="fade">
                                      <p:cBhvr>
                                        <p:cTn id="29" dur="500"/>
                                        <p:tgtEl>
                                          <p:spTgt spid="23555">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3555">
                                            <p:txEl>
                                              <p:pRg st="7" end="7"/>
                                            </p:txEl>
                                          </p:spTgt>
                                        </p:tgtEl>
                                        <p:attrNameLst>
                                          <p:attrName>style.visibility</p:attrName>
                                        </p:attrNameLst>
                                      </p:cBhvr>
                                      <p:to>
                                        <p:strVal val="visible"/>
                                      </p:to>
                                    </p:set>
                                    <p:animEffect transition="in" filter="fade">
                                      <p:cBhvr>
                                        <p:cTn id="34" dur="500"/>
                                        <p:tgtEl>
                                          <p:spTgt spid="23555">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3555">
                                            <p:txEl>
                                              <p:pRg st="8" end="8"/>
                                            </p:txEl>
                                          </p:spTgt>
                                        </p:tgtEl>
                                        <p:attrNameLst>
                                          <p:attrName>style.visibility</p:attrName>
                                        </p:attrNameLst>
                                      </p:cBhvr>
                                      <p:to>
                                        <p:strVal val="visible"/>
                                      </p:to>
                                    </p:set>
                                    <p:animEffect transition="in" filter="fade">
                                      <p:cBhvr>
                                        <p:cTn id="39" dur="500"/>
                                        <p:tgtEl>
                                          <p:spTgt spid="23555">
                                            <p:txEl>
                                              <p:pRg st="8" end="8"/>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3555">
                                            <p:txEl>
                                              <p:pRg st="9" end="9"/>
                                            </p:txEl>
                                          </p:spTgt>
                                        </p:tgtEl>
                                        <p:attrNameLst>
                                          <p:attrName>style.visibility</p:attrName>
                                        </p:attrNameLst>
                                      </p:cBhvr>
                                      <p:to>
                                        <p:strVal val="visible"/>
                                      </p:to>
                                    </p:set>
                                    <p:animEffect transition="in" filter="fade">
                                      <p:cBhvr>
                                        <p:cTn id="44" dur="500"/>
                                        <p:tgtEl>
                                          <p:spTgt spid="23555">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3555">
                                            <p:txEl>
                                              <p:pRg st="10" end="10"/>
                                            </p:txEl>
                                          </p:spTgt>
                                        </p:tgtEl>
                                        <p:attrNameLst>
                                          <p:attrName>style.visibility</p:attrName>
                                        </p:attrNameLst>
                                      </p:cBhvr>
                                      <p:to>
                                        <p:strVal val="visible"/>
                                      </p:to>
                                    </p:set>
                                    <p:animEffect transition="in" filter="fade">
                                      <p:cBhvr>
                                        <p:cTn id="47" dur="500"/>
                                        <p:tgtEl>
                                          <p:spTgt spid="23555">
                                            <p:txEl>
                                              <p:pRg st="10" end="1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3555">
                                            <p:txEl>
                                              <p:pRg st="11" end="11"/>
                                            </p:txEl>
                                          </p:spTgt>
                                        </p:tgtEl>
                                        <p:attrNameLst>
                                          <p:attrName>style.visibility</p:attrName>
                                        </p:attrNameLst>
                                      </p:cBhvr>
                                      <p:to>
                                        <p:strVal val="visible"/>
                                      </p:to>
                                    </p:set>
                                    <p:animEffect transition="in" filter="fade">
                                      <p:cBhvr>
                                        <p:cTn id="50" dur="500"/>
                                        <p:tgtEl>
                                          <p:spTgt spid="2355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581A96AF-5821-044F-98AC-B926DB1B4974}"/>
              </a:ext>
            </a:extLst>
          </p:cNvPr>
          <p:cNvSpPr>
            <a:spLocks noGrp="1" noChangeArrowheads="1"/>
          </p:cNvSpPr>
          <p:nvPr>
            <p:ph type="title" idx="4294967295"/>
          </p:nvPr>
        </p:nvSpPr>
        <p:spPr>
          <a:xfrm>
            <a:off x="1513285" y="372666"/>
            <a:ext cx="6057900" cy="457200"/>
          </a:xfrm>
        </p:spPr>
        <p:txBody>
          <a:bodyPr>
            <a:normAutofit fontScale="90000"/>
          </a:bodyPr>
          <a:lstStyle/>
          <a:p>
            <a:r>
              <a:rPr lang="en-US" altLang="en-US">
                <a:ea typeface="ＭＳ Ｐゴシック" panose="020B0600070205080204" pitchFamily="34" charset="-128"/>
              </a:rPr>
              <a:t>Relational Model</a:t>
            </a:r>
          </a:p>
        </p:txBody>
      </p:sp>
      <p:sp>
        <p:nvSpPr>
          <p:cNvPr id="29699" name="Rectangle 3">
            <a:extLst>
              <a:ext uri="{FF2B5EF4-FFF2-40B4-BE49-F238E27FC236}">
                <a16:creationId xmlns:a16="http://schemas.microsoft.com/office/drawing/2014/main" id="{909878EE-9B99-3E4A-81BC-0975F918ACF1}"/>
              </a:ext>
            </a:extLst>
          </p:cNvPr>
          <p:cNvSpPr>
            <a:spLocks noGrp="1" noChangeArrowheads="1"/>
          </p:cNvSpPr>
          <p:nvPr>
            <p:ph type="body" idx="4294967295"/>
          </p:nvPr>
        </p:nvSpPr>
        <p:spPr>
          <a:xfrm>
            <a:off x="2255044" y="471487"/>
            <a:ext cx="5745956" cy="672704"/>
          </a:xfrm>
        </p:spPr>
        <p:txBody>
          <a:bodyPr>
            <a:normAutofit fontScale="47500" lnSpcReduction="20000"/>
          </a:bodyPr>
          <a:lstStyle/>
          <a:p>
            <a:pPr>
              <a:buFont typeface="Monotype Sorts" pitchFamily="2" charset="2"/>
              <a:buNone/>
            </a:pPr>
            <a:endParaRPr lang="en-US" altLang="en-US">
              <a:ea typeface="ＭＳ Ｐゴシック" panose="020B0600070205080204" pitchFamily="34" charset="-128"/>
            </a:endParaRPr>
          </a:p>
          <a:p>
            <a:r>
              <a:rPr lang="en-US" altLang="en-US">
                <a:ea typeface="ＭＳ Ｐゴシック" panose="020B0600070205080204" pitchFamily="34" charset="-128"/>
              </a:rPr>
              <a:t>All the data is stored in various tables.</a:t>
            </a:r>
          </a:p>
          <a:p>
            <a:r>
              <a:rPr lang="en-US" altLang="en-US">
                <a:ea typeface="ＭＳ Ｐゴシック" panose="020B0600070205080204" pitchFamily="34" charset="-128"/>
              </a:rPr>
              <a:t>Example of tabular data in the relational model</a:t>
            </a:r>
          </a:p>
        </p:txBody>
      </p:sp>
      <p:sp>
        <p:nvSpPr>
          <p:cNvPr id="29700" name="Line 31">
            <a:extLst>
              <a:ext uri="{FF2B5EF4-FFF2-40B4-BE49-F238E27FC236}">
                <a16:creationId xmlns:a16="http://schemas.microsoft.com/office/drawing/2014/main" id="{7C68426B-2393-FF4D-BBF4-FFEC549ED698}"/>
              </a:ext>
            </a:extLst>
          </p:cNvPr>
          <p:cNvSpPr>
            <a:spLocks noChangeShapeType="1"/>
          </p:cNvSpPr>
          <p:nvPr/>
        </p:nvSpPr>
        <p:spPr bwMode="auto">
          <a:xfrm flipH="1">
            <a:off x="5985272" y="1207294"/>
            <a:ext cx="642938" cy="47863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350"/>
          </a:p>
        </p:txBody>
      </p:sp>
      <p:sp>
        <p:nvSpPr>
          <p:cNvPr id="29701" name="Text Box 32">
            <a:extLst>
              <a:ext uri="{FF2B5EF4-FFF2-40B4-BE49-F238E27FC236}">
                <a16:creationId xmlns:a16="http://schemas.microsoft.com/office/drawing/2014/main" id="{D1CA5FAB-0B1F-384A-92F7-F8DF904D23DD}"/>
              </a:ext>
            </a:extLst>
          </p:cNvPr>
          <p:cNvSpPr txBox="1">
            <a:spLocks noChangeArrowheads="1"/>
          </p:cNvSpPr>
          <p:nvPr/>
        </p:nvSpPr>
        <p:spPr bwMode="auto">
          <a:xfrm>
            <a:off x="6286500" y="991791"/>
            <a:ext cx="86754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D98D2A"/>
              </a:buClr>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rgbClr val="D98D2A"/>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rgbClr val="D98D2A"/>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rgbClr val="D98D2A"/>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350">
                <a:latin typeface="Helvetica" pitchFamily="2" charset="0"/>
                <a:ea typeface="ＭＳ Ｐゴシック" panose="020B0600070205080204" pitchFamily="34" charset="-128"/>
              </a:rPr>
              <a:t>Columns</a:t>
            </a:r>
          </a:p>
        </p:txBody>
      </p:sp>
      <p:sp>
        <p:nvSpPr>
          <p:cNvPr id="29702" name="Line 33">
            <a:extLst>
              <a:ext uri="{FF2B5EF4-FFF2-40B4-BE49-F238E27FC236}">
                <a16:creationId xmlns:a16="http://schemas.microsoft.com/office/drawing/2014/main" id="{649B79AA-0268-F24B-A015-F77EF8B8BA00}"/>
              </a:ext>
            </a:extLst>
          </p:cNvPr>
          <p:cNvSpPr>
            <a:spLocks noChangeShapeType="1"/>
          </p:cNvSpPr>
          <p:nvPr/>
        </p:nvSpPr>
        <p:spPr bwMode="auto">
          <a:xfrm flipH="1">
            <a:off x="5322094" y="1228725"/>
            <a:ext cx="1132285" cy="4679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350"/>
          </a:p>
        </p:txBody>
      </p:sp>
      <p:pic>
        <p:nvPicPr>
          <p:cNvPr id="29703" name="Picture 37" descr="1">
            <a:extLst>
              <a:ext uri="{FF2B5EF4-FFF2-40B4-BE49-F238E27FC236}">
                <a16:creationId xmlns:a16="http://schemas.microsoft.com/office/drawing/2014/main" id="{2B5ED0C3-30AF-7D4D-880D-A1A989180C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43330"/>
          <a:stretch>
            <a:fillRect/>
          </a:stretch>
        </p:blipFill>
        <p:spPr bwMode="auto">
          <a:xfrm>
            <a:off x="2353867" y="1694260"/>
            <a:ext cx="4144565" cy="2808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4" name="Text Box 38">
            <a:extLst>
              <a:ext uri="{FF2B5EF4-FFF2-40B4-BE49-F238E27FC236}">
                <a16:creationId xmlns:a16="http://schemas.microsoft.com/office/drawing/2014/main" id="{050F6CD2-BF9F-AB43-9158-A1B996D79962}"/>
              </a:ext>
            </a:extLst>
          </p:cNvPr>
          <p:cNvSpPr txBox="1">
            <a:spLocks noChangeArrowheads="1"/>
          </p:cNvSpPr>
          <p:nvPr/>
        </p:nvSpPr>
        <p:spPr bwMode="auto">
          <a:xfrm>
            <a:off x="6915150" y="1943100"/>
            <a:ext cx="617477"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D98D2A"/>
              </a:buClr>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rgbClr val="D98D2A"/>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rgbClr val="D98D2A"/>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rgbClr val="D98D2A"/>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350">
                <a:latin typeface="Helvetica" pitchFamily="2" charset="0"/>
                <a:ea typeface="ＭＳ Ｐゴシック" panose="020B0600070205080204" pitchFamily="34" charset="-128"/>
              </a:rPr>
              <a:t>Rows</a:t>
            </a:r>
          </a:p>
        </p:txBody>
      </p:sp>
      <p:sp>
        <p:nvSpPr>
          <p:cNvPr id="29705" name="Line 39">
            <a:extLst>
              <a:ext uri="{FF2B5EF4-FFF2-40B4-BE49-F238E27FC236}">
                <a16:creationId xmlns:a16="http://schemas.microsoft.com/office/drawing/2014/main" id="{EBB02330-072A-4049-B28E-B1F7082A867D}"/>
              </a:ext>
            </a:extLst>
          </p:cNvPr>
          <p:cNvSpPr>
            <a:spLocks noChangeShapeType="1"/>
          </p:cNvSpPr>
          <p:nvPr/>
        </p:nvSpPr>
        <p:spPr bwMode="auto">
          <a:xfrm flipH="1">
            <a:off x="6518672" y="2074069"/>
            <a:ext cx="395288" cy="2143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350"/>
          </a:p>
        </p:txBody>
      </p:sp>
      <p:sp>
        <p:nvSpPr>
          <p:cNvPr id="29706" name="Line 40">
            <a:extLst>
              <a:ext uri="{FF2B5EF4-FFF2-40B4-BE49-F238E27FC236}">
                <a16:creationId xmlns:a16="http://schemas.microsoft.com/office/drawing/2014/main" id="{FDCBDF9F-5FDB-E44A-A963-E29E9538B536}"/>
              </a:ext>
            </a:extLst>
          </p:cNvPr>
          <p:cNvSpPr>
            <a:spLocks noChangeShapeType="1"/>
          </p:cNvSpPr>
          <p:nvPr/>
        </p:nvSpPr>
        <p:spPr bwMode="auto">
          <a:xfrm flipH="1">
            <a:off x="6528197" y="2131219"/>
            <a:ext cx="395288" cy="181213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350"/>
          </a:p>
        </p:txBody>
      </p:sp>
    </p:spTree>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967A2A75-D5CF-D64C-9858-456BEB524AAC}"/>
              </a:ext>
            </a:extLst>
          </p:cNvPr>
          <p:cNvSpPr>
            <a:spLocks noGrp="1" noChangeArrowheads="1"/>
          </p:cNvSpPr>
          <p:nvPr>
            <p:ph type="title" idx="4294967295"/>
          </p:nvPr>
        </p:nvSpPr>
        <p:spPr>
          <a:xfrm>
            <a:off x="1812131" y="344091"/>
            <a:ext cx="6057900" cy="457200"/>
          </a:xfrm>
        </p:spPr>
        <p:txBody>
          <a:bodyPr>
            <a:normAutofit fontScale="90000"/>
          </a:bodyPr>
          <a:lstStyle/>
          <a:p>
            <a:r>
              <a:rPr lang="en-US" altLang="en-US">
                <a:ea typeface="ＭＳ Ｐゴシック" panose="020B0600070205080204" pitchFamily="34" charset="-128"/>
              </a:rPr>
              <a:t>A Sample Relational Database</a:t>
            </a:r>
          </a:p>
        </p:txBody>
      </p:sp>
      <p:pic>
        <p:nvPicPr>
          <p:cNvPr id="31747" name="Picture 3" descr="1">
            <a:extLst>
              <a:ext uri="{FF2B5EF4-FFF2-40B4-BE49-F238E27FC236}">
                <a16:creationId xmlns:a16="http://schemas.microsoft.com/office/drawing/2014/main" id="{261FF9C3-B7C1-554A-A5BF-FB0F3DB36B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4213" y="1056085"/>
            <a:ext cx="3127772" cy="3739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94F4DF33-9D6A-BE43-AB63-47C53DEDA401}"/>
              </a:ext>
            </a:extLst>
          </p:cNvPr>
          <p:cNvSpPr>
            <a:spLocks noGrp="1" noChangeArrowheads="1"/>
          </p:cNvSpPr>
          <p:nvPr>
            <p:ph type="title" idx="4294967295"/>
          </p:nvPr>
        </p:nvSpPr>
        <p:spPr>
          <a:xfrm>
            <a:off x="1831181" y="285750"/>
            <a:ext cx="6057900" cy="457200"/>
          </a:xfrm>
        </p:spPr>
        <p:txBody>
          <a:bodyPr>
            <a:normAutofit fontScale="90000"/>
          </a:bodyPr>
          <a:lstStyle/>
          <a:p>
            <a:r>
              <a:rPr lang="en-US" altLang="en-US">
                <a:ea typeface="ＭＳ Ｐゴシック" panose="020B0600070205080204" pitchFamily="34" charset="-128"/>
              </a:rPr>
              <a:t>Data Definition Language (DDL)</a:t>
            </a:r>
          </a:p>
        </p:txBody>
      </p:sp>
      <p:sp>
        <p:nvSpPr>
          <p:cNvPr id="33795" name="Rectangle 3">
            <a:extLst>
              <a:ext uri="{FF2B5EF4-FFF2-40B4-BE49-F238E27FC236}">
                <a16:creationId xmlns:a16="http://schemas.microsoft.com/office/drawing/2014/main" id="{68D06D72-1EFE-A847-A326-563FAA54C5BE}"/>
              </a:ext>
            </a:extLst>
          </p:cNvPr>
          <p:cNvSpPr>
            <a:spLocks noGrp="1" noChangeArrowheads="1"/>
          </p:cNvSpPr>
          <p:nvPr>
            <p:ph type="body" idx="4294967295"/>
          </p:nvPr>
        </p:nvSpPr>
        <p:spPr>
          <a:xfrm>
            <a:off x="2255044" y="827485"/>
            <a:ext cx="5745956" cy="3633788"/>
          </a:xfrm>
        </p:spPr>
        <p:txBody>
          <a:bodyPr/>
          <a:lstStyle/>
          <a:p>
            <a:r>
              <a:rPr lang="en-US" altLang="en-US" sz="1200">
                <a:ea typeface="ＭＳ Ｐゴシック" panose="020B0600070205080204" pitchFamily="34" charset="-128"/>
              </a:rPr>
              <a:t>Specification notation for defining the database schema</a:t>
            </a:r>
          </a:p>
          <a:p>
            <a:pPr lvl="1">
              <a:buFont typeface="Monotype Sorts" pitchFamily="2" charset="2"/>
              <a:buNone/>
            </a:pPr>
            <a:r>
              <a:rPr lang="en-US" altLang="en-US" sz="1200">
                <a:ea typeface="ＭＳ Ｐゴシック" panose="020B0600070205080204" pitchFamily="34" charset="-128"/>
              </a:rPr>
              <a:t>Example:	</a:t>
            </a:r>
            <a:r>
              <a:rPr lang="en-US" altLang="en-US" sz="1200" b="1">
                <a:ea typeface="ＭＳ Ｐゴシック" panose="020B0600070205080204" pitchFamily="34" charset="-128"/>
              </a:rPr>
              <a:t>create table</a:t>
            </a:r>
            <a:r>
              <a:rPr lang="en-US" altLang="en-US" sz="1200">
                <a:ea typeface="ＭＳ Ｐゴシック" panose="020B0600070205080204" pitchFamily="34" charset="-128"/>
              </a:rPr>
              <a:t> </a:t>
            </a:r>
            <a:r>
              <a:rPr lang="en-US" altLang="en-US" sz="1200" i="1">
                <a:ea typeface="ＭＳ Ｐゴシック" panose="020B0600070205080204" pitchFamily="34" charset="-128"/>
              </a:rPr>
              <a:t>instructor</a:t>
            </a:r>
            <a:r>
              <a:rPr lang="en-US" altLang="en-US" sz="1200">
                <a:ea typeface="ＭＳ Ｐゴシック" panose="020B0600070205080204" pitchFamily="34" charset="-128"/>
              </a:rPr>
              <a:t> (</a:t>
            </a:r>
            <a:br>
              <a:rPr lang="en-US" altLang="en-US" sz="1200">
                <a:ea typeface="ＭＳ Ｐゴシック" panose="020B0600070205080204" pitchFamily="34" charset="-128"/>
              </a:rPr>
            </a:br>
            <a:r>
              <a:rPr lang="en-US" altLang="en-US" sz="1200">
                <a:ea typeface="ＭＳ Ｐゴシック" panose="020B0600070205080204" pitchFamily="34" charset="-128"/>
              </a:rPr>
              <a:t>                             </a:t>
            </a:r>
            <a:r>
              <a:rPr lang="en-US" altLang="en-US" sz="1200" i="1">
                <a:ea typeface="ＭＳ Ｐゴシック" panose="020B0600070205080204" pitchFamily="34" charset="-128"/>
              </a:rPr>
              <a:t>ID</a:t>
            </a:r>
            <a:r>
              <a:rPr lang="en-US" altLang="en-US" sz="1200">
                <a:ea typeface="ＭＳ Ｐゴシック" panose="020B0600070205080204" pitchFamily="34" charset="-128"/>
              </a:rPr>
              <a:t>                </a:t>
            </a:r>
            <a:r>
              <a:rPr lang="en-US" altLang="en-US" sz="1200" b="1">
                <a:ea typeface="ＭＳ Ｐゴシック" panose="020B0600070205080204" pitchFamily="34" charset="-128"/>
              </a:rPr>
              <a:t>char</a:t>
            </a:r>
            <a:r>
              <a:rPr lang="en-US" altLang="en-US" sz="1200">
                <a:ea typeface="ＭＳ Ｐゴシック" panose="020B0600070205080204" pitchFamily="34" charset="-128"/>
              </a:rPr>
              <a:t>(5),</a:t>
            </a:r>
            <a:br>
              <a:rPr lang="en-US" altLang="en-US" sz="1200">
                <a:ea typeface="ＭＳ Ｐゴシック" panose="020B0600070205080204" pitchFamily="34" charset="-128"/>
              </a:rPr>
            </a:br>
            <a:r>
              <a:rPr lang="en-US" altLang="en-US" sz="1200">
                <a:ea typeface="ＭＳ Ｐゴシック" panose="020B0600070205080204" pitchFamily="34" charset="-128"/>
              </a:rPr>
              <a:t>                             </a:t>
            </a:r>
            <a:r>
              <a:rPr lang="en-US" altLang="en-US" sz="1200" i="1">
                <a:ea typeface="ＭＳ Ｐゴシック" panose="020B0600070205080204" pitchFamily="34" charset="-128"/>
              </a:rPr>
              <a:t>name           </a:t>
            </a:r>
            <a:r>
              <a:rPr lang="en-US" altLang="en-US" sz="1200" b="1">
                <a:ea typeface="ＭＳ Ｐゴシック" panose="020B0600070205080204" pitchFamily="34" charset="-128"/>
              </a:rPr>
              <a:t>varchar</a:t>
            </a:r>
            <a:r>
              <a:rPr lang="en-US" altLang="en-US" sz="1200">
                <a:ea typeface="ＭＳ Ｐゴシック" panose="020B0600070205080204" pitchFamily="34" charset="-128"/>
              </a:rPr>
              <a:t>(20)</a:t>
            </a:r>
            <a:r>
              <a:rPr lang="en-US" altLang="en-US" sz="1200" b="1">
                <a:ea typeface="ＭＳ Ｐゴシック" panose="020B0600070205080204" pitchFamily="34" charset="-128"/>
              </a:rPr>
              <a:t>,</a:t>
            </a:r>
            <a:br>
              <a:rPr lang="en-US" altLang="en-US" sz="1200" b="1" i="1">
                <a:ea typeface="ＭＳ Ｐゴシック" panose="020B0600070205080204" pitchFamily="34" charset="-128"/>
              </a:rPr>
            </a:br>
            <a:r>
              <a:rPr lang="en-US" altLang="en-US" sz="1200" b="1" i="1">
                <a:ea typeface="ＭＳ Ｐゴシック" panose="020B0600070205080204" pitchFamily="34" charset="-128"/>
              </a:rPr>
              <a:t>                             </a:t>
            </a:r>
            <a:r>
              <a:rPr lang="en-US" altLang="en-US" sz="1200" i="1">
                <a:ea typeface="ＭＳ Ｐゴシック" panose="020B0600070205080204" pitchFamily="34" charset="-128"/>
              </a:rPr>
              <a:t>dept_name  </a:t>
            </a:r>
            <a:r>
              <a:rPr lang="en-US" altLang="en-US" sz="1200" b="1">
                <a:ea typeface="ＭＳ Ｐゴシック" panose="020B0600070205080204" pitchFamily="34" charset="-128"/>
              </a:rPr>
              <a:t>varchar</a:t>
            </a:r>
            <a:r>
              <a:rPr lang="en-US" altLang="en-US" sz="1200">
                <a:ea typeface="ＭＳ Ｐゴシック" panose="020B0600070205080204" pitchFamily="34" charset="-128"/>
              </a:rPr>
              <a:t>(20),</a:t>
            </a:r>
            <a:br>
              <a:rPr lang="en-US" altLang="en-US" sz="1200">
                <a:ea typeface="ＭＳ Ｐゴシック" panose="020B0600070205080204" pitchFamily="34" charset="-128"/>
              </a:rPr>
            </a:br>
            <a:r>
              <a:rPr lang="en-US" altLang="en-US" sz="1200">
                <a:ea typeface="ＭＳ Ｐゴシック" panose="020B0600070205080204" pitchFamily="34" charset="-128"/>
              </a:rPr>
              <a:t>                             </a:t>
            </a:r>
            <a:r>
              <a:rPr lang="en-US" altLang="en-US" sz="1200" i="1">
                <a:ea typeface="ＭＳ Ｐゴシック" panose="020B0600070205080204" pitchFamily="34" charset="-128"/>
              </a:rPr>
              <a:t>salary</a:t>
            </a:r>
            <a:r>
              <a:rPr lang="en-US" altLang="en-US" sz="1200">
                <a:ea typeface="ＭＳ Ｐゴシック" panose="020B0600070205080204" pitchFamily="34" charset="-128"/>
              </a:rPr>
              <a:t>           </a:t>
            </a:r>
            <a:r>
              <a:rPr lang="en-US" altLang="en-US" sz="1200" b="1">
                <a:ea typeface="ＭＳ Ｐゴシック" panose="020B0600070205080204" pitchFamily="34" charset="-128"/>
              </a:rPr>
              <a:t>numeric</a:t>
            </a:r>
            <a:r>
              <a:rPr lang="en-US" altLang="en-US" sz="1200">
                <a:ea typeface="ＭＳ Ｐゴシック" panose="020B0600070205080204" pitchFamily="34" charset="-128"/>
              </a:rPr>
              <a:t>(8,2))</a:t>
            </a:r>
          </a:p>
          <a:p>
            <a:r>
              <a:rPr lang="en-US" altLang="en-US" sz="1200">
                <a:ea typeface="ＭＳ Ｐゴシック" panose="020B0600070205080204" pitchFamily="34" charset="-128"/>
              </a:rPr>
              <a:t>DDL compiler generates a set of table templates stored in a </a:t>
            </a:r>
            <a:r>
              <a:rPr lang="en-US" altLang="en-US" b="1" i="1">
                <a:solidFill>
                  <a:srgbClr val="0066CC"/>
                </a:solidFill>
                <a:ea typeface="ＭＳ Ｐゴシック" panose="020B0600070205080204" pitchFamily="34" charset="-128"/>
              </a:rPr>
              <a:t>data dictionary</a:t>
            </a:r>
          </a:p>
          <a:p>
            <a:r>
              <a:rPr lang="en-US" altLang="en-US" sz="1200">
                <a:ea typeface="ＭＳ Ｐゴシック" panose="020B0600070205080204" pitchFamily="34" charset="-128"/>
              </a:rPr>
              <a:t>Data dictionary contains metadata (i.e., data about data)</a:t>
            </a:r>
          </a:p>
          <a:p>
            <a:pPr lvl="1"/>
            <a:r>
              <a:rPr lang="en-US" altLang="en-US" sz="1200">
                <a:ea typeface="ＭＳ Ｐゴシック" panose="020B0600070205080204" pitchFamily="34" charset="-128"/>
              </a:rPr>
              <a:t>Database schema </a:t>
            </a:r>
          </a:p>
          <a:p>
            <a:pPr lvl="1"/>
            <a:r>
              <a:rPr lang="en-US" altLang="en-US" sz="1200">
                <a:ea typeface="ＭＳ Ｐゴシック" panose="020B0600070205080204" pitchFamily="34" charset="-128"/>
              </a:rPr>
              <a:t>Integrity constraints</a:t>
            </a:r>
          </a:p>
          <a:p>
            <a:pPr lvl="2"/>
            <a:r>
              <a:rPr lang="en-US" altLang="en-US" sz="1200">
                <a:ea typeface="ＭＳ Ｐゴシック" panose="020B0600070205080204" pitchFamily="34" charset="-128"/>
              </a:rPr>
              <a:t>Primary key (ID uniquely identifies instructors)</a:t>
            </a:r>
          </a:p>
          <a:p>
            <a:pPr lvl="1"/>
            <a:r>
              <a:rPr lang="en-US" altLang="en-US" sz="1200">
                <a:ea typeface="ＭＳ Ｐゴシック" panose="020B0600070205080204" pitchFamily="34" charset="-128"/>
              </a:rPr>
              <a:t>Authorization</a:t>
            </a:r>
          </a:p>
          <a:p>
            <a:pPr lvl="2"/>
            <a:r>
              <a:rPr lang="en-US" altLang="en-US" sz="1200">
                <a:ea typeface="ＭＳ Ｐゴシック" panose="020B0600070205080204" pitchFamily="34" charset="-128"/>
              </a:rPr>
              <a:t>Who can access what</a:t>
            </a:r>
          </a:p>
        </p:txBody>
      </p:sp>
    </p:spTree>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B708A76E-DBB1-F945-ABA7-22F1481EE46B}"/>
              </a:ext>
            </a:extLst>
          </p:cNvPr>
          <p:cNvSpPr>
            <a:spLocks noGrp="1" noChangeArrowheads="1"/>
          </p:cNvSpPr>
          <p:nvPr>
            <p:ph type="title" idx="4294967295"/>
          </p:nvPr>
        </p:nvSpPr>
        <p:spPr>
          <a:xfrm>
            <a:off x="1694260" y="307181"/>
            <a:ext cx="6057900" cy="457200"/>
          </a:xfrm>
        </p:spPr>
        <p:txBody>
          <a:bodyPr>
            <a:normAutofit fontScale="90000"/>
          </a:bodyPr>
          <a:lstStyle/>
          <a:p>
            <a:r>
              <a:rPr lang="en-US" altLang="en-US">
                <a:ea typeface="ＭＳ Ｐゴシック" panose="020B0600070205080204" pitchFamily="34" charset="-128"/>
              </a:rPr>
              <a:t>Data Manipulation Language (DML)</a:t>
            </a:r>
          </a:p>
        </p:txBody>
      </p:sp>
      <p:sp>
        <p:nvSpPr>
          <p:cNvPr id="35843" name="Rectangle 3">
            <a:extLst>
              <a:ext uri="{FF2B5EF4-FFF2-40B4-BE49-F238E27FC236}">
                <a16:creationId xmlns:a16="http://schemas.microsoft.com/office/drawing/2014/main" id="{A1E203CA-719E-B249-999A-6391DA937E61}"/>
              </a:ext>
            </a:extLst>
          </p:cNvPr>
          <p:cNvSpPr>
            <a:spLocks noGrp="1" noChangeArrowheads="1"/>
          </p:cNvSpPr>
          <p:nvPr>
            <p:ph type="body" idx="4294967295"/>
          </p:nvPr>
        </p:nvSpPr>
        <p:spPr>
          <a:xfrm>
            <a:off x="1143001" y="764381"/>
            <a:ext cx="5166122" cy="3677841"/>
          </a:xfrm>
        </p:spPr>
        <p:txBody>
          <a:bodyPr/>
          <a:lstStyle/>
          <a:p>
            <a:r>
              <a:rPr lang="en-US" altLang="en-US">
                <a:ea typeface="ＭＳ Ｐゴシック" panose="020B0600070205080204" pitchFamily="34" charset="-128"/>
              </a:rPr>
              <a:t>Language for accessing and manipulating the data organized by the appropriate data model</a:t>
            </a:r>
          </a:p>
          <a:p>
            <a:pPr lvl="1"/>
            <a:r>
              <a:rPr lang="en-US" altLang="en-US">
                <a:ea typeface="ＭＳ Ｐゴシック" panose="020B0600070205080204" pitchFamily="34" charset="-128"/>
              </a:rPr>
              <a:t>DML also known as query language</a:t>
            </a:r>
          </a:p>
          <a:p>
            <a:r>
              <a:rPr lang="en-US" altLang="en-US">
                <a:ea typeface="ＭＳ Ｐゴシック" panose="020B0600070205080204" pitchFamily="34" charset="-128"/>
              </a:rPr>
              <a:t>Two classes of languages </a:t>
            </a:r>
          </a:p>
          <a:p>
            <a:pPr lvl="1"/>
            <a:r>
              <a:rPr lang="en-US" altLang="en-US" b="1">
                <a:solidFill>
                  <a:srgbClr val="000099"/>
                </a:solidFill>
                <a:ea typeface="ＭＳ Ｐゴシック" panose="020B0600070205080204" pitchFamily="34" charset="-128"/>
              </a:rPr>
              <a:t>Pure</a:t>
            </a:r>
            <a:r>
              <a:rPr lang="en-US" altLang="en-US" b="1">
                <a:solidFill>
                  <a:schemeClr val="tx2"/>
                </a:solidFill>
                <a:ea typeface="ＭＳ Ｐゴシック" panose="020B0600070205080204" pitchFamily="34" charset="-128"/>
              </a:rPr>
              <a:t> </a:t>
            </a:r>
            <a:r>
              <a:rPr lang="en-US" altLang="en-US">
                <a:ea typeface="ＭＳ Ｐゴシック" panose="020B0600070205080204" pitchFamily="34" charset="-128"/>
              </a:rPr>
              <a:t>– used for proving properties about computational power and for optimization</a:t>
            </a:r>
          </a:p>
          <a:p>
            <a:pPr lvl="2"/>
            <a:r>
              <a:rPr lang="en-US" altLang="en-US">
                <a:ea typeface="ＭＳ Ｐゴシック" panose="020B0600070205080204" pitchFamily="34" charset="-128"/>
              </a:rPr>
              <a:t>Relational Algebra</a:t>
            </a:r>
          </a:p>
          <a:p>
            <a:pPr lvl="2"/>
            <a:r>
              <a:rPr lang="en-US" altLang="en-US">
                <a:ea typeface="ＭＳ Ｐゴシック" panose="020B0600070205080204" pitchFamily="34" charset="-128"/>
              </a:rPr>
              <a:t>Tuple relational calculus</a:t>
            </a:r>
          </a:p>
          <a:p>
            <a:pPr lvl="2"/>
            <a:r>
              <a:rPr lang="en-US" altLang="en-US">
                <a:ea typeface="ＭＳ Ｐゴシック" panose="020B0600070205080204" pitchFamily="34" charset="-128"/>
              </a:rPr>
              <a:t>Domain relational calculus</a:t>
            </a:r>
          </a:p>
          <a:p>
            <a:pPr lvl="1"/>
            <a:r>
              <a:rPr lang="en-US" altLang="en-US" b="1">
                <a:solidFill>
                  <a:srgbClr val="000099"/>
                </a:solidFill>
                <a:ea typeface="ＭＳ Ｐゴシック" panose="020B0600070205080204" pitchFamily="34" charset="-128"/>
              </a:rPr>
              <a:t>Commercial</a:t>
            </a:r>
            <a:r>
              <a:rPr lang="en-US" altLang="en-US" b="1">
                <a:solidFill>
                  <a:schemeClr val="tx2"/>
                </a:solidFill>
                <a:ea typeface="ＭＳ Ｐゴシック" panose="020B0600070205080204" pitchFamily="34" charset="-128"/>
              </a:rPr>
              <a:t> </a:t>
            </a:r>
            <a:r>
              <a:rPr lang="en-US" altLang="en-US">
                <a:ea typeface="ＭＳ Ｐゴシック" panose="020B0600070205080204" pitchFamily="34" charset="-128"/>
              </a:rPr>
              <a:t>– used in commercial systems</a:t>
            </a:r>
          </a:p>
          <a:p>
            <a:pPr lvl="2"/>
            <a:r>
              <a:rPr lang="en-US" altLang="en-US">
                <a:ea typeface="ＭＳ Ｐゴシック" panose="020B0600070205080204" pitchFamily="34" charset="-128"/>
              </a:rPr>
              <a:t>SQL is the most widely used commercial language</a:t>
            </a:r>
          </a:p>
          <a:p>
            <a:pPr lvl="1">
              <a:buFont typeface="Monotype Sorts" pitchFamily="2" charset="2"/>
              <a:buNone/>
            </a:pPr>
            <a:endParaRPr lang="en-US" altLang="en-US">
              <a:ea typeface="ＭＳ Ｐゴシック" panose="020B0600070205080204"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CCAF447C-2D6A-9542-9D80-C2A149760108}"/>
              </a:ext>
            </a:extLst>
          </p:cNvPr>
          <p:cNvSpPr>
            <a:spLocks noGrp="1" noChangeArrowheads="1"/>
          </p:cNvSpPr>
          <p:nvPr>
            <p:ph type="title" idx="4294967295"/>
          </p:nvPr>
        </p:nvSpPr>
        <p:spPr>
          <a:xfrm>
            <a:off x="1718072" y="266700"/>
            <a:ext cx="6057900" cy="457200"/>
          </a:xfrm>
        </p:spPr>
        <p:txBody>
          <a:bodyPr>
            <a:normAutofit fontScale="90000"/>
          </a:bodyPr>
          <a:lstStyle/>
          <a:p>
            <a:r>
              <a:rPr lang="en-US" altLang="en-US">
                <a:ea typeface="ＭＳ Ｐゴシック" panose="020B0600070205080204" pitchFamily="34" charset="-128"/>
              </a:rPr>
              <a:t>SQL</a:t>
            </a:r>
          </a:p>
        </p:txBody>
      </p:sp>
      <p:sp>
        <p:nvSpPr>
          <p:cNvPr id="33795" name="Rectangle 3">
            <a:extLst>
              <a:ext uri="{FF2B5EF4-FFF2-40B4-BE49-F238E27FC236}">
                <a16:creationId xmlns:a16="http://schemas.microsoft.com/office/drawing/2014/main" id="{D27F809F-F400-1146-ACD7-A8A2829369C2}"/>
              </a:ext>
            </a:extLst>
          </p:cNvPr>
          <p:cNvSpPr>
            <a:spLocks noGrp="1" noChangeArrowheads="1"/>
          </p:cNvSpPr>
          <p:nvPr>
            <p:ph type="body" idx="4294967295"/>
          </p:nvPr>
        </p:nvSpPr>
        <p:spPr>
          <a:xfrm>
            <a:off x="1143000" y="844154"/>
            <a:ext cx="5476875" cy="3895725"/>
          </a:xfrm>
        </p:spPr>
        <p:txBody>
          <a:bodyPr>
            <a:normAutofit lnSpcReduction="10000"/>
          </a:bodyPr>
          <a:lstStyle/>
          <a:p>
            <a:r>
              <a:rPr lang="en-US" altLang="en-US">
                <a:ea typeface="ＭＳ Ｐゴシック" panose="020B0600070205080204" pitchFamily="34" charset="-128"/>
              </a:rPr>
              <a:t>The most widely used commercial language</a:t>
            </a:r>
          </a:p>
          <a:p>
            <a:r>
              <a:rPr lang="en-US" altLang="en-US">
                <a:ea typeface="ＭＳ Ｐゴシック" panose="020B0600070205080204" pitchFamily="34" charset="-128"/>
              </a:rPr>
              <a:t>SQL is NOT a Turing machine equivalent language</a:t>
            </a:r>
          </a:p>
          <a:p>
            <a:r>
              <a:rPr lang="en-US" altLang="en-US">
                <a:ea typeface="ＭＳ Ｐゴシック" panose="020B0600070205080204" pitchFamily="34" charset="-128"/>
              </a:rPr>
              <a:t>SQL is NOT a Turing machine equivalent language</a:t>
            </a:r>
          </a:p>
          <a:p>
            <a:r>
              <a:rPr lang="en-US" altLang="en-US">
                <a:ea typeface="ＭＳ Ｐゴシック" panose="020B0600070205080204" pitchFamily="34" charset="-128"/>
              </a:rPr>
              <a:t>To be able to compute complex functions SQL is usually embedded in some higher-level language</a:t>
            </a:r>
          </a:p>
          <a:p>
            <a:r>
              <a:rPr lang="en-US" altLang="en-US">
                <a:ea typeface="ＭＳ Ｐゴシック" panose="020B0600070205080204" pitchFamily="34" charset="-128"/>
              </a:rPr>
              <a:t>Application programs generally access databases through one of</a:t>
            </a:r>
          </a:p>
          <a:p>
            <a:pPr lvl="1"/>
            <a:r>
              <a:rPr lang="en-US" altLang="en-US">
                <a:ea typeface="ＭＳ Ｐゴシック" panose="020B0600070205080204" pitchFamily="34" charset="-128"/>
              </a:rPr>
              <a:t>Language extensions to allow embedded SQL</a:t>
            </a:r>
          </a:p>
          <a:p>
            <a:pPr lvl="1"/>
            <a:r>
              <a:rPr lang="en-US" altLang="en-US">
                <a:ea typeface="ＭＳ Ｐゴシック" panose="020B0600070205080204" pitchFamily="34" charset="-128"/>
              </a:rPr>
              <a:t>Application program interface (e.g., ODBC/JDBC) which allow SQL queries to be sent to a database</a:t>
            </a:r>
          </a:p>
          <a:p>
            <a:pPr>
              <a:buFont typeface="Monotype Sorts" pitchFamily="2" charset="2"/>
              <a:buNone/>
            </a:pPr>
            <a:endParaRPr lang="en-US" altLang="en-US" b="1">
              <a:ea typeface="ＭＳ Ｐゴシック" panose="020B0600070205080204"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fade">
                                      <p:cBhvr>
                                        <p:cTn id="7" dur="500"/>
                                        <p:tgtEl>
                                          <p:spTgt spid="33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fade">
                                      <p:cBhvr>
                                        <p:cTn id="12" dur="500"/>
                                        <p:tgtEl>
                                          <p:spTgt spid="33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795">
                                            <p:txEl>
                                              <p:pRg st="2" end="2"/>
                                            </p:txEl>
                                          </p:spTgt>
                                        </p:tgtEl>
                                        <p:attrNameLst>
                                          <p:attrName>style.visibility</p:attrName>
                                        </p:attrNameLst>
                                      </p:cBhvr>
                                      <p:to>
                                        <p:strVal val="visible"/>
                                      </p:to>
                                    </p:set>
                                    <p:animEffect transition="in" filter="fade">
                                      <p:cBhvr>
                                        <p:cTn id="17" dur="500"/>
                                        <p:tgtEl>
                                          <p:spTgt spid="337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3795">
                                            <p:txEl>
                                              <p:pRg st="3" end="3"/>
                                            </p:txEl>
                                          </p:spTgt>
                                        </p:tgtEl>
                                        <p:attrNameLst>
                                          <p:attrName>style.visibility</p:attrName>
                                        </p:attrNameLst>
                                      </p:cBhvr>
                                      <p:to>
                                        <p:strVal val="visible"/>
                                      </p:to>
                                    </p:set>
                                    <p:animEffect transition="in" filter="fade">
                                      <p:cBhvr>
                                        <p:cTn id="22" dur="500"/>
                                        <p:tgtEl>
                                          <p:spTgt spid="337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3795">
                                            <p:txEl>
                                              <p:pRg st="4" end="4"/>
                                            </p:txEl>
                                          </p:spTgt>
                                        </p:tgtEl>
                                        <p:attrNameLst>
                                          <p:attrName>style.visibility</p:attrName>
                                        </p:attrNameLst>
                                      </p:cBhvr>
                                      <p:to>
                                        <p:strVal val="visible"/>
                                      </p:to>
                                    </p:set>
                                    <p:animEffect transition="in" filter="fade">
                                      <p:cBhvr>
                                        <p:cTn id="27" dur="500"/>
                                        <p:tgtEl>
                                          <p:spTgt spid="33795">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3795">
                                            <p:txEl>
                                              <p:pRg st="5" end="5"/>
                                            </p:txEl>
                                          </p:spTgt>
                                        </p:tgtEl>
                                        <p:attrNameLst>
                                          <p:attrName>style.visibility</p:attrName>
                                        </p:attrNameLst>
                                      </p:cBhvr>
                                      <p:to>
                                        <p:strVal val="visible"/>
                                      </p:to>
                                    </p:set>
                                    <p:animEffect transition="in" filter="fade">
                                      <p:cBhvr>
                                        <p:cTn id="30" dur="500"/>
                                        <p:tgtEl>
                                          <p:spTgt spid="33795">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3795">
                                            <p:txEl>
                                              <p:pRg st="6" end="6"/>
                                            </p:txEl>
                                          </p:spTgt>
                                        </p:tgtEl>
                                        <p:attrNameLst>
                                          <p:attrName>style.visibility</p:attrName>
                                        </p:attrNameLst>
                                      </p:cBhvr>
                                      <p:to>
                                        <p:strVal val="visible"/>
                                      </p:to>
                                    </p:set>
                                    <p:animEffect transition="in" filter="fade">
                                      <p:cBhvr>
                                        <p:cTn id="33" dur="500"/>
                                        <p:tgtEl>
                                          <p:spTgt spid="337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61203ABF-9D32-7740-80DF-1B0B82F07453}"/>
              </a:ext>
            </a:extLst>
          </p:cNvPr>
          <p:cNvSpPr>
            <a:spLocks noGrp="1" noChangeArrowheads="1"/>
          </p:cNvSpPr>
          <p:nvPr>
            <p:ph type="title" idx="4294967295"/>
          </p:nvPr>
        </p:nvSpPr>
        <p:spPr>
          <a:xfrm>
            <a:off x="1787129" y="280988"/>
            <a:ext cx="6057900" cy="457200"/>
          </a:xfrm>
        </p:spPr>
        <p:txBody>
          <a:bodyPr>
            <a:normAutofit fontScale="90000"/>
          </a:bodyPr>
          <a:lstStyle/>
          <a:p>
            <a:r>
              <a:rPr lang="en-US" altLang="en-US">
                <a:ea typeface="ＭＳ Ｐゴシック" panose="020B0600070205080204" pitchFamily="34" charset="-128"/>
              </a:rPr>
              <a:t>Database Design</a:t>
            </a:r>
          </a:p>
        </p:txBody>
      </p:sp>
      <p:sp>
        <p:nvSpPr>
          <p:cNvPr id="35843" name="Rectangle 3">
            <a:extLst>
              <a:ext uri="{FF2B5EF4-FFF2-40B4-BE49-F238E27FC236}">
                <a16:creationId xmlns:a16="http://schemas.microsoft.com/office/drawing/2014/main" id="{06D8CC18-818C-C84F-92E6-3104AC3D04DF}"/>
              </a:ext>
            </a:extLst>
          </p:cNvPr>
          <p:cNvSpPr>
            <a:spLocks noGrp="1" noChangeArrowheads="1"/>
          </p:cNvSpPr>
          <p:nvPr>
            <p:ph type="body" idx="4294967295"/>
          </p:nvPr>
        </p:nvSpPr>
        <p:spPr>
          <a:xfrm>
            <a:off x="1734741" y="1128713"/>
            <a:ext cx="4991100" cy="3169444"/>
          </a:xfrm>
        </p:spPr>
        <p:txBody>
          <a:bodyPr>
            <a:normAutofit fontScale="85000" lnSpcReduction="20000"/>
          </a:bodyPr>
          <a:lstStyle/>
          <a:p>
            <a:pPr>
              <a:buFont typeface="Monotype Sorts" pitchFamily="2" charset="2"/>
              <a:buNone/>
            </a:pPr>
            <a:endParaRPr lang="en-US" altLang="en-US" i="1">
              <a:ea typeface="ＭＳ Ｐゴシック" panose="020B0600070205080204" pitchFamily="34" charset="-128"/>
            </a:endParaRPr>
          </a:p>
          <a:p>
            <a:r>
              <a:rPr lang="en-US" altLang="en-US">
                <a:ea typeface="ＭＳ Ｐゴシック" panose="020B0600070205080204" pitchFamily="34" charset="-128"/>
              </a:rPr>
              <a:t>Logical Design –  Deciding on the database schema. Database design requires that we find a “good” collection of relation schemas.</a:t>
            </a:r>
          </a:p>
          <a:p>
            <a:pPr lvl="1"/>
            <a:r>
              <a:rPr lang="en-US" altLang="en-US">
                <a:ea typeface="ＭＳ Ｐゴシック" panose="020B0600070205080204" pitchFamily="34" charset="-128"/>
              </a:rPr>
              <a:t>Business decision – What attributes should we record in the database?</a:t>
            </a:r>
          </a:p>
          <a:p>
            <a:pPr lvl="1"/>
            <a:r>
              <a:rPr lang="en-US" altLang="en-US">
                <a:ea typeface="ＭＳ Ｐゴシック" panose="020B0600070205080204" pitchFamily="34" charset="-128"/>
              </a:rPr>
              <a:t>Computer Science decision –  What relation schemas should we have and how should the attributes be distributed among the various relation schemas?</a:t>
            </a:r>
          </a:p>
          <a:p>
            <a:r>
              <a:rPr lang="en-US" altLang="en-US">
                <a:ea typeface="ＭＳ Ｐゴシック" panose="020B0600070205080204" pitchFamily="34" charset="-128"/>
              </a:rPr>
              <a:t>Physical Design – Deciding on the physical layout of the database                </a:t>
            </a:r>
          </a:p>
          <a:p>
            <a:pPr>
              <a:buFont typeface="Monotype Sorts" pitchFamily="2" charset="2"/>
              <a:buNone/>
            </a:pPr>
            <a:endParaRPr lang="en-US" altLang="en-US">
              <a:ea typeface="ＭＳ Ｐゴシック" panose="020B0600070205080204" pitchFamily="34" charset="-128"/>
            </a:endParaRPr>
          </a:p>
          <a:p>
            <a:pPr>
              <a:buFont typeface="Monotype Sorts" pitchFamily="2" charset="2"/>
              <a:buNone/>
            </a:pPr>
            <a:r>
              <a:rPr lang="en-US" altLang="en-US">
                <a:ea typeface="ＭＳ Ｐゴシック" panose="020B0600070205080204" pitchFamily="34" charset="-128"/>
                <a:sym typeface="Symbol" pitchFamily="2" charset="2"/>
              </a:rPr>
              <a:t>     </a:t>
            </a:r>
          </a:p>
        </p:txBody>
      </p:sp>
      <p:sp>
        <p:nvSpPr>
          <p:cNvPr id="39940" name="Rectangle 3">
            <a:extLst>
              <a:ext uri="{FF2B5EF4-FFF2-40B4-BE49-F238E27FC236}">
                <a16:creationId xmlns:a16="http://schemas.microsoft.com/office/drawing/2014/main" id="{BD83E6E9-7C99-B647-8AD0-512532656B68}"/>
              </a:ext>
            </a:extLst>
          </p:cNvPr>
          <p:cNvSpPr>
            <a:spLocks noChangeArrowheads="1"/>
          </p:cNvSpPr>
          <p:nvPr/>
        </p:nvSpPr>
        <p:spPr bwMode="auto">
          <a:xfrm>
            <a:off x="1838325" y="806054"/>
            <a:ext cx="5495925"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D98D2A"/>
              </a:buClr>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rgbClr val="D98D2A"/>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rgbClr val="D98D2A"/>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rgbClr val="D98D2A"/>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 typeface="Monotype Sorts" pitchFamily="2" charset="2"/>
              <a:buNone/>
            </a:pPr>
            <a:r>
              <a:rPr lang="en-US" altLang="en-US" sz="1350">
                <a:latin typeface="Helvetica" pitchFamily="2" charset="0"/>
                <a:ea typeface="ＭＳ Ｐゴシック" panose="020B0600070205080204" pitchFamily="34" charset="-128"/>
              </a:rPr>
              <a:t>The process of designing the general structure of the database:</a:t>
            </a:r>
          </a:p>
          <a:p>
            <a:pPr eaLnBrk="1" hangingPunct="1">
              <a:spcBef>
                <a:spcPct val="0"/>
              </a:spcBef>
              <a:buClrTx/>
              <a:buFont typeface="Monotype Sorts" pitchFamily="2" charset="2"/>
              <a:buNone/>
            </a:pPr>
            <a:endParaRPr lang="en-US" altLang="en-US" sz="1350">
              <a:latin typeface="Helvetica" pitchFamily="2" charset="0"/>
              <a:ea typeface="ＭＳ Ｐゴシック" panose="020B0600070205080204" pitchFamily="34" charset="-128"/>
            </a:endParaRPr>
          </a:p>
          <a:p>
            <a:pPr eaLnBrk="1" hangingPunct="1">
              <a:spcBef>
                <a:spcPct val="0"/>
              </a:spcBef>
              <a:buClrTx/>
              <a:buFont typeface="Monotype Sorts" pitchFamily="2" charset="2"/>
              <a:buNone/>
            </a:pPr>
            <a:r>
              <a:rPr lang="en-US" altLang="en-US" sz="1350">
                <a:latin typeface="Helvetica" pitchFamily="2" charset="0"/>
                <a:ea typeface="ＭＳ Ｐゴシック" panose="020B0600070205080204" pitchFamily="34" charset="-128"/>
                <a:sym typeface="Symbol" pitchFamily="2" charset="2"/>
              </a:rPr>
              <a:t> </a:t>
            </a:r>
            <a:endParaRPr lang="en-US" altLang="en-US" sz="1350">
              <a:latin typeface="Helvetica" pitchFamily="2" charset="0"/>
              <a:ea typeface="ＭＳ Ｐゴシック" panose="020B0600070205080204"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animEffect transition="in" filter="fade">
                                      <p:cBhvr>
                                        <p:cTn id="7" dur="500"/>
                                        <p:tgtEl>
                                          <p:spTgt spid="3584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843">
                                            <p:txEl>
                                              <p:pRg st="2" end="2"/>
                                            </p:txEl>
                                          </p:spTgt>
                                        </p:tgtEl>
                                        <p:attrNameLst>
                                          <p:attrName>style.visibility</p:attrName>
                                        </p:attrNameLst>
                                      </p:cBhvr>
                                      <p:to>
                                        <p:strVal val="visible"/>
                                      </p:to>
                                    </p:set>
                                    <p:animEffect transition="in" filter="fade">
                                      <p:cBhvr>
                                        <p:cTn id="10" dur="500"/>
                                        <p:tgtEl>
                                          <p:spTgt spid="3584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843">
                                            <p:txEl>
                                              <p:pRg st="3" end="3"/>
                                            </p:txEl>
                                          </p:spTgt>
                                        </p:tgtEl>
                                        <p:attrNameLst>
                                          <p:attrName>style.visibility</p:attrName>
                                        </p:attrNameLst>
                                      </p:cBhvr>
                                      <p:to>
                                        <p:strVal val="visible"/>
                                      </p:to>
                                    </p:set>
                                    <p:animEffect transition="in" filter="fade">
                                      <p:cBhvr>
                                        <p:cTn id="13" dur="500"/>
                                        <p:tgtEl>
                                          <p:spTgt spid="35843">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5843">
                                            <p:txEl>
                                              <p:pRg st="4" end="4"/>
                                            </p:txEl>
                                          </p:spTgt>
                                        </p:tgtEl>
                                        <p:attrNameLst>
                                          <p:attrName>style.visibility</p:attrName>
                                        </p:attrNameLst>
                                      </p:cBhvr>
                                      <p:to>
                                        <p:strVal val="visible"/>
                                      </p:to>
                                    </p:set>
                                    <p:animEffect transition="in" filter="fade">
                                      <p:cBhvr>
                                        <p:cTn id="18" dur="500"/>
                                        <p:tgtEl>
                                          <p:spTgt spid="35843">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5843">
                                            <p:txEl>
                                              <p:pRg st="6" end="6"/>
                                            </p:txEl>
                                          </p:spTgt>
                                        </p:tgtEl>
                                        <p:attrNameLst>
                                          <p:attrName>style.visibility</p:attrName>
                                        </p:attrNameLst>
                                      </p:cBhvr>
                                      <p:to>
                                        <p:strVal val="visible"/>
                                      </p:to>
                                    </p:set>
                                    <p:animEffect transition="in" filter="fade">
                                      <p:cBhvr>
                                        <p:cTn id="23" dur="500"/>
                                        <p:tgtEl>
                                          <p:spTgt spid="358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C5780107-D0AA-B243-B966-7E29578D9927}"/>
              </a:ext>
            </a:extLst>
          </p:cNvPr>
          <p:cNvSpPr>
            <a:spLocks noGrp="1" noChangeArrowheads="1"/>
          </p:cNvSpPr>
          <p:nvPr>
            <p:ph type="title" idx="4294967295"/>
          </p:nvPr>
        </p:nvSpPr>
        <p:spPr>
          <a:xfrm>
            <a:off x="1743075" y="250031"/>
            <a:ext cx="6057900" cy="457200"/>
          </a:xfrm>
        </p:spPr>
        <p:txBody>
          <a:bodyPr>
            <a:normAutofit fontScale="90000"/>
          </a:bodyPr>
          <a:lstStyle/>
          <a:p>
            <a:r>
              <a:rPr lang="en-US" altLang="en-US">
                <a:ea typeface="ＭＳ Ｐゴシック" panose="020B0600070205080204" pitchFamily="34" charset="-128"/>
              </a:rPr>
              <a:t>Database Design (Cont.)</a:t>
            </a:r>
          </a:p>
        </p:txBody>
      </p:sp>
      <p:sp>
        <p:nvSpPr>
          <p:cNvPr id="41987" name="Rectangle 3">
            <a:extLst>
              <a:ext uri="{FF2B5EF4-FFF2-40B4-BE49-F238E27FC236}">
                <a16:creationId xmlns:a16="http://schemas.microsoft.com/office/drawing/2014/main" id="{06D0352C-3385-794A-AD32-9597B3990052}"/>
              </a:ext>
            </a:extLst>
          </p:cNvPr>
          <p:cNvSpPr>
            <a:spLocks noGrp="1" noChangeArrowheads="1"/>
          </p:cNvSpPr>
          <p:nvPr>
            <p:ph type="body" idx="4294967295"/>
          </p:nvPr>
        </p:nvSpPr>
        <p:spPr>
          <a:xfrm>
            <a:off x="2255044" y="820342"/>
            <a:ext cx="5745956" cy="648890"/>
          </a:xfrm>
        </p:spPr>
        <p:txBody>
          <a:bodyPr/>
          <a:lstStyle/>
          <a:p>
            <a:r>
              <a:rPr lang="en-US" altLang="en-US">
                <a:ea typeface="ＭＳ Ｐゴシック" panose="020B0600070205080204" pitchFamily="34" charset="-128"/>
              </a:rPr>
              <a:t>Is there any problem with this relation?</a:t>
            </a:r>
          </a:p>
        </p:txBody>
      </p:sp>
      <p:pic>
        <p:nvPicPr>
          <p:cNvPr id="41988" name="Picture 5" descr="1">
            <a:extLst>
              <a:ext uri="{FF2B5EF4-FFF2-40B4-BE49-F238E27FC236}">
                <a16:creationId xmlns:a16="http://schemas.microsoft.com/office/drawing/2014/main" id="{479D62CD-5CDD-7742-B2D5-80F93865FA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972" y="1289447"/>
            <a:ext cx="5267325" cy="2818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2A996D0D-368E-7141-9B34-A506BF00F3ED}"/>
              </a:ext>
            </a:extLst>
          </p:cNvPr>
          <p:cNvSpPr>
            <a:spLocks noGrp="1"/>
          </p:cNvSpPr>
          <p:nvPr>
            <p:ph type="title"/>
          </p:nvPr>
        </p:nvSpPr>
        <p:spPr>
          <a:xfrm>
            <a:off x="1293019" y="285750"/>
            <a:ext cx="6515100" cy="514350"/>
          </a:xfrm>
        </p:spPr>
        <p:txBody>
          <a:bodyPr>
            <a:normAutofit fontScale="90000"/>
          </a:bodyPr>
          <a:lstStyle/>
          <a:p>
            <a:r>
              <a:rPr lang="en-US" altLang="en-US"/>
              <a:t>How Big is Petabyte?</a:t>
            </a:r>
          </a:p>
        </p:txBody>
      </p:sp>
      <p:sp>
        <p:nvSpPr>
          <p:cNvPr id="13" name="Content Placeholder 2">
            <a:extLst>
              <a:ext uri="{FF2B5EF4-FFF2-40B4-BE49-F238E27FC236}">
                <a16:creationId xmlns:a16="http://schemas.microsoft.com/office/drawing/2014/main" id="{EC3E6004-3159-014D-9852-EB6C80892345}"/>
              </a:ext>
            </a:extLst>
          </p:cNvPr>
          <p:cNvSpPr>
            <a:spLocks noGrp="1"/>
          </p:cNvSpPr>
          <p:nvPr>
            <p:ph idx="1"/>
          </p:nvPr>
        </p:nvSpPr>
        <p:spPr>
          <a:xfrm>
            <a:off x="1293019" y="667941"/>
            <a:ext cx="6400800" cy="1219200"/>
          </a:xfrm>
        </p:spPr>
        <p:txBody>
          <a:bodyPr>
            <a:normAutofit fontScale="92500" lnSpcReduction="20000"/>
          </a:bodyPr>
          <a:lstStyle/>
          <a:p>
            <a:pPr>
              <a:defRPr/>
            </a:pPr>
            <a:endParaRPr lang="en-US" sz="1350" dirty="0"/>
          </a:p>
          <a:p>
            <a:pPr>
              <a:defRPr/>
            </a:pPr>
            <a:r>
              <a:rPr lang="en-US" sz="1350" dirty="0"/>
              <a:t>First we must understand a Gigabyte</a:t>
            </a:r>
          </a:p>
          <a:p>
            <a:pPr>
              <a:defRPr/>
            </a:pPr>
            <a:r>
              <a:rPr lang="en-US" sz="1350" dirty="0"/>
              <a:t>1 GB = 7 Minutes of HD-TV Video</a:t>
            </a:r>
          </a:p>
          <a:p>
            <a:pPr>
              <a:defRPr/>
            </a:pPr>
            <a:r>
              <a:rPr lang="en-US" sz="1350" dirty="0"/>
              <a:t>2 GB = 20 Yards of Books on a shelf</a:t>
            </a:r>
          </a:p>
          <a:p>
            <a:pPr>
              <a:defRPr/>
            </a:pPr>
            <a:r>
              <a:rPr lang="en-US" sz="1350" dirty="0"/>
              <a:t>4.7 GB = A standard DVD</a:t>
            </a:r>
          </a:p>
          <a:p>
            <a:pPr marL="0" indent="0">
              <a:buNone/>
              <a:defRPr/>
            </a:pPr>
            <a:endParaRPr lang="en-US" dirty="0"/>
          </a:p>
        </p:txBody>
      </p:sp>
      <p:grpSp>
        <p:nvGrpSpPr>
          <p:cNvPr id="44" name="Group 43">
            <a:extLst>
              <a:ext uri="{FF2B5EF4-FFF2-40B4-BE49-F238E27FC236}">
                <a16:creationId xmlns:a16="http://schemas.microsoft.com/office/drawing/2014/main" id="{F5D853DF-7074-0B4C-AF01-8EBE62F38FB6}"/>
              </a:ext>
            </a:extLst>
          </p:cNvPr>
          <p:cNvGrpSpPr>
            <a:grpSpLocks/>
          </p:cNvGrpSpPr>
          <p:nvPr/>
        </p:nvGrpSpPr>
        <p:grpSpPr bwMode="auto">
          <a:xfrm>
            <a:off x="1428750" y="2114550"/>
            <a:ext cx="5772150" cy="3056800"/>
            <a:chOff x="381000" y="2819400"/>
            <a:chExt cx="7696200" cy="4075800"/>
          </a:xfrm>
        </p:grpSpPr>
        <p:sp>
          <p:nvSpPr>
            <p:cNvPr id="9221" name="TextBox 11">
              <a:extLst>
                <a:ext uri="{FF2B5EF4-FFF2-40B4-BE49-F238E27FC236}">
                  <a16:creationId xmlns:a16="http://schemas.microsoft.com/office/drawing/2014/main" id="{15D29416-CD96-394B-92AA-CA9DD1BB2D58}"/>
                </a:ext>
              </a:extLst>
            </p:cNvPr>
            <p:cNvSpPr txBox="1">
              <a:spLocks noChangeArrowheads="1"/>
            </p:cNvSpPr>
            <p:nvPr/>
          </p:nvSpPr>
          <p:spPr bwMode="auto">
            <a:xfrm>
              <a:off x="381000" y="6495084"/>
              <a:ext cx="2268143" cy="400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1350"/>
                <a:t>Source – Mozy.com</a:t>
              </a:r>
            </a:p>
          </p:txBody>
        </p:sp>
        <p:cxnSp>
          <p:nvCxnSpPr>
            <p:cNvPr id="16" name="Straight Connector 15">
              <a:extLst>
                <a:ext uri="{FF2B5EF4-FFF2-40B4-BE49-F238E27FC236}">
                  <a16:creationId xmlns:a16="http://schemas.microsoft.com/office/drawing/2014/main" id="{33A191F0-AF26-6B42-8F3D-46AEDB54B399}"/>
                </a:ext>
              </a:extLst>
            </p:cNvPr>
            <p:cNvCxnSpPr/>
            <p:nvPr/>
          </p:nvCxnSpPr>
          <p:spPr>
            <a:xfrm>
              <a:off x="457200" y="3586176"/>
              <a:ext cx="762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FB288FE-F7F6-A34C-AC3B-03FCBEDD1D7D}"/>
                </a:ext>
              </a:extLst>
            </p:cNvPr>
            <p:cNvCxnSpPr/>
            <p:nvPr/>
          </p:nvCxnSpPr>
          <p:spPr>
            <a:xfrm>
              <a:off x="457200" y="4500591"/>
              <a:ext cx="76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9224" name="TextBox 16">
              <a:extLst>
                <a:ext uri="{FF2B5EF4-FFF2-40B4-BE49-F238E27FC236}">
                  <a16:creationId xmlns:a16="http://schemas.microsoft.com/office/drawing/2014/main" id="{721B49F1-2EA8-2341-A564-42455522D889}"/>
                </a:ext>
              </a:extLst>
            </p:cNvPr>
            <p:cNvSpPr txBox="1">
              <a:spLocks noChangeArrowheads="1"/>
            </p:cNvSpPr>
            <p:nvPr/>
          </p:nvSpPr>
          <p:spPr bwMode="auto">
            <a:xfrm>
              <a:off x="4724400" y="3236533"/>
              <a:ext cx="3198056" cy="400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1350"/>
                <a:t>1024 Gigabytes = 1 Terabyte</a:t>
              </a:r>
            </a:p>
          </p:txBody>
        </p:sp>
        <p:cxnSp>
          <p:nvCxnSpPr>
            <p:cNvPr id="21" name="Straight Connector 20">
              <a:extLst>
                <a:ext uri="{FF2B5EF4-FFF2-40B4-BE49-F238E27FC236}">
                  <a16:creationId xmlns:a16="http://schemas.microsoft.com/office/drawing/2014/main" id="{05CB7A14-E724-7B46-8255-F498B20713FE}"/>
                </a:ext>
              </a:extLst>
            </p:cNvPr>
            <p:cNvCxnSpPr/>
            <p:nvPr/>
          </p:nvCxnSpPr>
          <p:spPr>
            <a:xfrm>
              <a:off x="457200" y="3738578"/>
              <a:ext cx="7620000" cy="0"/>
            </a:xfrm>
            <a:prstGeom prst="line">
              <a:avLst/>
            </a:prstGeom>
            <a:ln w="4445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439058A-45DF-7946-910D-7CA5296D0F15}"/>
                </a:ext>
              </a:extLst>
            </p:cNvPr>
            <p:cNvCxnSpPr/>
            <p:nvPr/>
          </p:nvCxnSpPr>
          <p:spPr>
            <a:xfrm>
              <a:off x="457200" y="3890981"/>
              <a:ext cx="7620000" cy="0"/>
            </a:xfrm>
            <a:prstGeom prst="line">
              <a:avLst/>
            </a:prstGeom>
            <a:ln w="4445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402856-74C5-B94D-94D8-6637F4021731}"/>
                </a:ext>
              </a:extLst>
            </p:cNvPr>
            <p:cNvCxnSpPr/>
            <p:nvPr/>
          </p:nvCxnSpPr>
          <p:spPr>
            <a:xfrm>
              <a:off x="457200" y="4017983"/>
              <a:ext cx="7620000" cy="0"/>
            </a:xfrm>
            <a:prstGeom prst="line">
              <a:avLst/>
            </a:prstGeom>
            <a:ln w="4445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ED3155E-EF9A-6A41-8687-9A1A90CE8C37}"/>
                </a:ext>
              </a:extLst>
            </p:cNvPr>
            <p:cNvCxnSpPr/>
            <p:nvPr/>
          </p:nvCxnSpPr>
          <p:spPr>
            <a:xfrm>
              <a:off x="457200" y="4195786"/>
              <a:ext cx="7620000" cy="0"/>
            </a:xfrm>
            <a:prstGeom prst="line">
              <a:avLst/>
            </a:prstGeom>
            <a:ln w="4445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8311CB9-DB08-C342-8282-5BC9A7FF43F8}"/>
                </a:ext>
              </a:extLst>
            </p:cNvPr>
            <p:cNvCxnSpPr/>
            <p:nvPr/>
          </p:nvCxnSpPr>
          <p:spPr>
            <a:xfrm>
              <a:off x="457200" y="4348188"/>
              <a:ext cx="3581400" cy="0"/>
            </a:xfrm>
            <a:prstGeom prst="line">
              <a:avLst/>
            </a:prstGeom>
            <a:ln w="4445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6580A0A-33BF-1C49-84EE-1781BA4D11BC}"/>
                </a:ext>
              </a:extLst>
            </p:cNvPr>
            <p:cNvCxnSpPr/>
            <p:nvPr/>
          </p:nvCxnSpPr>
          <p:spPr>
            <a:xfrm>
              <a:off x="457200" y="5221328"/>
              <a:ext cx="7620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ACA2C09-E7AD-C046-8780-4C0E978BB540}"/>
                </a:ext>
              </a:extLst>
            </p:cNvPr>
            <p:cNvCxnSpPr/>
            <p:nvPr/>
          </p:nvCxnSpPr>
          <p:spPr>
            <a:xfrm>
              <a:off x="457200" y="6135743"/>
              <a:ext cx="7620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232" name="TextBox 29">
              <a:extLst>
                <a:ext uri="{FF2B5EF4-FFF2-40B4-BE49-F238E27FC236}">
                  <a16:creationId xmlns:a16="http://schemas.microsoft.com/office/drawing/2014/main" id="{760F989A-40A6-214F-BAAB-E0C5AA2716C4}"/>
                </a:ext>
              </a:extLst>
            </p:cNvPr>
            <p:cNvSpPr txBox="1">
              <a:spLocks noChangeArrowheads="1"/>
            </p:cNvSpPr>
            <p:nvPr/>
          </p:nvSpPr>
          <p:spPr bwMode="auto">
            <a:xfrm>
              <a:off x="4724400" y="4871987"/>
              <a:ext cx="3005695" cy="400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1350"/>
                <a:t>1024 Terabyte= 1 Petabyte</a:t>
              </a:r>
            </a:p>
          </p:txBody>
        </p:sp>
        <p:cxnSp>
          <p:nvCxnSpPr>
            <p:cNvPr id="31" name="Straight Connector 30">
              <a:extLst>
                <a:ext uri="{FF2B5EF4-FFF2-40B4-BE49-F238E27FC236}">
                  <a16:creationId xmlns:a16="http://schemas.microsoft.com/office/drawing/2014/main" id="{E4EA78F0-E211-8B41-BD83-4DF4C44066F3}"/>
                </a:ext>
              </a:extLst>
            </p:cNvPr>
            <p:cNvCxnSpPr/>
            <p:nvPr/>
          </p:nvCxnSpPr>
          <p:spPr>
            <a:xfrm>
              <a:off x="457200" y="5373730"/>
              <a:ext cx="7620000" cy="0"/>
            </a:xfrm>
            <a:prstGeom prst="line">
              <a:avLst/>
            </a:prstGeom>
            <a:ln w="44450">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BCA574A-E601-DB4A-ACB7-858D1DA9AB9A}"/>
                </a:ext>
              </a:extLst>
            </p:cNvPr>
            <p:cNvCxnSpPr/>
            <p:nvPr/>
          </p:nvCxnSpPr>
          <p:spPr>
            <a:xfrm>
              <a:off x="457200" y="5526133"/>
              <a:ext cx="7620000" cy="0"/>
            </a:xfrm>
            <a:prstGeom prst="line">
              <a:avLst/>
            </a:prstGeom>
            <a:ln w="44450">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04D484D-9F11-4D43-A6E8-42425F13DF34}"/>
                </a:ext>
              </a:extLst>
            </p:cNvPr>
            <p:cNvCxnSpPr/>
            <p:nvPr/>
          </p:nvCxnSpPr>
          <p:spPr>
            <a:xfrm>
              <a:off x="457200" y="5653135"/>
              <a:ext cx="7620000" cy="0"/>
            </a:xfrm>
            <a:prstGeom prst="line">
              <a:avLst/>
            </a:prstGeom>
            <a:ln w="44450">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BB8F751-A91C-6B45-A4C4-2BD02AB73938}"/>
                </a:ext>
              </a:extLst>
            </p:cNvPr>
            <p:cNvCxnSpPr/>
            <p:nvPr/>
          </p:nvCxnSpPr>
          <p:spPr>
            <a:xfrm>
              <a:off x="457200" y="5830938"/>
              <a:ext cx="7620000" cy="0"/>
            </a:xfrm>
            <a:prstGeom prst="line">
              <a:avLst/>
            </a:prstGeom>
            <a:ln w="44450">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3F2F3EF-BE34-5247-810C-C630683838C6}"/>
                </a:ext>
              </a:extLst>
            </p:cNvPr>
            <p:cNvCxnSpPr/>
            <p:nvPr/>
          </p:nvCxnSpPr>
          <p:spPr>
            <a:xfrm>
              <a:off x="457200" y="6019853"/>
              <a:ext cx="3581400" cy="0"/>
            </a:xfrm>
            <a:prstGeom prst="line">
              <a:avLst/>
            </a:prstGeom>
            <a:ln w="44450">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00BDF1A-C4A4-D74C-B156-66D8C7E73904}"/>
                </a:ext>
              </a:extLst>
            </p:cNvPr>
            <p:cNvCxnSpPr/>
            <p:nvPr/>
          </p:nvCxnSpPr>
          <p:spPr>
            <a:xfrm flipH="1">
              <a:off x="457200" y="4535516"/>
              <a:ext cx="152400" cy="68581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F6B1F95-D061-9246-B769-1FF871450DF8}"/>
                </a:ext>
              </a:extLst>
            </p:cNvPr>
            <p:cNvCxnSpPr/>
            <p:nvPr/>
          </p:nvCxnSpPr>
          <p:spPr>
            <a:xfrm flipH="1">
              <a:off x="609600" y="4535516"/>
              <a:ext cx="6172200" cy="685811"/>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82E3020-4196-A748-A717-99E2B48EC560}"/>
                </a:ext>
              </a:extLst>
            </p:cNvPr>
            <p:cNvCxnSpPr/>
            <p:nvPr/>
          </p:nvCxnSpPr>
          <p:spPr>
            <a:xfrm flipV="1">
              <a:off x="457200" y="3048004"/>
              <a:ext cx="1066800" cy="685811"/>
            </a:xfrm>
            <a:prstGeom prst="straightConnector1">
              <a:avLst/>
            </a:prstGeom>
            <a:ln>
              <a:headEnd type="stealth"/>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7832A451-16E0-664F-BAF7-1C6F1E674ECA}"/>
                </a:ext>
              </a:extLst>
            </p:cNvPr>
            <p:cNvSpPr/>
            <p:nvPr/>
          </p:nvSpPr>
          <p:spPr>
            <a:xfrm>
              <a:off x="1524000" y="2819400"/>
              <a:ext cx="1981200" cy="533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50" dirty="0"/>
                <a:t>1 Gigabyte</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fade">
                                      <p:cBhvr>
                                        <p:cTn id="7" dur="500"/>
                                        <p:tgtEl>
                                          <p:spTgt spid="1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fade">
                                      <p:cBhvr>
                                        <p:cTn id="12" dur="500"/>
                                        <p:tgtEl>
                                          <p:spTgt spid="1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3" end="3"/>
                                            </p:txEl>
                                          </p:spTgt>
                                        </p:tgtEl>
                                        <p:attrNameLst>
                                          <p:attrName>style.visibility</p:attrName>
                                        </p:attrNameLst>
                                      </p:cBhvr>
                                      <p:to>
                                        <p:strVal val="visible"/>
                                      </p:to>
                                    </p:set>
                                    <p:animEffect transition="in" filter="fade">
                                      <p:cBhvr>
                                        <p:cTn id="17" dur="500"/>
                                        <p:tgtEl>
                                          <p:spTgt spid="1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4" end="4"/>
                                            </p:txEl>
                                          </p:spTgt>
                                        </p:tgtEl>
                                        <p:attrNameLst>
                                          <p:attrName>style.visibility</p:attrName>
                                        </p:attrNameLst>
                                      </p:cBhvr>
                                      <p:to>
                                        <p:strVal val="visible"/>
                                      </p:to>
                                    </p:set>
                                    <p:animEffect transition="in" filter="fade">
                                      <p:cBhvr>
                                        <p:cTn id="22" dur="500"/>
                                        <p:tgtEl>
                                          <p:spTgt spid="1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AA95A049-3EF8-654A-8133-17EBD92F068E}"/>
              </a:ext>
            </a:extLst>
          </p:cNvPr>
          <p:cNvSpPr>
            <a:spLocks noGrp="1" noChangeArrowheads="1"/>
          </p:cNvSpPr>
          <p:nvPr>
            <p:ph type="title" idx="4294967295"/>
          </p:nvPr>
        </p:nvSpPr>
        <p:spPr>
          <a:xfrm>
            <a:off x="1793081" y="269081"/>
            <a:ext cx="6057900" cy="457200"/>
          </a:xfrm>
        </p:spPr>
        <p:txBody>
          <a:bodyPr>
            <a:normAutofit fontScale="90000"/>
          </a:bodyPr>
          <a:lstStyle/>
          <a:p>
            <a:r>
              <a:rPr lang="en-US" altLang="en-US">
                <a:ea typeface="ＭＳ Ｐゴシック" panose="020B0600070205080204" pitchFamily="34" charset="-128"/>
              </a:rPr>
              <a:t>Design Approaches</a:t>
            </a:r>
          </a:p>
        </p:txBody>
      </p:sp>
      <p:sp>
        <p:nvSpPr>
          <p:cNvPr id="39939" name="Rectangle 3">
            <a:extLst>
              <a:ext uri="{FF2B5EF4-FFF2-40B4-BE49-F238E27FC236}">
                <a16:creationId xmlns:a16="http://schemas.microsoft.com/office/drawing/2014/main" id="{B7B8E146-E940-C041-8A0C-17C8D66181C6}"/>
              </a:ext>
            </a:extLst>
          </p:cNvPr>
          <p:cNvSpPr>
            <a:spLocks noGrp="1" noChangeArrowheads="1"/>
          </p:cNvSpPr>
          <p:nvPr>
            <p:ph type="body" idx="4294967295"/>
          </p:nvPr>
        </p:nvSpPr>
        <p:spPr>
          <a:xfrm>
            <a:off x="1143000" y="820342"/>
            <a:ext cx="5363766" cy="3677840"/>
          </a:xfrm>
        </p:spPr>
        <p:txBody>
          <a:bodyPr/>
          <a:lstStyle/>
          <a:p>
            <a:r>
              <a:rPr lang="en-US" altLang="en-US">
                <a:ea typeface="ＭＳ Ｐゴシック" panose="020B0600070205080204" pitchFamily="34" charset="-128"/>
              </a:rPr>
              <a:t>Need to come up with a methodology to ensure that each of the relations in the database is “good”</a:t>
            </a:r>
          </a:p>
          <a:p>
            <a:r>
              <a:rPr lang="en-US" altLang="en-US">
                <a:ea typeface="ＭＳ Ｐゴシック" panose="020B0600070205080204" pitchFamily="34" charset="-128"/>
              </a:rPr>
              <a:t>Two ways of doing so:</a:t>
            </a:r>
          </a:p>
          <a:p>
            <a:pPr lvl="1"/>
            <a:r>
              <a:rPr lang="en-US" altLang="en-US">
                <a:ea typeface="ＭＳ Ｐゴシック" panose="020B0600070205080204" pitchFamily="34" charset="-128"/>
              </a:rPr>
              <a:t>Entity Relationship Model</a:t>
            </a:r>
          </a:p>
          <a:p>
            <a:pPr lvl="2"/>
            <a:r>
              <a:rPr lang="en-US" altLang="en-US">
                <a:ea typeface="ＭＳ Ｐゴシック" panose="020B0600070205080204" pitchFamily="34" charset="-128"/>
              </a:rPr>
              <a:t>Models an enterprise as a collection of </a:t>
            </a:r>
            <a:r>
              <a:rPr lang="en-US" altLang="en-US" i="1">
                <a:ea typeface="ＭＳ Ｐゴシック" panose="020B0600070205080204" pitchFamily="34" charset="-128"/>
              </a:rPr>
              <a:t>entities </a:t>
            </a:r>
            <a:r>
              <a:rPr lang="en-US" altLang="en-US">
                <a:ea typeface="ＭＳ Ｐゴシック" panose="020B0600070205080204" pitchFamily="34" charset="-128"/>
              </a:rPr>
              <a:t>and </a:t>
            </a:r>
            <a:r>
              <a:rPr lang="en-US" altLang="en-US" i="1">
                <a:ea typeface="ＭＳ Ｐゴシック" panose="020B0600070205080204" pitchFamily="34" charset="-128"/>
              </a:rPr>
              <a:t>relationships</a:t>
            </a:r>
          </a:p>
          <a:p>
            <a:pPr lvl="2"/>
            <a:r>
              <a:rPr lang="en-US" altLang="en-US">
                <a:ea typeface="ＭＳ Ｐゴシック" panose="020B0600070205080204" pitchFamily="34" charset="-128"/>
              </a:rPr>
              <a:t>Represented diagrammatically by an </a:t>
            </a:r>
            <a:r>
              <a:rPr lang="en-US" altLang="en-US" i="1">
                <a:ea typeface="ＭＳ Ｐゴシック" panose="020B0600070205080204" pitchFamily="34" charset="-128"/>
              </a:rPr>
              <a:t>entity-relationship diagram:</a:t>
            </a:r>
          </a:p>
          <a:p>
            <a:pPr lvl="1"/>
            <a:r>
              <a:rPr lang="en-US" altLang="en-US">
                <a:ea typeface="ＭＳ Ｐゴシック" panose="020B0600070205080204" pitchFamily="34" charset="-128"/>
              </a:rPr>
              <a:t>Normalization Theory </a:t>
            </a:r>
          </a:p>
          <a:p>
            <a:pPr lvl="2"/>
            <a:r>
              <a:rPr lang="en-US" altLang="en-US">
                <a:ea typeface="ＭＳ Ｐゴシック" panose="020B0600070205080204" pitchFamily="34" charset="-128"/>
              </a:rPr>
              <a:t>Formalize what designs are bad, and test for them</a:t>
            </a:r>
          </a:p>
          <a:p>
            <a:pPr lvl="1">
              <a:buFont typeface="Monotype Sorts" pitchFamily="2" charset="2"/>
              <a:buNone/>
            </a:pPr>
            <a:endParaRPr lang="en-US" altLang="en-US">
              <a:ea typeface="ＭＳ Ｐゴシック" panose="020B0600070205080204"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500"/>
                                        <p:tgtEl>
                                          <p:spTgt spid="39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fade">
                                      <p:cBhvr>
                                        <p:cTn id="12" dur="500"/>
                                        <p:tgtEl>
                                          <p:spTgt spid="3993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animEffect transition="in" filter="fade">
                                      <p:cBhvr>
                                        <p:cTn id="15" dur="500"/>
                                        <p:tgtEl>
                                          <p:spTgt spid="3993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939">
                                            <p:txEl>
                                              <p:pRg st="3" end="3"/>
                                            </p:txEl>
                                          </p:spTgt>
                                        </p:tgtEl>
                                        <p:attrNameLst>
                                          <p:attrName>style.visibility</p:attrName>
                                        </p:attrNameLst>
                                      </p:cBhvr>
                                      <p:to>
                                        <p:strVal val="visible"/>
                                      </p:to>
                                    </p:set>
                                    <p:animEffect transition="in" filter="fade">
                                      <p:cBhvr>
                                        <p:cTn id="18" dur="500"/>
                                        <p:tgtEl>
                                          <p:spTgt spid="3993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9939">
                                            <p:txEl>
                                              <p:pRg st="4" end="4"/>
                                            </p:txEl>
                                          </p:spTgt>
                                        </p:tgtEl>
                                        <p:attrNameLst>
                                          <p:attrName>style.visibility</p:attrName>
                                        </p:attrNameLst>
                                      </p:cBhvr>
                                      <p:to>
                                        <p:strVal val="visible"/>
                                      </p:to>
                                    </p:set>
                                    <p:animEffect transition="in" filter="fade">
                                      <p:cBhvr>
                                        <p:cTn id="21" dur="500"/>
                                        <p:tgtEl>
                                          <p:spTgt spid="3993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9939">
                                            <p:txEl>
                                              <p:pRg st="5" end="5"/>
                                            </p:txEl>
                                          </p:spTgt>
                                        </p:tgtEl>
                                        <p:attrNameLst>
                                          <p:attrName>style.visibility</p:attrName>
                                        </p:attrNameLst>
                                      </p:cBhvr>
                                      <p:to>
                                        <p:strVal val="visible"/>
                                      </p:to>
                                    </p:set>
                                    <p:animEffect transition="in" filter="fade">
                                      <p:cBhvr>
                                        <p:cTn id="24" dur="500"/>
                                        <p:tgtEl>
                                          <p:spTgt spid="3993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9939">
                                            <p:txEl>
                                              <p:pRg st="6" end="6"/>
                                            </p:txEl>
                                          </p:spTgt>
                                        </p:tgtEl>
                                        <p:attrNameLst>
                                          <p:attrName>style.visibility</p:attrName>
                                        </p:attrNameLst>
                                      </p:cBhvr>
                                      <p:to>
                                        <p:strVal val="visible"/>
                                      </p:to>
                                    </p:set>
                                    <p:animEffect transition="in" filter="fade">
                                      <p:cBhvr>
                                        <p:cTn id="27" dur="500"/>
                                        <p:tgtEl>
                                          <p:spTgt spid="399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462976B-5A43-1F4C-B005-5D4BD5C7DA32}"/>
              </a:ext>
            </a:extLst>
          </p:cNvPr>
          <p:cNvSpPr>
            <a:spLocks noGrp="1" noChangeArrowheads="1"/>
          </p:cNvSpPr>
          <p:nvPr>
            <p:ph type="title" idx="4294967295"/>
          </p:nvPr>
        </p:nvSpPr>
        <p:spPr>
          <a:xfrm>
            <a:off x="1700213" y="275035"/>
            <a:ext cx="6057900" cy="457200"/>
          </a:xfrm>
        </p:spPr>
        <p:txBody>
          <a:bodyPr>
            <a:normAutofit fontScale="90000"/>
          </a:bodyPr>
          <a:lstStyle/>
          <a:p>
            <a:r>
              <a:rPr lang="en-US" altLang="en-US">
                <a:ea typeface="ＭＳ Ｐゴシック" panose="020B0600070205080204" pitchFamily="34" charset="-128"/>
              </a:rPr>
              <a:t>Object-Relational Data Models</a:t>
            </a:r>
          </a:p>
        </p:txBody>
      </p:sp>
      <p:sp>
        <p:nvSpPr>
          <p:cNvPr id="46083" name="Rectangle 3">
            <a:extLst>
              <a:ext uri="{FF2B5EF4-FFF2-40B4-BE49-F238E27FC236}">
                <a16:creationId xmlns:a16="http://schemas.microsoft.com/office/drawing/2014/main" id="{19C1FC6A-0079-FF49-BFF6-02FB554A8362}"/>
              </a:ext>
            </a:extLst>
          </p:cNvPr>
          <p:cNvSpPr>
            <a:spLocks noGrp="1" noChangeArrowheads="1"/>
          </p:cNvSpPr>
          <p:nvPr>
            <p:ph type="body" idx="4294967295"/>
          </p:nvPr>
        </p:nvSpPr>
        <p:spPr>
          <a:xfrm>
            <a:off x="2255044" y="831056"/>
            <a:ext cx="5745956" cy="3677841"/>
          </a:xfrm>
        </p:spPr>
        <p:txBody>
          <a:bodyPr/>
          <a:lstStyle/>
          <a:p>
            <a:r>
              <a:rPr lang="en-US" altLang="en-US">
                <a:ea typeface="ＭＳ Ｐゴシック" panose="020B0600070205080204" pitchFamily="34" charset="-128"/>
              </a:rPr>
              <a:t>Relational model: flat, “atomic” values</a:t>
            </a:r>
          </a:p>
          <a:p>
            <a:r>
              <a:rPr lang="en-US" altLang="en-US">
                <a:ea typeface="ＭＳ Ｐゴシック" panose="020B0600070205080204" pitchFamily="34" charset="-128"/>
              </a:rPr>
              <a:t>Object Relational Data Models</a:t>
            </a:r>
          </a:p>
          <a:p>
            <a:pPr lvl="1"/>
            <a:r>
              <a:rPr lang="en-US" altLang="en-US">
                <a:ea typeface="ＭＳ Ｐゴシック" panose="020B0600070205080204" pitchFamily="34" charset="-128"/>
              </a:rPr>
              <a:t>Extend the relational data model by including object orientation and constructs to deal with added data types.</a:t>
            </a:r>
          </a:p>
          <a:p>
            <a:pPr lvl="1"/>
            <a:r>
              <a:rPr lang="en-US" altLang="en-US">
                <a:ea typeface="ＭＳ Ｐゴシック" panose="020B0600070205080204" pitchFamily="34" charset="-128"/>
              </a:rPr>
              <a:t>Allow attributes of tuples to have complex types, including non-atomic values such as nested relations.</a:t>
            </a:r>
          </a:p>
          <a:p>
            <a:pPr lvl="1"/>
            <a:r>
              <a:rPr lang="en-US" altLang="en-US">
                <a:ea typeface="ＭＳ Ｐゴシック" panose="020B0600070205080204" pitchFamily="34" charset="-128"/>
              </a:rPr>
              <a:t>Preserve relational foundations, in particular the declarative access to data, while extending modeling power.</a:t>
            </a:r>
          </a:p>
          <a:p>
            <a:pPr lvl="1"/>
            <a:r>
              <a:rPr lang="en-US" altLang="en-US">
                <a:ea typeface="ＭＳ Ｐゴシック" panose="020B0600070205080204" pitchFamily="34" charset="-128"/>
              </a:rPr>
              <a:t>Provide upward compatibility with existing relational languages.</a:t>
            </a:r>
          </a:p>
        </p:txBody>
      </p:sp>
    </p:spTree>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B3DEBA3B-9BF4-7C4A-BCF0-0E3CE93C88E9}"/>
              </a:ext>
            </a:extLst>
          </p:cNvPr>
          <p:cNvSpPr>
            <a:spLocks noGrp="1" noChangeArrowheads="1"/>
          </p:cNvSpPr>
          <p:nvPr>
            <p:ph type="title" idx="4294967295"/>
          </p:nvPr>
        </p:nvSpPr>
        <p:spPr>
          <a:xfrm>
            <a:off x="1581150" y="269081"/>
            <a:ext cx="6057900" cy="457200"/>
          </a:xfrm>
        </p:spPr>
        <p:txBody>
          <a:bodyPr>
            <a:normAutofit fontScale="90000"/>
          </a:bodyPr>
          <a:lstStyle/>
          <a:p>
            <a:r>
              <a:rPr lang="en-US" altLang="en-US">
                <a:ea typeface="ＭＳ Ｐゴシック" panose="020B0600070205080204" pitchFamily="34" charset="-128"/>
              </a:rPr>
              <a:t>Database Engine</a:t>
            </a:r>
          </a:p>
        </p:txBody>
      </p:sp>
      <p:sp>
        <p:nvSpPr>
          <p:cNvPr id="46083" name="Rectangle 3">
            <a:extLst>
              <a:ext uri="{FF2B5EF4-FFF2-40B4-BE49-F238E27FC236}">
                <a16:creationId xmlns:a16="http://schemas.microsoft.com/office/drawing/2014/main" id="{96891BFF-756B-794A-B985-4FC8FE09A506}"/>
              </a:ext>
            </a:extLst>
          </p:cNvPr>
          <p:cNvSpPr>
            <a:spLocks noGrp="1" noChangeArrowheads="1"/>
          </p:cNvSpPr>
          <p:nvPr>
            <p:ph type="body" idx="4294967295"/>
          </p:nvPr>
        </p:nvSpPr>
        <p:spPr>
          <a:xfrm>
            <a:off x="1143000" y="808435"/>
            <a:ext cx="5487591" cy="3875484"/>
          </a:xfrm>
        </p:spPr>
        <p:txBody>
          <a:bodyPr/>
          <a:lstStyle/>
          <a:p>
            <a:r>
              <a:rPr lang="en-US" altLang="en-US">
                <a:ea typeface="ＭＳ Ｐゴシック" panose="020B0600070205080204" pitchFamily="34" charset="-128"/>
              </a:rPr>
              <a:t>Storage manager</a:t>
            </a:r>
          </a:p>
          <a:p>
            <a:r>
              <a:rPr lang="en-US" altLang="en-US">
                <a:ea typeface="ＭＳ Ｐゴシック" panose="020B0600070205080204" pitchFamily="34" charset="-128"/>
              </a:rPr>
              <a:t>Query processing</a:t>
            </a:r>
          </a:p>
          <a:p>
            <a:r>
              <a:rPr lang="en-US" altLang="en-US">
                <a:ea typeface="ＭＳ Ｐゴシック" panose="020B0600070205080204" pitchFamily="34" charset="-128"/>
              </a:rPr>
              <a:t>Transaction manager</a:t>
            </a:r>
          </a:p>
        </p:txBody>
      </p:sp>
    </p:spTree>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fade">
                                      <p:cBhvr>
                                        <p:cTn id="7" dur="500"/>
                                        <p:tgtEl>
                                          <p:spTgt spid="46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fade">
                                      <p:cBhvr>
                                        <p:cTn id="12" dur="500"/>
                                        <p:tgtEl>
                                          <p:spTgt spid="46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6083">
                                            <p:txEl>
                                              <p:pRg st="2" end="2"/>
                                            </p:txEl>
                                          </p:spTgt>
                                        </p:tgtEl>
                                        <p:attrNameLst>
                                          <p:attrName>style.visibility</p:attrName>
                                        </p:attrNameLst>
                                      </p:cBhvr>
                                      <p:to>
                                        <p:strVal val="visible"/>
                                      </p:to>
                                    </p:set>
                                    <p:animEffect transition="in" filter="fade">
                                      <p:cBhvr>
                                        <p:cTn id="17" dur="500"/>
                                        <p:tgtEl>
                                          <p:spTgt spid="460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D1DFE77A-707B-7849-B0A5-D6C06B654801}"/>
              </a:ext>
            </a:extLst>
          </p:cNvPr>
          <p:cNvSpPr>
            <a:spLocks noGrp="1" noChangeArrowheads="1"/>
          </p:cNvSpPr>
          <p:nvPr>
            <p:ph type="title" idx="4294967295"/>
          </p:nvPr>
        </p:nvSpPr>
        <p:spPr>
          <a:xfrm>
            <a:off x="1669256" y="255985"/>
            <a:ext cx="6057900" cy="457200"/>
          </a:xfrm>
        </p:spPr>
        <p:txBody>
          <a:bodyPr>
            <a:normAutofit fontScale="90000"/>
          </a:bodyPr>
          <a:lstStyle/>
          <a:p>
            <a:r>
              <a:rPr lang="en-US" altLang="en-US">
                <a:ea typeface="ＭＳ Ｐゴシック" panose="020B0600070205080204" pitchFamily="34" charset="-128"/>
              </a:rPr>
              <a:t>Storage Management</a:t>
            </a:r>
          </a:p>
        </p:txBody>
      </p:sp>
      <p:sp>
        <p:nvSpPr>
          <p:cNvPr id="52227" name="Rectangle 3">
            <a:extLst>
              <a:ext uri="{FF2B5EF4-FFF2-40B4-BE49-F238E27FC236}">
                <a16:creationId xmlns:a16="http://schemas.microsoft.com/office/drawing/2014/main" id="{CC1F698C-A925-8344-8D1C-B6EE395F32B5}"/>
              </a:ext>
            </a:extLst>
          </p:cNvPr>
          <p:cNvSpPr>
            <a:spLocks noGrp="1" noChangeArrowheads="1"/>
          </p:cNvSpPr>
          <p:nvPr>
            <p:ph type="body" idx="4294967295"/>
          </p:nvPr>
        </p:nvSpPr>
        <p:spPr>
          <a:xfrm>
            <a:off x="1451373" y="797719"/>
            <a:ext cx="5745956" cy="3677841"/>
          </a:xfrm>
        </p:spPr>
        <p:txBody>
          <a:bodyPr>
            <a:normAutofit lnSpcReduction="10000"/>
          </a:bodyPr>
          <a:lstStyle/>
          <a:p>
            <a:r>
              <a:rPr lang="en-US" altLang="en-US" b="1">
                <a:solidFill>
                  <a:srgbClr val="000099"/>
                </a:solidFill>
                <a:ea typeface="ＭＳ Ｐゴシック" panose="020B0600070205080204" pitchFamily="34" charset="-128"/>
              </a:rPr>
              <a:t>Storage manager</a:t>
            </a:r>
            <a:r>
              <a:rPr lang="en-US" altLang="en-US">
                <a:ea typeface="ＭＳ Ｐゴシック" panose="020B0600070205080204" pitchFamily="34" charset="-128"/>
              </a:rPr>
              <a:t> is a program module that provides the interface between the low-level data stored in the database and the application programs and queries submitted to the system.</a:t>
            </a:r>
          </a:p>
          <a:p>
            <a:r>
              <a:rPr lang="en-US" altLang="en-US">
                <a:ea typeface="ＭＳ Ｐゴシック" panose="020B0600070205080204" pitchFamily="34" charset="-128"/>
              </a:rPr>
              <a:t>The storage manager is responsible to the following tasks: </a:t>
            </a:r>
          </a:p>
          <a:p>
            <a:pPr lvl="1"/>
            <a:r>
              <a:rPr lang="en-US" altLang="en-US">
                <a:ea typeface="ＭＳ Ｐゴシック" panose="020B0600070205080204" pitchFamily="34" charset="-128"/>
              </a:rPr>
              <a:t>Interaction with the OS file manager </a:t>
            </a:r>
          </a:p>
          <a:p>
            <a:pPr lvl="1"/>
            <a:r>
              <a:rPr lang="en-US" altLang="en-US">
                <a:ea typeface="ＭＳ Ｐゴシック" panose="020B0600070205080204" pitchFamily="34" charset="-128"/>
              </a:rPr>
              <a:t>Efficient storing, retrieving and updating of data</a:t>
            </a:r>
          </a:p>
          <a:p>
            <a:r>
              <a:rPr lang="en-US" altLang="en-US">
                <a:ea typeface="ＭＳ Ｐゴシック" panose="020B0600070205080204" pitchFamily="34" charset="-128"/>
              </a:rPr>
              <a:t>Issues:</a:t>
            </a:r>
          </a:p>
          <a:p>
            <a:pPr lvl="1"/>
            <a:r>
              <a:rPr lang="en-US" altLang="en-US">
                <a:ea typeface="ＭＳ Ｐゴシック" panose="020B0600070205080204" pitchFamily="34" charset="-128"/>
              </a:rPr>
              <a:t>Storage access</a:t>
            </a:r>
          </a:p>
          <a:p>
            <a:pPr lvl="1"/>
            <a:r>
              <a:rPr lang="en-US" altLang="en-US">
                <a:ea typeface="ＭＳ Ｐゴシック" panose="020B0600070205080204" pitchFamily="34" charset="-128"/>
              </a:rPr>
              <a:t>File organization</a:t>
            </a:r>
          </a:p>
          <a:p>
            <a:pPr lvl="1"/>
            <a:r>
              <a:rPr lang="en-US" altLang="en-US">
                <a:ea typeface="ＭＳ Ｐゴシック" panose="020B0600070205080204" pitchFamily="34" charset="-128"/>
              </a:rPr>
              <a:t>Indexing and hashing</a:t>
            </a:r>
          </a:p>
          <a:p>
            <a:pPr lvl="1">
              <a:buFont typeface="Monotype Sorts" pitchFamily="2" charset="2"/>
              <a:buNone/>
            </a:pPr>
            <a:endParaRPr lang="en-US" altLang="en-US">
              <a:ea typeface="ＭＳ Ｐゴシック" panose="020B0600070205080204"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76F9D510-81A9-384C-932C-0435346E39E3}"/>
              </a:ext>
            </a:extLst>
          </p:cNvPr>
          <p:cNvSpPr>
            <a:spLocks noGrp="1" noChangeArrowheads="1"/>
          </p:cNvSpPr>
          <p:nvPr>
            <p:ph type="title" idx="4294967295"/>
          </p:nvPr>
        </p:nvSpPr>
        <p:spPr>
          <a:xfrm>
            <a:off x="2378869" y="269081"/>
            <a:ext cx="5198269" cy="457200"/>
          </a:xfrm>
        </p:spPr>
        <p:txBody>
          <a:bodyPr>
            <a:normAutofit fontScale="90000"/>
          </a:bodyPr>
          <a:lstStyle/>
          <a:p>
            <a:r>
              <a:rPr lang="en-US" altLang="en-US">
                <a:ea typeface="ＭＳ Ｐゴシック" panose="020B0600070205080204" pitchFamily="34" charset="-128"/>
              </a:rPr>
              <a:t>Query Processing</a:t>
            </a:r>
          </a:p>
        </p:txBody>
      </p:sp>
      <p:sp>
        <p:nvSpPr>
          <p:cNvPr id="54275" name="Rectangle 3">
            <a:extLst>
              <a:ext uri="{FF2B5EF4-FFF2-40B4-BE49-F238E27FC236}">
                <a16:creationId xmlns:a16="http://schemas.microsoft.com/office/drawing/2014/main" id="{7AA93686-9E4D-D241-9116-F8172B92505E}"/>
              </a:ext>
            </a:extLst>
          </p:cNvPr>
          <p:cNvSpPr>
            <a:spLocks noGrp="1" noChangeArrowheads="1"/>
          </p:cNvSpPr>
          <p:nvPr>
            <p:ph type="body" idx="4294967295"/>
          </p:nvPr>
        </p:nvSpPr>
        <p:spPr>
          <a:xfrm>
            <a:off x="1143001" y="813198"/>
            <a:ext cx="4908947" cy="1034653"/>
          </a:xfrm>
        </p:spPr>
        <p:txBody>
          <a:bodyPr>
            <a:normAutofit fontScale="92500" lnSpcReduction="10000"/>
          </a:bodyPr>
          <a:lstStyle/>
          <a:p>
            <a:pPr>
              <a:buFont typeface="Monotype Sorts" pitchFamily="2" charset="2"/>
              <a:buNone/>
            </a:pPr>
            <a:r>
              <a:rPr lang="en-US" altLang="en-US">
                <a:ea typeface="ＭＳ Ｐゴシック" panose="020B0600070205080204" pitchFamily="34" charset="-128"/>
              </a:rPr>
              <a:t>1.	Parsing and translation</a:t>
            </a:r>
          </a:p>
          <a:p>
            <a:pPr>
              <a:buFont typeface="Monotype Sorts" pitchFamily="2" charset="2"/>
              <a:buNone/>
            </a:pPr>
            <a:r>
              <a:rPr lang="en-US" altLang="en-US">
                <a:ea typeface="ＭＳ Ｐゴシック" panose="020B0600070205080204" pitchFamily="34" charset="-128"/>
              </a:rPr>
              <a:t>2.	Optimization</a:t>
            </a:r>
          </a:p>
          <a:p>
            <a:pPr>
              <a:buFont typeface="Monotype Sorts" pitchFamily="2" charset="2"/>
              <a:buNone/>
            </a:pPr>
            <a:r>
              <a:rPr lang="en-US" altLang="en-US">
                <a:ea typeface="ＭＳ Ｐゴシック" panose="020B0600070205080204" pitchFamily="34" charset="-128"/>
              </a:rPr>
              <a:t>3.	Evaluation</a:t>
            </a:r>
          </a:p>
        </p:txBody>
      </p:sp>
      <p:pic>
        <p:nvPicPr>
          <p:cNvPr id="54276" name="Picture 8">
            <a:extLst>
              <a:ext uri="{FF2B5EF4-FFF2-40B4-BE49-F238E27FC236}">
                <a16:creationId xmlns:a16="http://schemas.microsoft.com/office/drawing/2014/main" id="{34560955-23E9-7340-BA1A-43ECBB0EBB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6494" y="1813323"/>
            <a:ext cx="4586288" cy="2755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520"/>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D28F5472-E486-1A48-8585-94AFFA51E9D1}"/>
              </a:ext>
            </a:extLst>
          </p:cNvPr>
          <p:cNvSpPr>
            <a:spLocks noGrp="1" noChangeArrowheads="1"/>
          </p:cNvSpPr>
          <p:nvPr>
            <p:ph type="title" idx="4294967295"/>
          </p:nvPr>
        </p:nvSpPr>
        <p:spPr>
          <a:xfrm>
            <a:off x="2524125" y="216694"/>
            <a:ext cx="4958954" cy="436960"/>
          </a:xfrm>
        </p:spPr>
        <p:txBody>
          <a:bodyPr>
            <a:normAutofit fontScale="90000"/>
          </a:bodyPr>
          <a:lstStyle/>
          <a:p>
            <a:r>
              <a:rPr lang="en-US" altLang="en-US">
                <a:ea typeface="ＭＳ Ｐゴシック" panose="020B0600070205080204" pitchFamily="34" charset="-128"/>
              </a:rPr>
              <a:t>Query Processing (Cont.)</a:t>
            </a:r>
          </a:p>
        </p:txBody>
      </p:sp>
      <p:sp>
        <p:nvSpPr>
          <p:cNvPr id="56323" name="Rectangle 3">
            <a:extLst>
              <a:ext uri="{FF2B5EF4-FFF2-40B4-BE49-F238E27FC236}">
                <a16:creationId xmlns:a16="http://schemas.microsoft.com/office/drawing/2014/main" id="{82ED1EA4-635F-4F4C-84EE-8FBD6CF56D27}"/>
              </a:ext>
            </a:extLst>
          </p:cNvPr>
          <p:cNvSpPr>
            <a:spLocks noGrp="1" noChangeArrowheads="1"/>
          </p:cNvSpPr>
          <p:nvPr>
            <p:ph type="body" idx="4294967295"/>
          </p:nvPr>
        </p:nvSpPr>
        <p:spPr>
          <a:xfrm>
            <a:off x="1143000" y="808435"/>
            <a:ext cx="5463779" cy="3929063"/>
          </a:xfrm>
        </p:spPr>
        <p:txBody>
          <a:bodyPr/>
          <a:lstStyle/>
          <a:p>
            <a:r>
              <a:rPr lang="en-US" altLang="en-US">
                <a:ea typeface="ＭＳ Ｐゴシック" panose="020B0600070205080204" pitchFamily="34" charset="-128"/>
              </a:rPr>
              <a:t>Alternative ways of evaluating a given query</a:t>
            </a:r>
          </a:p>
          <a:p>
            <a:pPr lvl="1"/>
            <a:r>
              <a:rPr lang="en-US" altLang="en-US">
                <a:ea typeface="ＭＳ Ｐゴシック" panose="020B0600070205080204" pitchFamily="34" charset="-128"/>
              </a:rPr>
              <a:t>Equivalent expressions</a:t>
            </a:r>
          </a:p>
          <a:p>
            <a:pPr lvl="1"/>
            <a:r>
              <a:rPr lang="en-US" altLang="en-US">
                <a:ea typeface="ＭＳ Ｐゴシック" panose="020B0600070205080204" pitchFamily="34" charset="-128"/>
              </a:rPr>
              <a:t>Different algorithms for each operation</a:t>
            </a:r>
          </a:p>
          <a:p>
            <a:r>
              <a:rPr lang="en-US" altLang="en-US">
                <a:ea typeface="ＭＳ Ｐゴシック" panose="020B0600070205080204" pitchFamily="34" charset="-128"/>
              </a:rPr>
              <a:t>Cost difference between a good and a bad way of evaluating a query can be enormous</a:t>
            </a:r>
          </a:p>
          <a:p>
            <a:r>
              <a:rPr lang="en-US" altLang="en-US">
                <a:ea typeface="ＭＳ Ｐゴシック" panose="020B0600070205080204" pitchFamily="34" charset="-128"/>
              </a:rPr>
              <a:t>Need to estimate the cost of operations</a:t>
            </a:r>
          </a:p>
          <a:p>
            <a:pPr lvl="1"/>
            <a:r>
              <a:rPr lang="en-US" altLang="en-US">
                <a:ea typeface="ＭＳ Ｐゴシック" panose="020B0600070205080204" pitchFamily="34" charset="-128"/>
              </a:rPr>
              <a:t>Depends critically on statistical information about relations which the database must maintain</a:t>
            </a:r>
          </a:p>
          <a:p>
            <a:pPr lvl="1"/>
            <a:r>
              <a:rPr lang="en-US" altLang="en-US">
                <a:ea typeface="ＭＳ Ｐゴシック" panose="020B0600070205080204" pitchFamily="34" charset="-128"/>
              </a:rPr>
              <a:t>Need to estimate statistics for intermediate results to compute cost of complex expressions</a:t>
            </a:r>
          </a:p>
          <a:p>
            <a:pPr lvl="1"/>
            <a:endParaRPr lang="en-US" altLang="en-US">
              <a:ea typeface="ＭＳ Ｐゴシック" panose="020B0600070205080204"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9769DCB9-210A-B545-8CCD-BFF018EE6A1A}"/>
              </a:ext>
            </a:extLst>
          </p:cNvPr>
          <p:cNvSpPr>
            <a:spLocks noGrp="1" noChangeArrowheads="1"/>
          </p:cNvSpPr>
          <p:nvPr>
            <p:ph type="title" idx="4294967295"/>
          </p:nvPr>
        </p:nvSpPr>
        <p:spPr>
          <a:xfrm>
            <a:off x="1743075" y="250031"/>
            <a:ext cx="6057900" cy="457200"/>
          </a:xfrm>
        </p:spPr>
        <p:txBody>
          <a:bodyPr>
            <a:normAutofit fontScale="90000"/>
          </a:bodyPr>
          <a:lstStyle/>
          <a:p>
            <a:r>
              <a:rPr lang="en-US" altLang="en-US">
                <a:ea typeface="ＭＳ Ｐゴシック" panose="020B0600070205080204" pitchFamily="34" charset="-128"/>
              </a:rPr>
              <a:t>Transaction Management	</a:t>
            </a:r>
          </a:p>
        </p:txBody>
      </p:sp>
      <p:sp>
        <p:nvSpPr>
          <p:cNvPr id="78851" name="Rectangle 3">
            <a:extLst>
              <a:ext uri="{FF2B5EF4-FFF2-40B4-BE49-F238E27FC236}">
                <a16:creationId xmlns:a16="http://schemas.microsoft.com/office/drawing/2014/main" id="{32B95C13-F81E-7A47-B5C8-6595414A1F10}"/>
              </a:ext>
            </a:extLst>
          </p:cNvPr>
          <p:cNvSpPr>
            <a:spLocks noGrp="1" noChangeArrowheads="1"/>
          </p:cNvSpPr>
          <p:nvPr>
            <p:ph type="body" idx="4294967295"/>
          </p:nvPr>
        </p:nvSpPr>
        <p:spPr>
          <a:xfrm>
            <a:off x="1143000" y="808435"/>
            <a:ext cx="5297091" cy="3677840"/>
          </a:xfrm>
        </p:spPr>
        <p:txBody>
          <a:bodyPr/>
          <a:lstStyle/>
          <a:p>
            <a:r>
              <a:rPr lang="en-US" altLang="en-US" sz="1500">
                <a:ea typeface="ＭＳ Ｐゴシック" panose="020B0600070205080204" pitchFamily="34" charset="-128"/>
              </a:rPr>
              <a:t>What if the system fails?</a:t>
            </a:r>
          </a:p>
          <a:p>
            <a:r>
              <a:rPr lang="en-US" altLang="en-US" sz="1500">
                <a:ea typeface="ＭＳ Ｐゴシック" panose="020B0600070205080204" pitchFamily="34" charset="-128"/>
              </a:rPr>
              <a:t>What if more than one user is concurrently updating the same data?</a:t>
            </a:r>
          </a:p>
          <a:p>
            <a:r>
              <a:rPr lang="en-US" altLang="en-US" sz="1500">
                <a:ea typeface="ＭＳ Ｐゴシック" panose="020B0600070205080204" pitchFamily="34" charset="-128"/>
              </a:rPr>
              <a:t>A </a:t>
            </a:r>
            <a:r>
              <a:rPr lang="en-US" altLang="en-US" sz="1500" b="1">
                <a:solidFill>
                  <a:srgbClr val="000099"/>
                </a:solidFill>
                <a:ea typeface="ＭＳ Ｐゴシック" panose="020B0600070205080204" pitchFamily="34" charset="-128"/>
              </a:rPr>
              <a:t>transaction</a:t>
            </a:r>
            <a:r>
              <a:rPr lang="en-US" altLang="en-US" sz="1500">
                <a:ea typeface="ＭＳ Ｐゴシック" panose="020B0600070205080204" pitchFamily="34" charset="-128"/>
              </a:rPr>
              <a:t> is a collection of operations that performs a single logical function in a database application</a:t>
            </a:r>
          </a:p>
          <a:p>
            <a:r>
              <a:rPr lang="en-US" altLang="en-US" sz="1500" b="1">
                <a:solidFill>
                  <a:srgbClr val="000099"/>
                </a:solidFill>
                <a:ea typeface="ＭＳ Ｐゴシック" panose="020B0600070205080204" pitchFamily="34" charset="-128"/>
              </a:rPr>
              <a:t>Transaction-management component</a:t>
            </a:r>
            <a:r>
              <a:rPr lang="en-US" altLang="en-US" sz="1500">
                <a:ea typeface="ＭＳ Ｐゴシック" panose="020B0600070205080204" pitchFamily="34" charset="-128"/>
              </a:rPr>
              <a:t> ensures that the database remains in a consistent (correct) state despite system failures (e.g., power failures and operating system crashes) and transaction failures.</a:t>
            </a:r>
          </a:p>
          <a:p>
            <a:r>
              <a:rPr lang="en-US" altLang="en-US" sz="1500" b="1">
                <a:solidFill>
                  <a:srgbClr val="000099"/>
                </a:solidFill>
                <a:ea typeface="ＭＳ Ｐゴシック" panose="020B0600070205080204" pitchFamily="34" charset="-128"/>
              </a:rPr>
              <a:t>Concurrency-control manager</a:t>
            </a:r>
            <a:r>
              <a:rPr lang="en-US" altLang="en-US" sz="1500">
                <a:ea typeface="ＭＳ Ｐゴシック" panose="020B0600070205080204" pitchFamily="34" charset="-128"/>
              </a:rPr>
              <a:t> controls the interaction among the concurrent transactions, to ensure the consistency of the database.</a:t>
            </a:r>
            <a:r>
              <a:rPr lang="en-US" altLang="en-US" sz="1500" b="1">
                <a:solidFill>
                  <a:schemeClr val="tx2"/>
                </a:solidFill>
                <a:ea typeface="ＭＳ Ｐゴシック" panose="020B0600070205080204" pitchFamily="34" charset="-128"/>
              </a:rPr>
              <a:t> </a:t>
            </a:r>
          </a:p>
        </p:txBody>
      </p:sp>
    </p:spTree>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885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885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88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60023E49-6951-F74D-9AF8-1215DB176ED2}"/>
              </a:ext>
            </a:extLst>
          </p:cNvPr>
          <p:cNvSpPr>
            <a:spLocks noGrp="1" noChangeArrowheads="1"/>
          </p:cNvSpPr>
          <p:nvPr>
            <p:ph type="title" idx="4294967295"/>
          </p:nvPr>
        </p:nvSpPr>
        <p:spPr>
          <a:xfrm>
            <a:off x="1658541" y="326231"/>
            <a:ext cx="6057900" cy="457200"/>
          </a:xfrm>
        </p:spPr>
        <p:txBody>
          <a:bodyPr>
            <a:normAutofit fontScale="90000"/>
          </a:bodyPr>
          <a:lstStyle/>
          <a:p>
            <a:r>
              <a:rPr lang="en-US" altLang="en-US">
                <a:ea typeface="ＭＳ Ｐゴシック" panose="020B0600070205080204" pitchFamily="34" charset="-128"/>
              </a:rPr>
              <a:t>Database Users and Administrators</a:t>
            </a:r>
          </a:p>
        </p:txBody>
      </p:sp>
      <p:sp>
        <p:nvSpPr>
          <p:cNvPr id="60419" name="Text Box 7">
            <a:extLst>
              <a:ext uri="{FF2B5EF4-FFF2-40B4-BE49-F238E27FC236}">
                <a16:creationId xmlns:a16="http://schemas.microsoft.com/office/drawing/2014/main" id="{35190283-F181-9441-9F6C-4222B41B8CEA}"/>
              </a:ext>
            </a:extLst>
          </p:cNvPr>
          <p:cNvSpPr txBox="1">
            <a:spLocks noChangeArrowheads="1"/>
          </p:cNvSpPr>
          <p:nvPr/>
        </p:nvSpPr>
        <p:spPr bwMode="auto">
          <a:xfrm>
            <a:off x="3939779" y="3382566"/>
            <a:ext cx="1288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D98D2A"/>
              </a:buClr>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rgbClr val="D98D2A"/>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rgbClr val="D98D2A"/>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rgbClr val="D98D2A"/>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800" b="1">
                <a:solidFill>
                  <a:srgbClr val="000099"/>
                </a:solidFill>
                <a:latin typeface="Helvetica" pitchFamily="2" charset="0"/>
                <a:ea typeface="ＭＳ Ｐゴシック" panose="020B0600070205080204" pitchFamily="34" charset="-128"/>
              </a:rPr>
              <a:t>Database</a:t>
            </a:r>
          </a:p>
        </p:txBody>
      </p:sp>
      <p:pic>
        <p:nvPicPr>
          <p:cNvPr id="60420" name="Picture 9" descr="1">
            <a:extLst>
              <a:ext uri="{FF2B5EF4-FFF2-40B4-BE49-F238E27FC236}">
                <a16:creationId xmlns:a16="http://schemas.microsoft.com/office/drawing/2014/main" id="{B4B0BEE8-E474-5443-8B3B-CAFB11DE70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8166" y="1270398"/>
            <a:ext cx="4437459" cy="1935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284E8514-D275-6947-98DE-BB2066562F88}"/>
              </a:ext>
            </a:extLst>
          </p:cNvPr>
          <p:cNvSpPr>
            <a:spLocks noGrp="1" noChangeArrowheads="1"/>
          </p:cNvSpPr>
          <p:nvPr>
            <p:ph type="title" idx="4294967295"/>
          </p:nvPr>
        </p:nvSpPr>
        <p:spPr>
          <a:xfrm>
            <a:off x="1725216" y="173831"/>
            <a:ext cx="6057900" cy="457200"/>
          </a:xfrm>
        </p:spPr>
        <p:txBody>
          <a:bodyPr>
            <a:normAutofit fontScale="90000"/>
          </a:bodyPr>
          <a:lstStyle/>
          <a:p>
            <a:r>
              <a:rPr lang="en-US" altLang="en-US">
                <a:ea typeface="ＭＳ Ｐゴシック" panose="020B0600070205080204" pitchFamily="34" charset="-128"/>
              </a:rPr>
              <a:t>Database System Internals</a:t>
            </a:r>
          </a:p>
        </p:txBody>
      </p:sp>
      <p:sp>
        <p:nvSpPr>
          <p:cNvPr id="62467" name="Rectangle 10">
            <a:extLst>
              <a:ext uri="{FF2B5EF4-FFF2-40B4-BE49-F238E27FC236}">
                <a16:creationId xmlns:a16="http://schemas.microsoft.com/office/drawing/2014/main" id="{7F0FE82C-70C5-1F4F-B7CC-DA3D4051086D}"/>
              </a:ext>
            </a:extLst>
          </p:cNvPr>
          <p:cNvSpPr>
            <a:spLocks noChangeArrowheads="1"/>
          </p:cNvSpPr>
          <p:nvPr/>
        </p:nvSpPr>
        <p:spPr bwMode="auto">
          <a:xfrm>
            <a:off x="5934075" y="1908573"/>
            <a:ext cx="923925" cy="15835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D98D2A"/>
              </a:buClr>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rgbClr val="D98D2A"/>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rgbClr val="D98D2A"/>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rgbClr val="D98D2A"/>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en-US" altLang="en-US" sz="1350">
              <a:latin typeface="Helvetica" pitchFamily="2" charset="0"/>
              <a:ea typeface="ＭＳ Ｐゴシック" panose="020B0600070205080204" pitchFamily="34" charset="-128"/>
            </a:endParaRPr>
          </a:p>
        </p:txBody>
      </p:sp>
      <p:sp>
        <p:nvSpPr>
          <p:cNvPr id="62468" name="Rectangle 11">
            <a:extLst>
              <a:ext uri="{FF2B5EF4-FFF2-40B4-BE49-F238E27FC236}">
                <a16:creationId xmlns:a16="http://schemas.microsoft.com/office/drawing/2014/main" id="{31E3CBA3-A420-0B41-9DC9-B430DE6BDBE6}"/>
              </a:ext>
            </a:extLst>
          </p:cNvPr>
          <p:cNvSpPr>
            <a:spLocks noChangeArrowheads="1"/>
          </p:cNvSpPr>
          <p:nvPr/>
        </p:nvSpPr>
        <p:spPr bwMode="auto">
          <a:xfrm>
            <a:off x="6038850" y="3108723"/>
            <a:ext cx="923925" cy="15835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D98D2A"/>
              </a:buClr>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rgbClr val="D98D2A"/>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rgbClr val="D98D2A"/>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rgbClr val="D98D2A"/>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en-US" altLang="en-US" sz="1350">
              <a:latin typeface="Helvetica" pitchFamily="2" charset="0"/>
              <a:ea typeface="ＭＳ Ｐゴシック" panose="020B0600070205080204" pitchFamily="34" charset="-128"/>
            </a:endParaRPr>
          </a:p>
        </p:txBody>
      </p:sp>
      <p:sp>
        <p:nvSpPr>
          <p:cNvPr id="62469" name="Rectangle 12">
            <a:extLst>
              <a:ext uri="{FF2B5EF4-FFF2-40B4-BE49-F238E27FC236}">
                <a16:creationId xmlns:a16="http://schemas.microsoft.com/office/drawing/2014/main" id="{6D857380-1D9F-DA41-B44C-19FDB977BE2B}"/>
              </a:ext>
            </a:extLst>
          </p:cNvPr>
          <p:cNvSpPr>
            <a:spLocks noChangeArrowheads="1"/>
          </p:cNvSpPr>
          <p:nvPr/>
        </p:nvSpPr>
        <p:spPr bwMode="auto">
          <a:xfrm>
            <a:off x="6000750" y="3813573"/>
            <a:ext cx="923925" cy="15835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D98D2A"/>
              </a:buClr>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rgbClr val="D98D2A"/>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rgbClr val="D98D2A"/>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rgbClr val="D98D2A"/>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en-US" altLang="en-US" sz="1350">
              <a:latin typeface="Helvetica" pitchFamily="2" charset="0"/>
              <a:ea typeface="ＭＳ Ｐゴシック" panose="020B0600070205080204" pitchFamily="34" charset="-128"/>
            </a:endParaRPr>
          </a:p>
        </p:txBody>
      </p:sp>
      <p:pic>
        <p:nvPicPr>
          <p:cNvPr id="62470" name="Picture 14">
            <a:extLst>
              <a:ext uri="{FF2B5EF4-FFF2-40B4-BE49-F238E27FC236}">
                <a16:creationId xmlns:a16="http://schemas.microsoft.com/office/drawing/2014/main" id="{ECE0FD57-FBA6-BB47-9383-256E3DE40F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8519" y="675085"/>
            <a:ext cx="2851547" cy="4101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727EAB59-E535-9B46-8D66-BC4A49E23CE3}"/>
              </a:ext>
            </a:extLst>
          </p:cNvPr>
          <p:cNvSpPr>
            <a:spLocks noGrp="1" noChangeArrowheads="1"/>
          </p:cNvSpPr>
          <p:nvPr>
            <p:ph type="title" idx="4294967295"/>
          </p:nvPr>
        </p:nvSpPr>
        <p:spPr>
          <a:xfrm>
            <a:off x="1619250" y="242888"/>
            <a:ext cx="6057900" cy="457200"/>
          </a:xfrm>
        </p:spPr>
        <p:txBody>
          <a:bodyPr>
            <a:normAutofit fontScale="90000"/>
          </a:bodyPr>
          <a:lstStyle/>
          <a:p>
            <a:r>
              <a:rPr lang="en-US" altLang="en-US">
                <a:ea typeface="ＭＳ Ｐゴシック" panose="020B0600070205080204" pitchFamily="34" charset="-128"/>
              </a:rPr>
              <a:t>Database Architecture</a:t>
            </a:r>
          </a:p>
        </p:txBody>
      </p:sp>
      <p:sp>
        <p:nvSpPr>
          <p:cNvPr id="64515" name="Rectangle 3">
            <a:extLst>
              <a:ext uri="{FF2B5EF4-FFF2-40B4-BE49-F238E27FC236}">
                <a16:creationId xmlns:a16="http://schemas.microsoft.com/office/drawing/2014/main" id="{FC8E9541-88FB-534D-9E97-DBCD5281EB05}"/>
              </a:ext>
            </a:extLst>
          </p:cNvPr>
          <p:cNvSpPr>
            <a:spLocks noGrp="1" noChangeArrowheads="1"/>
          </p:cNvSpPr>
          <p:nvPr>
            <p:ph type="body" idx="4294967295"/>
          </p:nvPr>
        </p:nvSpPr>
        <p:spPr>
          <a:xfrm>
            <a:off x="2295525" y="864394"/>
            <a:ext cx="5705475" cy="2243138"/>
          </a:xfrm>
        </p:spPr>
        <p:txBody>
          <a:bodyPr>
            <a:normAutofit fontScale="92500" lnSpcReduction="20000"/>
          </a:bodyPr>
          <a:lstStyle/>
          <a:p>
            <a:pPr>
              <a:buFont typeface="Monotype Sorts" pitchFamily="2" charset="2"/>
              <a:buNone/>
            </a:pPr>
            <a:r>
              <a:rPr lang="en-US" altLang="en-US">
                <a:ea typeface="ＭＳ Ｐゴシック" panose="020B0600070205080204" pitchFamily="34" charset="-128"/>
              </a:rPr>
              <a:t>The architecture of a database systems is greatly influenced by</a:t>
            </a:r>
          </a:p>
          <a:p>
            <a:pPr>
              <a:buFont typeface="Monotype Sorts" pitchFamily="2" charset="2"/>
              <a:buNone/>
            </a:pPr>
            <a:r>
              <a:rPr lang="en-US" altLang="en-US">
                <a:ea typeface="ＭＳ Ｐゴシック" panose="020B0600070205080204" pitchFamily="34" charset="-128"/>
              </a:rPr>
              <a:t> the underlying computer system on which the database is running:</a:t>
            </a:r>
          </a:p>
          <a:p>
            <a:r>
              <a:rPr lang="en-US" altLang="en-US">
                <a:ea typeface="ＭＳ Ｐゴシック" panose="020B0600070205080204" pitchFamily="34" charset="-128"/>
              </a:rPr>
              <a:t>Centralized</a:t>
            </a:r>
          </a:p>
          <a:p>
            <a:r>
              <a:rPr lang="en-US" altLang="en-US">
                <a:ea typeface="ＭＳ Ｐゴシック" panose="020B0600070205080204" pitchFamily="34" charset="-128"/>
              </a:rPr>
              <a:t>Client-server</a:t>
            </a:r>
          </a:p>
          <a:p>
            <a:r>
              <a:rPr lang="en-US" altLang="en-US">
                <a:ea typeface="ＭＳ Ｐゴシック" panose="020B0600070205080204" pitchFamily="34" charset="-128"/>
              </a:rPr>
              <a:t>Parallel (multi-processor)</a:t>
            </a:r>
          </a:p>
          <a:p>
            <a:r>
              <a:rPr lang="en-US" altLang="en-US">
                <a:ea typeface="ＭＳ Ｐゴシック" panose="020B0600070205080204" pitchFamily="34" charset="-128"/>
              </a:rPr>
              <a:t>Distributed</a:t>
            </a:r>
            <a:r>
              <a:rPr lang="en-US" altLang="en-US">
                <a:ea typeface="ＭＳ Ｐゴシック" panose="020B0600070205080204" pitchFamily="34" charset="-128"/>
                <a:sym typeface="Symbol" pitchFamily="2" charset="2"/>
              </a:rPr>
              <a:t>     </a:t>
            </a:r>
          </a:p>
        </p:txBody>
      </p:sp>
    </p:spTree>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hlinkClick r:id="rId2"/>
            <a:extLst>
              <a:ext uri="{FF2B5EF4-FFF2-40B4-BE49-F238E27FC236}">
                <a16:creationId xmlns:a16="http://schemas.microsoft.com/office/drawing/2014/main" id="{8A63E8E6-7DB9-D248-8E49-4A71B02EC585}"/>
              </a:ext>
            </a:extLst>
          </p:cNvPr>
          <p:cNvSpPr/>
          <p:nvPr/>
        </p:nvSpPr>
        <p:spPr>
          <a:xfrm>
            <a:off x="6107906" y="3518297"/>
            <a:ext cx="925116" cy="89058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013"/>
          </a:p>
        </p:txBody>
      </p:sp>
      <p:sp>
        <p:nvSpPr>
          <p:cNvPr id="11267" name="Rectangle 6">
            <a:extLst>
              <a:ext uri="{FF2B5EF4-FFF2-40B4-BE49-F238E27FC236}">
                <a16:creationId xmlns:a16="http://schemas.microsoft.com/office/drawing/2014/main" id="{2E6E06CC-DAC2-B24F-B0E3-1ED4E94B5F3C}"/>
              </a:ext>
            </a:extLst>
          </p:cNvPr>
          <p:cNvSpPr>
            <a:spLocks noChangeArrowheads="1"/>
          </p:cNvSpPr>
          <p:nvPr/>
        </p:nvSpPr>
        <p:spPr bwMode="auto">
          <a:xfrm>
            <a:off x="2627710" y="1315642"/>
            <a:ext cx="2590800" cy="2481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en-GB" altLang="en-US" b="1" dirty="0">
                <a:cs typeface="Arial" panose="020B0604020202020204" pitchFamily="34" charset="0"/>
              </a:rPr>
              <a:t>The NSA </a:t>
            </a:r>
          </a:p>
          <a:p>
            <a:pPr algn="ctr" eaLnBrk="1" hangingPunct="1"/>
            <a:r>
              <a:rPr lang="en-GB" altLang="en-US" b="1" dirty="0">
                <a:cs typeface="Arial" panose="020B0604020202020204" pitchFamily="34" charset="0"/>
              </a:rPr>
              <a:t>is thought to </a:t>
            </a:r>
            <a:r>
              <a:rPr lang="en-GB" altLang="en-US" b="1" dirty="0" err="1">
                <a:cs typeface="Arial" panose="020B0604020202020204" pitchFamily="34" charset="0"/>
              </a:rPr>
              <a:t>analyze</a:t>
            </a:r>
            <a:r>
              <a:rPr lang="en-GB" altLang="en-US" b="1" dirty="0">
                <a:cs typeface="Arial" panose="020B0604020202020204" pitchFamily="34" charset="0"/>
              </a:rPr>
              <a:t> 1.6% of all global internet traffic – around 30 petabytes (30 million gigabytes) every day. </a:t>
            </a:r>
          </a:p>
          <a:p>
            <a:pPr algn="ctr" eaLnBrk="1" hangingPunct="1"/>
            <a:endParaRPr lang="en-GB" altLang="en-US" b="1" dirty="0">
              <a:cs typeface="Arial" panose="020B0604020202020204" pitchFamily="34" charset="0"/>
            </a:endParaRPr>
          </a:p>
          <a:p>
            <a:pPr algn="ctr" eaLnBrk="1" hangingPunct="1"/>
            <a:r>
              <a:rPr lang="en-GB" altLang="en-US" sz="1125" b="1" u="sng" dirty="0">
                <a:cs typeface="Arial" panose="020B0604020202020204" pitchFamily="34" charset="0"/>
                <a:hlinkClick r:id="rId3"/>
              </a:rPr>
              <a:t>Source</a:t>
            </a:r>
            <a:endParaRPr lang="en-GB" altLang="en-US" sz="1125" b="1" dirty="0">
              <a:cs typeface="Arial" panose="020B0604020202020204" pitchFamily="34" charset="0"/>
            </a:endParaRPr>
          </a:p>
        </p:txBody>
      </p:sp>
    </p:spTree>
  </p:cSld>
  <p:clrMapOvr>
    <a:masterClrMapping/>
  </p:clrMapOvr>
  <p:transition spd="med" advClick="0" advTm="6000">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FD9FE555-FAE9-7146-9176-8C556FE683B7}"/>
              </a:ext>
            </a:extLst>
          </p:cNvPr>
          <p:cNvSpPr>
            <a:spLocks noGrp="1" noChangeArrowheads="1"/>
          </p:cNvSpPr>
          <p:nvPr>
            <p:ph type="title" idx="4294967295"/>
          </p:nvPr>
        </p:nvSpPr>
        <p:spPr>
          <a:xfrm>
            <a:off x="1619250" y="250031"/>
            <a:ext cx="6057900" cy="457200"/>
          </a:xfrm>
        </p:spPr>
        <p:txBody>
          <a:bodyPr>
            <a:normAutofit fontScale="90000"/>
          </a:bodyPr>
          <a:lstStyle/>
          <a:p>
            <a:r>
              <a:rPr lang="en-US" altLang="en-US">
                <a:ea typeface="ＭＳ Ｐゴシック" panose="020B0600070205080204" pitchFamily="34" charset="-128"/>
              </a:rPr>
              <a:t>History of Database Systems</a:t>
            </a:r>
          </a:p>
        </p:txBody>
      </p:sp>
      <p:sp>
        <p:nvSpPr>
          <p:cNvPr id="66563" name="Rectangle 3">
            <a:extLst>
              <a:ext uri="{FF2B5EF4-FFF2-40B4-BE49-F238E27FC236}">
                <a16:creationId xmlns:a16="http://schemas.microsoft.com/office/drawing/2014/main" id="{66539AEB-3494-9C45-810E-B1D97799E49A}"/>
              </a:ext>
            </a:extLst>
          </p:cNvPr>
          <p:cNvSpPr>
            <a:spLocks noGrp="1" noChangeArrowheads="1"/>
          </p:cNvSpPr>
          <p:nvPr>
            <p:ph type="body" idx="4294967295"/>
          </p:nvPr>
        </p:nvSpPr>
        <p:spPr>
          <a:xfrm>
            <a:off x="2255044" y="820342"/>
            <a:ext cx="5745956" cy="3677840"/>
          </a:xfrm>
        </p:spPr>
        <p:txBody>
          <a:bodyPr>
            <a:normAutofit lnSpcReduction="10000"/>
          </a:bodyPr>
          <a:lstStyle/>
          <a:p>
            <a:r>
              <a:rPr lang="en-US" altLang="en-US">
                <a:ea typeface="ＭＳ Ｐゴシック" panose="020B0600070205080204" pitchFamily="34" charset="-128"/>
              </a:rPr>
              <a:t>1950s and early 1960s:</a:t>
            </a:r>
          </a:p>
          <a:p>
            <a:pPr lvl="1"/>
            <a:r>
              <a:rPr lang="en-US" altLang="en-US">
                <a:ea typeface="ＭＳ Ｐゴシック" panose="020B0600070205080204" pitchFamily="34" charset="-128"/>
              </a:rPr>
              <a:t>Data processing using magnetic tapes for storage</a:t>
            </a:r>
          </a:p>
          <a:p>
            <a:pPr lvl="2"/>
            <a:r>
              <a:rPr lang="en-US" altLang="en-US">
                <a:ea typeface="ＭＳ Ｐゴシック" panose="020B0600070205080204" pitchFamily="34" charset="-128"/>
              </a:rPr>
              <a:t>Tapes provided only sequential access</a:t>
            </a:r>
          </a:p>
          <a:p>
            <a:pPr lvl="1"/>
            <a:r>
              <a:rPr lang="en-US" altLang="en-US">
                <a:ea typeface="ＭＳ Ｐゴシック" panose="020B0600070205080204" pitchFamily="34" charset="-128"/>
              </a:rPr>
              <a:t>Punched cards for input</a:t>
            </a:r>
          </a:p>
          <a:p>
            <a:r>
              <a:rPr lang="en-US" altLang="en-US">
                <a:ea typeface="ＭＳ Ｐゴシック" panose="020B0600070205080204" pitchFamily="34" charset="-128"/>
              </a:rPr>
              <a:t>Late 1960s and 1970s:</a:t>
            </a:r>
          </a:p>
          <a:p>
            <a:pPr lvl="1"/>
            <a:r>
              <a:rPr lang="en-US" altLang="en-US">
                <a:ea typeface="ＭＳ Ｐゴシック" panose="020B0600070205080204" pitchFamily="34" charset="-128"/>
              </a:rPr>
              <a:t>Hard disks allowed direct access to data</a:t>
            </a:r>
          </a:p>
          <a:p>
            <a:pPr lvl="1"/>
            <a:r>
              <a:rPr lang="en-US" altLang="en-US">
                <a:ea typeface="ＭＳ Ｐゴシック" panose="020B0600070205080204" pitchFamily="34" charset="-128"/>
              </a:rPr>
              <a:t>Network and hierarchical data models in widespread use</a:t>
            </a:r>
          </a:p>
          <a:p>
            <a:pPr lvl="1"/>
            <a:r>
              <a:rPr lang="en-US" altLang="en-US">
                <a:ea typeface="ＭＳ Ｐゴシック" panose="020B0600070205080204" pitchFamily="34" charset="-128"/>
              </a:rPr>
              <a:t>Ted Codd defines the relational data model</a:t>
            </a:r>
          </a:p>
          <a:p>
            <a:pPr lvl="2"/>
            <a:r>
              <a:rPr lang="en-US" altLang="en-US">
                <a:ea typeface="ＭＳ Ｐゴシック" panose="020B0600070205080204" pitchFamily="34" charset="-128"/>
              </a:rPr>
              <a:t>Would win the ACM Turing Award for this work</a:t>
            </a:r>
          </a:p>
          <a:p>
            <a:pPr lvl="2"/>
            <a:r>
              <a:rPr lang="en-US" altLang="en-US">
                <a:ea typeface="ＭＳ Ｐゴシック" panose="020B0600070205080204" pitchFamily="34" charset="-128"/>
              </a:rPr>
              <a:t>IBM Research begins System R prototype</a:t>
            </a:r>
          </a:p>
          <a:p>
            <a:pPr lvl="2"/>
            <a:r>
              <a:rPr lang="en-US" altLang="en-US">
                <a:ea typeface="ＭＳ Ｐゴシック" panose="020B0600070205080204" pitchFamily="34" charset="-128"/>
              </a:rPr>
              <a:t>UC Berkeley begins Ingres prototype</a:t>
            </a:r>
          </a:p>
          <a:p>
            <a:pPr lvl="1"/>
            <a:r>
              <a:rPr lang="en-US" altLang="en-US">
                <a:ea typeface="ＭＳ Ｐゴシック" panose="020B0600070205080204" pitchFamily="34" charset="-128"/>
              </a:rPr>
              <a:t>High-performance (for the era) transaction processing</a:t>
            </a:r>
          </a:p>
          <a:p>
            <a:pPr>
              <a:buFont typeface="Monotype Sorts" pitchFamily="2" charset="2"/>
              <a:buNone/>
            </a:pPr>
            <a:endParaRPr lang="en-US" altLang="en-US">
              <a:ea typeface="ＭＳ Ｐゴシック" panose="020B0600070205080204"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C19FA643-3426-4744-B19E-DEAFDAB28B16}"/>
              </a:ext>
            </a:extLst>
          </p:cNvPr>
          <p:cNvSpPr>
            <a:spLocks noGrp="1" noChangeArrowheads="1"/>
          </p:cNvSpPr>
          <p:nvPr>
            <p:ph type="title" idx="4294967295"/>
          </p:nvPr>
        </p:nvSpPr>
        <p:spPr>
          <a:xfrm>
            <a:off x="1943100" y="88106"/>
            <a:ext cx="6057900" cy="457200"/>
          </a:xfrm>
        </p:spPr>
        <p:txBody>
          <a:bodyPr>
            <a:normAutofit fontScale="90000"/>
          </a:bodyPr>
          <a:lstStyle/>
          <a:p>
            <a:r>
              <a:rPr lang="en-US" altLang="en-US">
                <a:ea typeface="ＭＳ Ｐゴシック" panose="020B0600070205080204" pitchFamily="34" charset="-128"/>
              </a:rPr>
              <a:t>History (cont.)</a:t>
            </a:r>
          </a:p>
        </p:txBody>
      </p:sp>
      <p:sp>
        <p:nvSpPr>
          <p:cNvPr id="68611" name="Rectangle 3">
            <a:extLst>
              <a:ext uri="{FF2B5EF4-FFF2-40B4-BE49-F238E27FC236}">
                <a16:creationId xmlns:a16="http://schemas.microsoft.com/office/drawing/2014/main" id="{BA36360B-B8A5-D146-A376-B1EE97E94D33}"/>
              </a:ext>
            </a:extLst>
          </p:cNvPr>
          <p:cNvSpPr>
            <a:spLocks noGrp="1" noChangeArrowheads="1"/>
          </p:cNvSpPr>
          <p:nvPr>
            <p:ph type="body" idx="4294967295"/>
          </p:nvPr>
        </p:nvSpPr>
        <p:spPr>
          <a:xfrm>
            <a:off x="1837135" y="608410"/>
            <a:ext cx="5745956" cy="3918347"/>
          </a:xfrm>
        </p:spPr>
        <p:txBody>
          <a:bodyPr>
            <a:normAutofit fontScale="92500" lnSpcReduction="20000"/>
          </a:bodyPr>
          <a:lstStyle/>
          <a:p>
            <a:pPr>
              <a:lnSpc>
                <a:spcPct val="90000"/>
              </a:lnSpc>
            </a:pPr>
            <a:r>
              <a:rPr lang="en-US" altLang="en-US">
                <a:ea typeface="ＭＳ Ｐゴシック" panose="020B0600070205080204" pitchFamily="34" charset="-128"/>
              </a:rPr>
              <a:t>1980s:</a:t>
            </a:r>
          </a:p>
          <a:p>
            <a:pPr lvl="1">
              <a:lnSpc>
                <a:spcPct val="90000"/>
              </a:lnSpc>
            </a:pPr>
            <a:r>
              <a:rPr lang="en-US" altLang="en-US">
                <a:ea typeface="ＭＳ Ｐゴシック" panose="020B0600070205080204" pitchFamily="34" charset="-128"/>
              </a:rPr>
              <a:t>Research relational prototypes evolve into commercial systems</a:t>
            </a:r>
          </a:p>
          <a:p>
            <a:pPr lvl="2">
              <a:lnSpc>
                <a:spcPct val="90000"/>
              </a:lnSpc>
            </a:pPr>
            <a:r>
              <a:rPr lang="en-US" altLang="en-US">
                <a:ea typeface="ＭＳ Ｐゴシック" panose="020B0600070205080204" pitchFamily="34" charset="-128"/>
              </a:rPr>
              <a:t>SQL becomes industrial standard</a:t>
            </a:r>
          </a:p>
          <a:p>
            <a:pPr lvl="1">
              <a:lnSpc>
                <a:spcPct val="90000"/>
              </a:lnSpc>
            </a:pPr>
            <a:r>
              <a:rPr lang="en-US" altLang="en-US">
                <a:ea typeface="ＭＳ Ｐゴシック" panose="020B0600070205080204" pitchFamily="34" charset="-128"/>
              </a:rPr>
              <a:t>Parallel and distributed database systems</a:t>
            </a:r>
          </a:p>
          <a:p>
            <a:pPr lvl="1">
              <a:lnSpc>
                <a:spcPct val="90000"/>
              </a:lnSpc>
            </a:pPr>
            <a:r>
              <a:rPr lang="en-US" altLang="en-US">
                <a:ea typeface="ＭＳ Ｐゴシック" panose="020B0600070205080204" pitchFamily="34" charset="-128"/>
              </a:rPr>
              <a:t>Object-oriented database systems</a:t>
            </a:r>
          </a:p>
          <a:p>
            <a:pPr>
              <a:lnSpc>
                <a:spcPct val="90000"/>
              </a:lnSpc>
            </a:pPr>
            <a:r>
              <a:rPr lang="en-US" altLang="en-US">
                <a:ea typeface="ＭＳ Ｐゴシック" panose="020B0600070205080204" pitchFamily="34" charset="-128"/>
              </a:rPr>
              <a:t>1990s:</a:t>
            </a:r>
          </a:p>
          <a:p>
            <a:pPr lvl="1">
              <a:lnSpc>
                <a:spcPct val="90000"/>
              </a:lnSpc>
            </a:pPr>
            <a:r>
              <a:rPr lang="en-US" altLang="en-US">
                <a:ea typeface="ＭＳ Ｐゴシック" panose="020B0600070205080204" pitchFamily="34" charset="-128"/>
              </a:rPr>
              <a:t>Large decision support and data-mining applications</a:t>
            </a:r>
          </a:p>
          <a:p>
            <a:pPr lvl="1">
              <a:lnSpc>
                <a:spcPct val="90000"/>
              </a:lnSpc>
            </a:pPr>
            <a:r>
              <a:rPr lang="en-US" altLang="en-US">
                <a:ea typeface="ＭＳ Ｐゴシック" panose="020B0600070205080204" pitchFamily="34" charset="-128"/>
              </a:rPr>
              <a:t>Large multi-terabyte data warehouses</a:t>
            </a:r>
          </a:p>
          <a:p>
            <a:pPr lvl="1">
              <a:lnSpc>
                <a:spcPct val="90000"/>
              </a:lnSpc>
            </a:pPr>
            <a:r>
              <a:rPr lang="en-US" altLang="en-US">
                <a:ea typeface="ＭＳ Ｐゴシック" panose="020B0600070205080204" pitchFamily="34" charset="-128"/>
              </a:rPr>
              <a:t>Emergence of Web commerce</a:t>
            </a:r>
          </a:p>
          <a:p>
            <a:pPr>
              <a:lnSpc>
                <a:spcPct val="90000"/>
              </a:lnSpc>
            </a:pPr>
            <a:r>
              <a:rPr lang="en-US" altLang="en-US">
                <a:ea typeface="ＭＳ Ｐゴシック" panose="020B0600070205080204" pitchFamily="34" charset="-128"/>
              </a:rPr>
              <a:t>Early 2000s:</a:t>
            </a:r>
          </a:p>
          <a:p>
            <a:pPr lvl="1">
              <a:lnSpc>
                <a:spcPct val="90000"/>
              </a:lnSpc>
            </a:pPr>
            <a:r>
              <a:rPr lang="en-US" altLang="en-US">
                <a:ea typeface="ＭＳ Ｐゴシック" panose="020B0600070205080204" pitchFamily="34" charset="-128"/>
              </a:rPr>
              <a:t>XML and XQuery standards</a:t>
            </a:r>
          </a:p>
          <a:p>
            <a:pPr lvl="1">
              <a:lnSpc>
                <a:spcPct val="90000"/>
              </a:lnSpc>
            </a:pPr>
            <a:r>
              <a:rPr lang="en-US" altLang="en-US">
                <a:ea typeface="ＭＳ Ｐゴシック" panose="020B0600070205080204" pitchFamily="34" charset="-128"/>
              </a:rPr>
              <a:t>Automated database administration</a:t>
            </a:r>
          </a:p>
          <a:p>
            <a:pPr>
              <a:lnSpc>
                <a:spcPct val="90000"/>
              </a:lnSpc>
            </a:pPr>
            <a:r>
              <a:rPr lang="en-US" altLang="en-US">
                <a:ea typeface="ＭＳ Ｐゴシック" panose="020B0600070205080204" pitchFamily="34" charset="-128"/>
              </a:rPr>
              <a:t>Later 2000s:</a:t>
            </a:r>
          </a:p>
          <a:p>
            <a:pPr lvl="1">
              <a:lnSpc>
                <a:spcPct val="90000"/>
              </a:lnSpc>
            </a:pPr>
            <a:r>
              <a:rPr lang="en-US" altLang="en-US">
                <a:ea typeface="ＭＳ Ｐゴシック" panose="020B0600070205080204" pitchFamily="34" charset="-128"/>
              </a:rPr>
              <a:t>Giant data storage systems</a:t>
            </a:r>
          </a:p>
          <a:p>
            <a:pPr lvl="2">
              <a:lnSpc>
                <a:spcPct val="90000"/>
              </a:lnSpc>
            </a:pPr>
            <a:r>
              <a:rPr lang="en-US" altLang="en-US">
                <a:ea typeface="ＭＳ Ｐゴシック" panose="020B0600070205080204" pitchFamily="34" charset="-128"/>
              </a:rPr>
              <a:t>Google BigTable, Yahoo PNuts, Amazon, ..</a:t>
            </a:r>
          </a:p>
        </p:txBody>
      </p:sp>
    </p:spTree>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9" name="Rectangle 1031"/>
          <p:cNvSpPr>
            <a:spLocks noGrp="1" noChangeArrowheads="1"/>
          </p:cNvSpPr>
          <p:nvPr>
            <p:ph type="ctrTitle" sz="quarter"/>
          </p:nvPr>
        </p:nvSpPr>
        <p:spPr>
          <a:xfrm>
            <a:off x="1163636" y="742950"/>
            <a:ext cx="7751764" cy="2696397"/>
          </a:xfrm>
        </p:spPr>
        <p:txBody>
          <a:bodyPr/>
          <a:lstStyle/>
          <a:p>
            <a:r>
              <a:rPr lang="en-US" dirty="0"/>
              <a:t>Process Modeling and ERD</a:t>
            </a:r>
          </a:p>
        </p:txBody>
      </p:sp>
      <p:sp>
        <p:nvSpPr>
          <p:cNvPr id="74760" name="Rectangle 1032"/>
          <p:cNvSpPr>
            <a:spLocks noGrp="1" noChangeArrowheads="1"/>
          </p:cNvSpPr>
          <p:nvPr>
            <p:ph type="body" sz="quarter" idx="10"/>
          </p:nvPr>
        </p:nvSpPr>
        <p:spPr/>
        <p:txBody>
          <a:bodyPr>
            <a:normAutofit fontScale="92500" lnSpcReduction="10000"/>
          </a:bodyPr>
          <a:lstStyle/>
          <a:p>
            <a:r>
              <a:rPr lang="en-US" dirty="0"/>
              <a:t>Logical Database Design:</a:t>
            </a:r>
            <a:br>
              <a:rPr lang="en-US" dirty="0"/>
            </a:br>
            <a:r>
              <a:rPr lang="en-US" dirty="0"/>
              <a:t>Data Modeling</a:t>
            </a:r>
          </a:p>
        </p:txBody>
      </p:sp>
    </p:spTree>
    <p:extLst>
      <p:ext uri="{BB962C8B-B14F-4D97-AF65-F5344CB8AC3E}">
        <p14:creationId xmlns:p14="http://schemas.microsoft.com/office/powerpoint/2010/main" val="1527773046"/>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5" name="Rectangle 1033"/>
          <p:cNvSpPr>
            <a:spLocks noGrp="1" noChangeArrowheads="1"/>
          </p:cNvSpPr>
          <p:nvPr>
            <p:ph type="title"/>
          </p:nvPr>
        </p:nvSpPr>
        <p:spPr/>
        <p:txBody>
          <a:bodyPr>
            <a:normAutofit fontScale="90000"/>
          </a:bodyPr>
          <a:lstStyle/>
          <a:p>
            <a:r>
              <a:rPr lang="en-US" dirty="0"/>
              <a:t>Data Modeling</a:t>
            </a:r>
          </a:p>
        </p:txBody>
      </p:sp>
      <p:sp>
        <p:nvSpPr>
          <p:cNvPr id="24579" name="Rectangle 1027"/>
          <p:cNvSpPr>
            <a:spLocks noChangeArrowheads="1"/>
          </p:cNvSpPr>
          <p:nvPr/>
        </p:nvSpPr>
        <p:spPr bwMode="auto">
          <a:xfrm>
            <a:off x="5410200" y="3714750"/>
            <a:ext cx="3567065" cy="1138425"/>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r>
              <a:rPr lang="en-US" sz="2000" b="1" dirty="0">
                <a:solidFill>
                  <a:schemeClr val="bg1"/>
                </a:solidFill>
                <a:latin typeface="+mn-lt"/>
              </a:rPr>
              <a:t>Specs to build or change</a:t>
            </a:r>
            <a:br>
              <a:rPr lang="en-US" sz="2000" b="1" dirty="0">
                <a:solidFill>
                  <a:schemeClr val="bg1"/>
                </a:solidFill>
                <a:latin typeface="+mn-lt"/>
              </a:rPr>
            </a:br>
            <a:r>
              <a:rPr lang="en-US" sz="2000" b="1" dirty="0">
                <a:solidFill>
                  <a:schemeClr val="bg1"/>
                </a:solidFill>
                <a:latin typeface="+mn-lt"/>
              </a:rPr>
              <a:t>a Database</a:t>
            </a:r>
            <a:br>
              <a:rPr lang="en-US" sz="2000" b="1" dirty="0">
                <a:solidFill>
                  <a:schemeClr val="bg1"/>
                </a:solidFill>
                <a:latin typeface="+mn-lt"/>
              </a:rPr>
            </a:br>
            <a:r>
              <a:rPr lang="en-US" sz="2000" b="1" dirty="0">
                <a:solidFill>
                  <a:schemeClr val="bg1"/>
                </a:solidFill>
                <a:latin typeface="+mn-lt"/>
              </a:rPr>
              <a:t>(an ERD data model)</a:t>
            </a:r>
          </a:p>
        </p:txBody>
      </p:sp>
      <p:sp>
        <p:nvSpPr>
          <p:cNvPr id="24581" name="AutoShape 1029"/>
          <p:cNvSpPr>
            <a:spLocks noChangeArrowheads="1"/>
          </p:cNvSpPr>
          <p:nvPr/>
        </p:nvSpPr>
        <p:spPr bwMode="auto">
          <a:xfrm rot="2479138">
            <a:off x="2658842" y="1824586"/>
            <a:ext cx="3351457" cy="1652588"/>
          </a:xfrm>
          <a:prstGeom prst="notchedRightArrow">
            <a:avLst>
              <a:gd name="adj1" fmla="val 63520"/>
              <a:gd name="adj2" fmla="val 50321"/>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r>
              <a:rPr lang="en-US" sz="2000" dirty="0">
                <a:solidFill>
                  <a:schemeClr val="bg1"/>
                </a:solidFill>
                <a:latin typeface="Tahoma" pitchFamily="34" charset="0"/>
              </a:rPr>
              <a:t>Business</a:t>
            </a:r>
            <a:br>
              <a:rPr lang="en-US" sz="2000" dirty="0">
                <a:solidFill>
                  <a:schemeClr val="bg1"/>
                </a:solidFill>
                <a:latin typeface="Tahoma" pitchFamily="34" charset="0"/>
              </a:rPr>
            </a:br>
            <a:r>
              <a:rPr lang="en-US" sz="2000" dirty="0">
                <a:solidFill>
                  <a:schemeClr val="bg1"/>
                </a:solidFill>
                <a:latin typeface="Tahoma" pitchFamily="34" charset="0"/>
              </a:rPr>
              <a:t>Data Modeling</a:t>
            </a:r>
            <a:br>
              <a:rPr lang="en-US" sz="2000" dirty="0">
                <a:solidFill>
                  <a:schemeClr val="bg1"/>
                </a:solidFill>
                <a:latin typeface="Tahoma" pitchFamily="34" charset="0"/>
              </a:rPr>
            </a:br>
            <a:r>
              <a:rPr lang="en-US" sz="2000" dirty="0">
                <a:solidFill>
                  <a:schemeClr val="bg1"/>
                </a:solidFill>
                <a:latin typeface="Tahoma" pitchFamily="34" charset="0"/>
              </a:rPr>
              <a:t>(your task today)</a:t>
            </a:r>
          </a:p>
        </p:txBody>
      </p:sp>
      <p:sp>
        <p:nvSpPr>
          <p:cNvPr id="24586" name="Text Box 1034"/>
          <p:cNvSpPr txBox="1">
            <a:spLocks noChangeArrowheads="1"/>
          </p:cNvSpPr>
          <p:nvPr/>
        </p:nvSpPr>
        <p:spPr bwMode="auto">
          <a:xfrm>
            <a:off x="76200" y="4278767"/>
            <a:ext cx="2676245" cy="830997"/>
          </a:xfrm>
          <a:prstGeom prst="rect">
            <a:avLst/>
          </a:prstGeom>
          <a:noFill/>
          <a:ln w="9525">
            <a:noFill/>
            <a:miter lim="800000"/>
            <a:headEnd/>
            <a:tailEnd/>
          </a:ln>
          <a:effectLst/>
        </p:spPr>
        <p:txBody>
          <a:bodyPr wrap="square">
            <a:spAutoFit/>
          </a:bodyPr>
          <a:lstStyle>
            <a:defPPr>
              <a:defRPr lang="en-US"/>
            </a:defPPr>
            <a:lvl1pPr algn="l">
              <a:spcBef>
                <a:spcPct val="50000"/>
              </a:spcBef>
              <a:defRPr sz="2400">
                <a:solidFill>
                  <a:schemeClr val="accent1"/>
                </a:solidFill>
                <a:effectLst/>
                <a:latin typeface="Segoe UI Light" panose="020B0502040204020203" pitchFamily="34" charset="0"/>
                <a:cs typeface="Segoe UI Light" panose="020B0502040204020203" pitchFamily="34" charset="0"/>
              </a:defRPr>
            </a:lvl1pPr>
          </a:lstStyle>
          <a:p>
            <a:r>
              <a:rPr lang="en-US" dirty="0"/>
              <a:t>Data modeling is a bedrock problem</a:t>
            </a:r>
          </a:p>
        </p:txBody>
      </p:sp>
      <p:sp>
        <p:nvSpPr>
          <p:cNvPr id="24580" name="AutoShape 1028"/>
          <p:cNvSpPr>
            <a:spLocks noChangeArrowheads="1"/>
          </p:cNvSpPr>
          <p:nvPr/>
        </p:nvSpPr>
        <p:spPr bwMode="auto">
          <a:xfrm>
            <a:off x="524570" y="715381"/>
            <a:ext cx="3810000" cy="1257300"/>
          </a:xfrm>
          <a:prstGeom prst="horizontalScroll">
            <a:avLst>
              <a:gd name="adj" fmla="val 12500"/>
            </a:avLst>
          </a:prstGeom>
          <a:ln>
            <a:solidFill>
              <a:schemeClr val="bg2">
                <a:lumMod val="65000"/>
              </a:schemeClr>
            </a:soli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0" hangingPunct="0"/>
            <a:r>
              <a:rPr lang="en-US" sz="2000" b="1" i="1" dirty="0">
                <a:solidFill>
                  <a:schemeClr val="tx1"/>
                </a:solidFill>
                <a:effectLst/>
                <a:latin typeface="Times New Roman" pitchFamily="18" charset="0"/>
              </a:rPr>
              <a:t>Description of a Business:</a:t>
            </a:r>
            <a:br>
              <a:rPr lang="en-US" sz="2000" b="1" i="1" dirty="0">
                <a:solidFill>
                  <a:schemeClr val="tx1"/>
                </a:solidFill>
                <a:effectLst/>
                <a:latin typeface="Times New Roman" pitchFamily="18" charset="0"/>
              </a:rPr>
            </a:br>
            <a:r>
              <a:rPr lang="en-US" sz="2000" b="1" i="1" dirty="0">
                <a:solidFill>
                  <a:schemeClr val="tx1"/>
                </a:solidFill>
                <a:effectLst/>
                <a:latin typeface="Times New Roman" pitchFamily="18" charset="0"/>
              </a:rPr>
              <a:t>interviews, narrative, documents </a:t>
            </a:r>
          </a:p>
        </p:txBody>
      </p:sp>
    </p:spTree>
    <p:extLst>
      <p:ext uri="{BB962C8B-B14F-4D97-AF65-F5344CB8AC3E}">
        <p14:creationId xmlns:p14="http://schemas.microsoft.com/office/powerpoint/2010/main" val="3795105640"/>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42" name="Rectangle 2066"/>
          <p:cNvSpPr>
            <a:spLocks noGrp="1" noChangeArrowheads="1"/>
          </p:cNvSpPr>
          <p:nvPr>
            <p:ph type="title"/>
          </p:nvPr>
        </p:nvSpPr>
        <p:spPr/>
        <p:txBody>
          <a:bodyPr>
            <a:normAutofit fontScale="90000"/>
          </a:bodyPr>
          <a:lstStyle/>
          <a:p>
            <a:r>
              <a:rPr lang="en-US" dirty="0"/>
              <a:t>Using a divide-and-conquer approach to building databases</a:t>
            </a:r>
          </a:p>
        </p:txBody>
      </p:sp>
      <p:sp>
        <p:nvSpPr>
          <p:cNvPr id="5" name="Text Placeholder 4"/>
          <p:cNvSpPr>
            <a:spLocks noGrp="1"/>
          </p:cNvSpPr>
          <p:nvPr>
            <p:ph type="body" sz="quarter" idx="16"/>
          </p:nvPr>
        </p:nvSpPr>
        <p:spPr>
          <a:xfrm>
            <a:off x="76200" y="4835264"/>
            <a:ext cx="8763001" cy="249792"/>
          </a:xfrm>
        </p:spPr>
        <p:txBody>
          <a:bodyPr/>
          <a:lstStyle/>
          <a:p>
            <a:pPr algn="l"/>
            <a:r>
              <a:rPr lang="en-US" dirty="0">
                <a:solidFill>
                  <a:schemeClr val="tx1"/>
                </a:solidFill>
              </a:rPr>
              <a:t>Note: we differ from Hoffer et al. – this is just another way to express similar ideas</a:t>
            </a:r>
          </a:p>
        </p:txBody>
      </p:sp>
      <p:sp>
        <p:nvSpPr>
          <p:cNvPr id="26629" name="AutoShape 2053"/>
          <p:cNvSpPr>
            <a:spLocks noChangeArrowheads="1"/>
          </p:cNvSpPr>
          <p:nvPr/>
        </p:nvSpPr>
        <p:spPr bwMode="auto">
          <a:xfrm>
            <a:off x="685800" y="3856769"/>
            <a:ext cx="5638800" cy="457200"/>
          </a:xfrm>
          <a:prstGeom prst="parallelogram">
            <a:avLst>
              <a:gd name="adj" fmla="val 231250"/>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en-US" dirty="0"/>
          </a:p>
        </p:txBody>
      </p:sp>
      <p:sp>
        <p:nvSpPr>
          <p:cNvPr id="26630" name="AutoShape 2054"/>
          <p:cNvSpPr>
            <a:spLocks noChangeArrowheads="1"/>
          </p:cNvSpPr>
          <p:nvPr/>
        </p:nvSpPr>
        <p:spPr bwMode="auto">
          <a:xfrm rot="-10800000">
            <a:off x="2705100" y="3571019"/>
            <a:ext cx="1295400" cy="457200"/>
          </a:xfrm>
          <a:prstGeom prst="upArrow">
            <a:avLst>
              <a:gd name="adj1" fmla="val 51713"/>
              <a:gd name="adj2" fmla="val 51824"/>
            </a:avLst>
          </a:prstGeom>
          <a:gradFill rotWithShape="1">
            <a:gsLst>
              <a:gs pos="0">
                <a:srgbClr val="CC0000"/>
              </a:gs>
              <a:gs pos="100000">
                <a:srgbClr val="CC0000">
                  <a:gamma/>
                  <a:shade val="46275"/>
                  <a:invGamma/>
                </a:srgbClr>
              </a:gs>
            </a:gsLst>
            <a:lin ang="5400000" scaled="1"/>
          </a:gradFill>
          <a:ln w="12700">
            <a:noFill/>
            <a:miter lim="800000"/>
            <a:headEnd/>
            <a:tailEnd/>
          </a:ln>
          <a:effectLst>
            <a:outerShdw blurRad="76200" dist="12700" dir="2700000" sy="-23000" kx="-800400" algn="bl" rotWithShape="0">
              <a:prstClr val="black">
                <a:alpha val="20000"/>
              </a:prstClr>
            </a:outerShdw>
          </a:effectLst>
          <a:scene3d>
            <a:camera prst="orthographicFront">
              <a:rot lat="0" lon="0" rev="0"/>
            </a:camera>
            <a:lightRig rig="balanced" dir="t">
              <a:rot lat="0" lon="0" rev="8700000"/>
            </a:lightRig>
          </a:scene3d>
          <a:sp3d>
            <a:bevelT w="190500" h="38100"/>
          </a:sp3d>
        </p:spPr>
        <p:txBody>
          <a:bodyPr rot="10800000" wrap="none" anchor="ctr"/>
          <a:lstStyle/>
          <a:p>
            <a:pPr algn="ctr" eaLnBrk="0" hangingPunct="0"/>
            <a:endParaRPr lang="en-US" sz="2400" i="1" dirty="0">
              <a:solidFill>
                <a:schemeClr val="bg2"/>
              </a:solidFill>
              <a:effectLst/>
              <a:latin typeface="Times New Roman" pitchFamily="18" charset="0"/>
            </a:endParaRPr>
          </a:p>
        </p:txBody>
      </p:sp>
      <p:sp>
        <p:nvSpPr>
          <p:cNvPr id="26631" name="AutoShape 2055"/>
          <p:cNvSpPr>
            <a:spLocks noChangeArrowheads="1"/>
          </p:cNvSpPr>
          <p:nvPr/>
        </p:nvSpPr>
        <p:spPr bwMode="auto">
          <a:xfrm>
            <a:off x="533400" y="3170969"/>
            <a:ext cx="5638800" cy="457200"/>
          </a:xfrm>
          <a:prstGeom prst="parallelogram">
            <a:avLst>
              <a:gd name="adj" fmla="val 231250"/>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en-US" dirty="0"/>
          </a:p>
        </p:txBody>
      </p:sp>
      <p:sp>
        <p:nvSpPr>
          <p:cNvPr id="26632" name="AutoShape 2056"/>
          <p:cNvSpPr>
            <a:spLocks noChangeArrowheads="1"/>
          </p:cNvSpPr>
          <p:nvPr/>
        </p:nvSpPr>
        <p:spPr bwMode="auto">
          <a:xfrm rot="-10793109">
            <a:off x="2628900" y="2885219"/>
            <a:ext cx="1295400" cy="457200"/>
          </a:xfrm>
          <a:prstGeom prst="upArrow">
            <a:avLst>
              <a:gd name="adj1" fmla="val 51713"/>
              <a:gd name="adj2" fmla="val 44532"/>
            </a:avLst>
          </a:prstGeom>
          <a:gradFill rotWithShape="1">
            <a:gsLst>
              <a:gs pos="0">
                <a:srgbClr val="CC0000"/>
              </a:gs>
              <a:gs pos="100000">
                <a:srgbClr val="CC0000">
                  <a:gamma/>
                  <a:shade val="46275"/>
                  <a:invGamma/>
                </a:srgbClr>
              </a:gs>
            </a:gsLst>
            <a:lin ang="5400000" scaled="1"/>
          </a:gradFill>
          <a:ln w="12700">
            <a:noFill/>
            <a:miter lim="800000"/>
            <a:headEnd/>
            <a:tailEnd/>
          </a:ln>
          <a:effectLst>
            <a:outerShdw blurRad="76200" dist="12700" dir="2700000" sy="-23000" kx="-800400" algn="bl" rotWithShape="0">
              <a:prstClr val="black">
                <a:alpha val="20000"/>
              </a:prstClr>
            </a:outerShdw>
          </a:effectLst>
          <a:scene3d>
            <a:camera prst="orthographicFront">
              <a:rot lat="0" lon="0" rev="0"/>
            </a:camera>
            <a:lightRig rig="balanced" dir="t">
              <a:rot lat="0" lon="0" rev="8700000"/>
            </a:lightRig>
          </a:scene3d>
          <a:sp3d>
            <a:bevelT w="190500" h="38100"/>
          </a:sp3d>
        </p:spPr>
        <p:txBody>
          <a:bodyPr rot="10800000" wrap="none" anchor="ctr"/>
          <a:lstStyle/>
          <a:p>
            <a:pPr algn="ctr" eaLnBrk="0" hangingPunct="0"/>
            <a:endParaRPr lang="en-US" sz="2400" i="1" dirty="0">
              <a:solidFill>
                <a:schemeClr val="bg2"/>
              </a:solidFill>
              <a:effectLst/>
              <a:latin typeface="Times New Roman" pitchFamily="18" charset="0"/>
            </a:endParaRPr>
          </a:p>
        </p:txBody>
      </p:sp>
      <p:sp>
        <p:nvSpPr>
          <p:cNvPr id="26633" name="AutoShape 2057"/>
          <p:cNvSpPr>
            <a:spLocks noChangeArrowheads="1"/>
          </p:cNvSpPr>
          <p:nvPr/>
        </p:nvSpPr>
        <p:spPr bwMode="auto">
          <a:xfrm>
            <a:off x="381000" y="2495550"/>
            <a:ext cx="5638800" cy="457200"/>
          </a:xfrm>
          <a:prstGeom prst="parallelogram">
            <a:avLst>
              <a:gd name="adj" fmla="val 231250"/>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en-US" dirty="0"/>
          </a:p>
        </p:txBody>
      </p:sp>
      <p:sp>
        <p:nvSpPr>
          <p:cNvPr id="26634" name="AutoShape 2058"/>
          <p:cNvSpPr>
            <a:spLocks noChangeArrowheads="1"/>
          </p:cNvSpPr>
          <p:nvPr/>
        </p:nvSpPr>
        <p:spPr bwMode="auto">
          <a:xfrm rot="-10800000">
            <a:off x="2362200" y="2199419"/>
            <a:ext cx="1752600" cy="514350"/>
          </a:xfrm>
          <a:prstGeom prst="upArrow">
            <a:avLst>
              <a:gd name="adj1" fmla="val 66491"/>
              <a:gd name="adj2" fmla="val 58565"/>
            </a:avLst>
          </a:prstGeom>
          <a:gradFill rotWithShape="1">
            <a:gsLst>
              <a:gs pos="0">
                <a:srgbClr val="CC0000"/>
              </a:gs>
              <a:gs pos="100000">
                <a:srgbClr val="CC0000">
                  <a:gamma/>
                  <a:shade val="46275"/>
                  <a:invGamma/>
                </a:srgbClr>
              </a:gs>
            </a:gsLst>
            <a:lin ang="5400000" scaled="1"/>
          </a:gradFill>
          <a:ln w="12700">
            <a:noFill/>
            <a:miter lim="800000"/>
            <a:headEnd/>
            <a:tailEnd/>
          </a:ln>
          <a:effectLst>
            <a:outerShdw blurRad="76200" dist="12700" dir="2700000" sy="-23000" kx="-800400" algn="bl" rotWithShape="0">
              <a:prstClr val="black">
                <a:alpha val="20000"/>
              </a:prstClr>
            </a:outerShdw>
          </a:effectLst>
          <a:scene3d>
            <a:camera prst="orthographicFront">
              <a:rot lat="0" lon="0" rev="0"/>
            </a:camera>
            <a:lightRig rig="balanced" dir="t">
              <a:rot lat="0" lon="0" rev="8700000"/>
            </a:lightRig>
          </a:scene3d>
          <a:sp3d>
            <a:bevelT w="190500" h="38100"/>
          </a:sp3d>
        </p:spPr>
        <p:txBody>
          <a:bodyPr rot="10800000" wrap="none" anchor="ctr"/>
          <a:lstStyle/>
          <a:p>
            <a:pPr algn="ctr" eaLnBrk="0" hangingPunct="0"/>
            <a:r>
              <a:rPr lang="en-US" sz="1800" i="1" dirty="0">
                <a:solidFill>
                  <a:schemeClr val="bg1"/>
                </a:solidFill>
                <a:effectLst/>
                <a:latin typeface="+mn-lt"/>
              </a:rPr>
              <a:t>Hardest</a:t>
            </a:r>
          </a:p>
        </p:txBody>
      </p:sp>
      <p:sp>
        <p:nvSpPr>
          <p:cNvPr id="26635" name="AutoShape 2059"/>
          <p:cNvSpPr>
            <a:spLocks noChangeArrowheads="1"/>
          </p:cNvSpPr>
          <p:nvPr/>
        </p:nvSpPr>
        <p:spPr bwMode="auto">
          <a:xfrm>
            <a:off x="228600" y="1799369"/>
            <a:ext cx="5638800" cy="457200"/>
          </a:xfrm>
          <a:prstGeom prst="parallelogram">
            <a:avLst>
              <a:gd name="adj" fmla="val 231250"/>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endParaRPr lang="en-US" dirty="0"/>
          </a:p>
        </p:txBody>
      </p:sp>
      <p:sp>
        <p:nvSpPr>
          <p:cNvPr id="26637" name="Text Box 2061"/>
          <p:cNvSpPr txBox="1">
            <a:spLocks noChangeArrowheads="1"/>
          </p:cNvSpPr>
          <p:nvPr/>
        </p:nvSpPr>
        <p:spPr bwMode="auto">
          <a:xfrm>
            <a:off x="6477000" y="3790426"/>
            <a:ext cx="2514600" cy="1015663"/>
          </a:xfrm>
          <a:prstGeom prst="rect">
            <a:avLst/>
          </a:prstGeom>
          <a:noFill/>
          <a:ln w="12700">
            <a:noFill/>
            <a:miter lim="800000"/>
            <a:headEnd/>
            <a:tailEnd/>
          </a:ln>
          <a:effectLst/>
        </p:spPr>
        <p:txBody>
          <a:bodyPr wrap="square">
            <a:spAutoFit/>
          </a:bodyPr>
          <a:lstStyle/>
          <a:p>
            <a:pPr algn="l" eaLnBrk="0" hangingPunct="0"/>
            <a:r>
              <a:rPr lang="en-US" sz="2000" b="1" i="1" dirty="0">
                <a:solidFill>
                  <a:schemeClr val="tx1"/>
                </a:solidFill>
                <a:effectLst/>
              </a:rPr>
              <a:t>Implemented data structures</a:t>
            </a:r>
            <a:br>
              <a:rPr lang="en-US" sz="2000" b="1" i="1" dirty="0">
                <a:solidFill>
                  <a:schemeClr val="tx1"/>
                </a:solidFill>
                <a:effectLst/>
              </a:rPr>
            </a:br>
            <a:r>
              <a:rPr lang="en-US" sz="2000" b="1" i="1" dirty="0">
                <a:solidFill>
                  <a:schemeClr val="tx1"/>
                </a:solidFill>
                <a:effectLst/>
              </a:rPr>
              <a:t>(SW &amp; HW)</a:t>
            </a:r>
          </a:p>
        </p:txBody>
      </p:sp>
      <p:sp>
        <p:nvSpPr>
          <p:cNvPr id="26639" name="Text Box 2063"/>
          <p:cNvSpPr txBox="1">
            <a:spLocks noChangeArrowheads="1"/>
          </p:cNvSpPr>
          <p:nvPr/>
        </p:nvSpPr>
        <p:spPr bwMode="auto">
          <a:xfrm>
            <a:off x="6324599" y="3030475"/>
            <a:ext cx="2400299" cy="707886"/>
          </a:xfrm>
          <a:prstGeom prst="rect">
            <a:avLst/>
          </a:prstGeom>
          <a:noFill/>
          <a:ln w="12700">
            <a:noFill/>
            <a:miter lim="800000"/>
            <a:headEnd/>
            <a:tailEnd/>
          </a:ln>
          <a:effectLst/>
        </p:spPr>
        <p:txBody>
          <a:bodyPr wrap="square">
            <a:spAutoFit/>
          </a:bodyPr>
          <a:lstStyle/>
          <a:p>
            <a:pPr algn="l" eaLnBrk="0" hangingPunct="0"/>
            <a:r>
              <a:rPr lang="en-US" sz="2000" b="1" i="1" dirty="0">
                <a:solidFill>
                  <a:schemeClr val="tx1"/>
                </a:solidFill>
                <a:effectLst/>
              </a:rPr>
              <a:t>Physical:</a:t>
            </a:r>
            <a:br>
              <a:rPr lang="en-US" sz="2000" b="1" i="1" dirty="0">
                <a:solidFill>
                  <a:schemeClr val="tx1"/>
                </a:solidFill>
                <a:effectLst/>
              </a:rPr>
            </a:br>
            <a:r>
              <a:rPr lang="en-US" sz="2000" b="1" i="1" dirty="0">
                <a:solidFill>
                  <a:schemeClr val="tx1"/>
                </a:solidFill>
                <a:effectLst/>
              </a:rPr>
              <a:t>table specs</a:t>
            </a:r>
          </a:p>
        </p:txBody>
      </p:sp>
      <p:sp>
        <p:nvSpPr>
          <p:cNvPr id="26640" name="Text Box 2064"/>
          <p:cNvSpPr txBox="1">
            <a:spLocks noChangeArrowheads="1"/>
          </p:cNvSpPr>
          <p:nvPr/>
        </p:nvSpPr>
        <p:spPr bwMode="auto">
          <a:xfrm>
            <a:off x="6172200" y="2192275"/>
            <a:ext cx="1967205" cy="707886"/>
          </a:xfrm>
          <a:prstGeom prst="rect">
            <a:avLst/>
          </a:prstGeom>
          <a:noFill/>
          <a:ln w="12700">
            <a:noFill/>
            <a:miter lim="800000"/>
            <a:headEnd/>
            <a:tailEnd/>
          </a:ln>
          <a:effectLst/>
        </p:spPr>
        <p:txBody>
          <a:bodyPr wrap="none">
            <a:spAutoFit/>
          </a:bodyPr>
          <a:lstStyle/>
          <a:p>
            <a:pPr algn="l" eaLnBrk="0" hangingPunct="0"/>
            <a:r>
              <a:rPr lang="en-US" sz="2000" b="1" i="1" dirty="0">
                <a:solidFill>
                  <a:srgbClr val="C00000"/>
                </a:solidFill>
                <a:effectLst/>
              </a:rPr>
              <a:t>Logical  ERD</a:t>
            </a:r>
            <a:br>
              <a:rPr lang="en-US" sz="2000" b="1" i="1" dirty="0">
                <a:solidFill>
                  <a:srgbClr val="C00000"/>
                </a:solidFill>
                <a:effectLst/>
              </a:rPr>
            </a:br>
            <a:r>
              <a:rPr lang="en-US" sz="2000" b="1" i="1" dirty="0">
                <a:solidFill>
                  <a:srgbClr val="C00000"/>
                </a:solidFill>
                <a:effectLst/>
              </a:rPr>
              <a:t>(our focus)</a:t>
            </a:r>
          </a:p>
        </p:txBody>
      </p:sp>
      <p:sp>
        <p:nvSpPr>
          <p:cNvPr id="26641" name="Text Box 2065"/>
          <p:cNvSpPr txBox="1">
            <a:spLocks noChangeArrowheads="1"/>
          </p:cNvSpPr>
          <p:nvPr/>
        </p:nvSpPr>
        <p:spPr bwMode="auto">
          <a:xfrm>
            <a:off x="5896565" y="1406664"/>
            <a:ext cx="1875835" cy="707886"/>
          </a:xfrm>
          <a:prstGeom prst="rect">
            <a:avLst/>
          </a:prstGeom>
          <a:noFill/>
          <a:ln w="12700">
            <a:noFill/>
            <a:miter lim="800000"/>
            <a:headEnd/>
            <a:tailEnd/>
          </a:ln>
          <a:effectLst/>
        </p:spPr>
        <p:txBody>
          <a:bodyPr wrap="none">
            <a:spAutoFit/>
          </a:bodyPr>
          <a:lstStyle/>
          <a:p>
            <a:pPr algn="l" eaLnBrk="0" hangingPunct="0"/>
            <a:r>
              <a:rPr lang="en-US" sz="2000" b="1" i="1" dirty="0">
                <a:solidFill>
                  <a:schemeClr val="tx1"/>
                </a:solidFill>
                <a:effectLst/>
              </a:rPr>
              <a:t>Business</a:t>
            </a:r>
          </a:p>
          <a:p>
            <a:pPr algn="l" eaLnBrk="0" hangingPunct="0"/>
            <a:r>
              <a:rPr lang="en-US" sz="2000" b="1" i="1" dirty="0">
                <a:solidFill>
                  <a:schemeClr val="tx1"/>
                </a:solidFill>
                <a:effectLst/>
              </a:rPr>
              <a:t>information</a:t>
            </a:r>
          </a:p>
        </p:txBody>
      </p:sp>
    </p:spTree>
    <p:extLst>
      <p:ext uri="{BB962C8B-B14F-4D97-AF65-F5344CB8AC3E}">
        <p14:creationId xmlns:p14="http://schemas.microsoft.com/office/powerpoint/2010/main" val="3152734660"/>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bwMode="auto">
          <a:xfrm>
            <a:off x="798836" y="893862"/>
            <a:ext cx="1410964" cy="707886"/>
          </a:xfrm>
          <a:prstGeom prst="rect">
            <a:avLst/>
          </a:prstGeom>
          <a:ln>
            <a:headEnd/>
            <a:tailEnd/>
          </a:ln>
          <a:effectLst/>
          <a:scene3d>
            <a:camera prst="orthographicFront"/>
            <a:lightRig rig="contrasting" dir="t">
              <a:rot lat="0" lon="0" rev="1500000"/>
            </a:lightRig>
          </a:scene3d>
          <a:sp3d extrusionH="127000" prstMaterial="powder"/>
        </p:spPr>
        <p:style>
          <a:lnRef idx="0">
            <a:schemeClr val="accent5"/>
          </a:lnRef>
          <a:fillRef idx="1001">
            <a:schemeClr val="lt1"/>
          </a:fillRef>
          <a:effectRef idx="3">
            <a:schemeClr val="accent5"/>
          </a:effectRef>
          <a:fontRef idx="minor">
            <a:schemeClr val="lt1"/>
          </a:fontRef>
        </p:style>
        <p:txBody>
          <a:bodyPr wrap="none" rtlCol="0" anchor="ctr" anchorCtr="0">
            <a:spAutoFit/>
          </a:bodyPr>
          <a:lstStyle/>
          <a:p>
            <a:pPr algn="ctr"/>
            <a:r>
              <a:rPr lang="en-US" sz="2000" b="1" dirty="0">
                <a:solidFill>
                  <a:schemeClr val="bg1"/>
                </a:solidFill>
                <a:effectLst/>
                <a:latin typeface="Arial" pitchFamily="34" charset="0"/>
                <a:cs typeface="Arial" pitchFamily="34" charset="0"/>
              </a:rPr>
              <a:t>Friday</a:t>
            </a:r>
            <a:br>
              <a:rPr lang="en-US" sz="2000" b="1" dirty="0">
                <a:solidFill>
                  <a:schemeClr val="bg1"/>
                </a:solidFill>
                <a:effectLst/>
                <a:latin typeface="Arial" pitchFamily="34" charset="0"/>
                <a:cs typeface="Arial" pitchFamily="34" charset="0"/>
              </a:rPr>
            </a:br>
            <a:r>
              <a:rPr lang="en-US" sz="2000" b="1" dirty="0">
                <a:solidFill>
                  <a:schemeClr val="bg1"/>
                </a:solidFill>
                <a:effectLst/>
                <a:latin typeface="Arial" pitchFamily="34" charset="0"/>
                <a:cs typeface="Arial" pitchFamily="34" charset="0"/>
              </a:rPr>
              <a:t>Afternoon</a:t>
            </a:r>
          </a:p>
        </p:txBody>
      </p:sp>
      <p:sp>
        <p:nvSpPr>
          <p:cNvPr id="685084" name="Rectangle 28"/>
          <p:cNvSpPr>
            <a:spLocks noGrp="1" noChangeArrowheads="1"/>
          </p:cNvSpPr>
          <p:nvPr>
            <p:ph type="title"/>
          </p:nvPr>
        </p:nvSpPr>
        <p:spPr/>
        <p:txBody>
          <a:bodyPr>
            <a:normAutofit fontScale="90000"/>
          </a:bodyPr>
          <a:lstStyle/>
          <a:p>
            <a:r>
              <a:rPr lang="en-US" dirty="0"/>
              <a:t>Process Modeling Next Week</a:t>
            </a:r>
          </a:p>
        </p:txBody>
      </p:sp>
      <p:sp>
        <p:nvSpPr>
          <p:cNvPr id="6" name="Slide Number Placeholder 5"/>
          <p:cNvSpPr>
            <a:spLocks noGrp="1"/>
          </p:cNvSpPr>
          <p:nvPr>
            <p:ph type="sldNum" sz="quarter" idx="17"/>
          </p:nvPr>
        </p:nvSpPr>
        <p:spPr/>
        <p:txBody>
          <a:bodyPr/>
          <a:lstStyle/>
          <a:p>
            <a:fld id="{ED4E8DE7-8107-485D-819E-7A652D98D056}" type="slidenum">
              <a:rPr lang="en-US" smtClean="0"/>
              <a:pPr/>
              <a:t>35</a:t>
            </a:fld>
            <a:endParaRPr lang="en-US" dirty="0"/>
          </a:p>
        </p:txBody>
      </p:sp>
      <p:cxnSp>
        <p:nvCxnSpPr>
          <p:cNvPr id="685067" name="AutoShape 11"/>
          <p:cNvCxnSpPr>
            <a:cxnSpLocks noChangeShapeType="1"/>
            <a:stCxn id="685072" idx="2"/>
            <a:endCxn id="685073" idx="0"/>
          </p:cNvCxnSpPr>
          <p:nvPr/>
        </p:nvCxnSpPr>
        <p:spPr bwMode="auto">
          <a:xfrm rot="16200000" flipH="1">
            <a:off x="6867434" y="3028400"/>
            <a:ext cx="762000" cy="1100"/>
          </a:xfrm>
          <a:prstGeom prst="bentConnector3">
            <a:avLst>
              <a:gd name="adj1" fmla="val 50000"/>
            </a:avLst>
          </a:prstGeom>
          <a:ln w="57150">
            <a:solidFill>
              <a:srgbClr val="C00000"/>
            </a:solidFill>
            <a:headEnd/>
            <a:tailEnd type="triangle" w="med" len="med"/>
          </a:ln>
          <a:effectLst>
            <a:outerShdw blurRad="50800" dist="38100" dir="2700000" algn="tl" rotWithShape="0">
              <a:prstClr val="black">
                <a:alpha val="40000"/>
              </a:prstClr>
            </a:outerShdw>
          </a:effectLst>
          <a:scene3d>
            <a:camera prst="orthographicFront">
              <a:rot lat="0" lon="0" rev="0"/>
            </a:camera>
            <a:lightRig rig="glow" dir="tl">
              <a:rot lat="0" lon="0" rev="19800000"/>
            </a:lightRig>
          </a:scene3d>
          <a:sp3d prstMaterial="metal"/>
        </p:spPr>
        <p:style>
          <a:lnRef idx="3">
            <a:schemeClr val="accent2"/>
          </a:lnRef>
          <a:fillRef idx="0">
            <a:schemeClr val="accent2"/>
          </a:fillRef>
          <a:effectRef idx="2">
            <a:schemeClr val="accent2"/>
          </a:effectRef>
          <a:fontRef idx="minor">
            <a:schemeClr val="tx1"/>
          </a:fontRef>
        </p:style>
      </p:cxnSp>
      <p:sp>
        <p:nvSpPr>
          <p:cNvPr id="685069" name="Rectangle 13"/>
          <p:cNvSpPr>
            <a:spLocks noChangeArrowheads="1"/>
          </p:cNvSpPr>
          <p:nvPr/>
        </p:nvSpPr>
        <p:spPr bwMode="auto">
          <a:xfrm>
            <a:off x="3189209" y="1733550"/>
            <a:ext cx="2286000" cy="1294043"/>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nchor="ctr"/>
          <a:lstStyle/>
          <a:p>
            <a:pPr algn="ctr"/>
            <a:r>
              <a:rPr lang="en-US" sz="1800" dirty="0">
                <a:solidFill>
                  <a:schemeClr val="bg1"/>
                </a:solidFill>
                <a:latin typeface="Tahoma" pitchFamily="34" charset="0"/>
              </a:rPr>
              <a:t>BP Modeling</a:t>
            </a:r>
            <a:br>
              <a:rPr lang="en-US" sz="1800" dirty="0">
                <a:solidFill>
                  <a:schemeClr val="bg1"/>
                </a:solidFill>
                <a:latin typeface="Tahoma" pitchFamily="34" charset="0"/>
              </a:rPr>
            </a:br>
            <a:r>
              <a:rPr lang="en-US" sz="1800" dirty="0">
                <a:solidFill>
                  <a:schemeClr val="bg1"/>
                </a:solidFill>
                <a:latin typeface="Tahoma" pitchFamily="34" charset="0"/>
              </a:rPr>
              <a:t>1. “Pure” BPM</a:t>
            </a:r>
            <a:br>
              <a:rPr lang="en-US" sz="1800" dirty="0">
                <a:solidFill>
                  <a:schemeClr val="bg1"/>
                </a:solidFill>
                <a:latin typeface="Tahoma" pitchFamily="34" charset="0"/>
              </a:rPr>
            </a:br>
            <a:endParaRPr lang="en-US" sz="1800" dirty="0">
              <a:solidFill>
                <a:schemeClr val="bg1"/>
              </a:solidFill>
              <a:latin typeface="Tahoma" pitchFamily="34" charset="0"/>
            </a:endParaRPr>
          </a:p>
        </p:txBody>
      </p:sp>
      <p:sp>
        <p:nvSpPr>
          <p:cNvPr id="685068" name="Rectangle 12"/>
          <p:cNvSpPr>
            <a:spLocks noChangeArrowheads="1"/>
          </p:cNvSpPr>
          <p:nvPr/>
        </p:nvSpPr>
        <p:spPr bwMode="auto">
          <a:xfrm>
            <a:off x="337523" y="1733550"/>
            <a:ext cx="2286000" cy="914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a:r>
              <a:rPr lang="en-US" sz="2000" dirty="0">
                <a:solidFill>
                  <a:schemeClr val="bg1"/>
                </a:solidFill>
                <a:latin typeface="Tahoma" pitchFamily="34" charset="0"/>
              </a:rPr>
              <a:t>Business Process</a:t>
            </a:r>
            <a:br>
              <a:rPr lang="en-US" sz="2000" dirty="0">
                <a:solidFill>
                  <a:schemeClr val="bg1"/>
                </a:solidFill>
                <a:latin typeface="Tahoma" pitchFamily="34" charset="0"/>
              </a:rPr>
            </a:br>
            <a:r>
              <a:rPr lang="en-US" sz="2000" dirty="0">
                <a:solidFill>
                  <a:schemeClr val="bg1"/>
                </a:solidFill>
                <a:latin typeface="Tahoma" pitchFamily="34" charset="0"/>
              </a:rPr>
              <a:t>Management </a:t>
            </a:r>
          </a:p>
        </p:txBody>
      </p:sp>
      <p:sp>
        <p:nvSpPr>
          <p:cNvPr id="685072" name="Rectangle 16"/>
          <p:cNvSpPr>
            <a:spLocks noChangeArrowheads="1"/>
          </p:cNvSpPr>
          <p:nvPr/>
        </p:nvSpPr>
        <p:spPr bwMode="auto">
          <a:xfrm>
            <a:off x="6104884" y="1733550"/>
            <a:ext cx="2286000" cy="9144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nchor="ctr"/>
          <a:lstStyle/>
          <a:p>
            <a:pPr algn="ctr"/>
            <a:r>
              <a:rPr lang="en-US" sz="2000" dirty="0">
                <a:solidFill>
                  <a:schemeClr val="bg1"/>
                </a:solidFill>
                <a:latin typeface="Tahoma" pitchFamily="34" charset="0"/>
              </a:rPr>
              <a:t>Workshop</a:t>
            </a:r>
          </a:p>
        </p:txBody>
      </p:sp>
      <p:sp>
        <p:nvSpPr>
          <p:cNvPr id="685073" name="Rectangle 17"/>
          <p:cNvSpPr>
            <a:spLocks noChangeArrowheads="1"/>
          </p:cNvSpPr>
          <p:nvPr/>
        </p:nvSpPr>
        <p:spPr bwMode="auto">
          <a:xfrm>
            <a:off x="6105984" y="3409950"/>
            <a:ext cx="2286000" cy="9144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nchor="ctr"/>
          <a:lstStyle/>
          <a:p>
            <a:pPr algn="ctr"/>
            <a:r>
              <a:rPr lang="en-US" sz="2000" dirty="0">
                <a:solidFill>
                  <a:schemeClr val="bg1"/>
                </a:solidFill>
                <a:latin typeface="Tahoma" pitchFamily="34" charset="0"/>
              </a:rPr>
              <a:t>Data Modeling - Graded</a:t>
            </a:r>
          </a:p>
        </p:txBody>
      </p:sp>
      <p:sp>
        <p:nvSpPr>
          <p:cNvPr id="48" name="TextBox 47"/>
          <p:cNvSpPr txBox="1"/>
          <p:nvPr/>
        </p:nvSpPr>
        <p:spPr bwMode="auto">
          <a:xfrm>
            <a:off x="3733800" y="893862"/>
            <a:ext cx="1282723" cy="707886"/>
          </a:xfrm>
          <a:prstGeom prst="rect">
            <a:avLst/>
          </a:prstGeom>
          <a:ln>
            <a:headEnd/>
            <a:tailEnd/>
          </a:ln>
          <a:effectLst/>
          <a:scene3d>
            <a:camera prst="orthographicFront"/>
            <a:lightRig rig="contrasting" dir="t">
              <a:rot lat="0" lon="0" rev="1500000"/>
            </a:lightRig>
          </a:scene3d>
          <a:sp3d extrusionH="127000" prstMaterial="powder"/>
        </p:spPr>
        <p:style>
          <a:lnRef idx="0">
            <a:schemeClr val="accent5"/>
          </a:lnRef>
          <a:fillRef idx="1001">
            <a:schemeClr val="lt1"/>
          </a:fillRef>
          <a:effectRef idx="3">
            <a:schemeClr val="accent5"/>
          </a:effectRef>
          <a:fontRef idx="minor">
            <a:schemeClr val="lt1"/>
          </a:fontRef>
        </p:style>
        <p:txBody>
          <a:bodyPr wrap="none" rtlCol="0" anchor="ctr" anchorCtr="0">
            <a:spAutoFit/>
          </a:bodyPr>
          <a:lstStyle/>
          <a:p>
            <a:pPr algn="ctr"/>
            <a:r>
              <a:rPr lang="en-US" sz="2000" b="1" dirty="0">
                <a:solidFill>
                  <a:schemeClr val="bg1"/>
                </a:solidFill>
                <a:effectLst/>
                <a:latin typeface="Arial" pitchFamily="34" charset="0"/>
                <a:cs typeface="Arial" pitchFamily="34" charset="0"/>
              </a:rPr>
              <a:t>Saturday</a:t>
            </a:r>
            <a:br>
              <a:rPr lang="en-US" sz="2000" b="1" dirty="0">
                <a:solidFill>
                  <a:schemeClr val="bg1"/>
                </a:solidFill>
                <a:effectLst/>
                <a:latin typeface="Arial" pitchFamily="34" charset="0"/>
                <a:cs typeface="Arial" pitchFamily="34" charset="0"/>
              </a:rPr>
            </a:br>
            <a:r>
              <a:rPr lang="en-US" sz="2000" b="1" dirty="0">
                <a:solidFill>
                  <a:schemeClr val="bg1"/>
                </a:solidFill>
                <a:effectLst/>
                <a:latin typeface="Arial" pitchFamily="34" charset="0"/>
                <a:cs typeface="Arial" pitchFamily="34" charset="0"/>
              </a:rPr>
              <a:t>Morning</a:t>
            </a:r>
          </a:p>
        </p:txBody>
      </p:sp>
      <p:sp>
        <p:nvSpPr>
          <p:cNvPr id="49" name="TextBox 48"/>
          <p:cNvSpPr txBox="1"/>
          <p:nvPr/>
        </p:nvSpPr>
        <p:spPr bwMode="auto">
          <a:xfrm>
            <a:off x="6548498" y="893862"/>
            <a:ext cx="1410964" cy="707886"/>
          </a:xfrm>
          <a:prstGeom prst="rect">
            <a:avLst/>
          </a:prstGeom>
          <a:ln>
            <a:headEnd/>
            <a:tailEnd/>
          </a:ln>
          <a:effectLst/>
          <a:scene3d>
            <a:camera prst="orthographicFront"/>
            <a:lightRig rig="contrasting" dir="t">
              <a:rot lat="0" lon="0" rev="1500000"/>
            </a:lightRig>
          </a:scene3d>
          <a:sp3d extrusionH="127000" prstMaterial="powder"/>
        </p:spPr>
        <p:style>
          <a:lnRef idx="0">
            <a:schemeClr val="accent5"/>
          </a:lnRef>
          <a:fillRef idx="1001">
            <a:schemeClr val="lt1"/>
          </a:fillRef>
          <a:effectRef idx="3">
            <a:schemeClr val="accent5"/>
          </a:effectRef>
          <a:fontRef idx="minor">
            <a:schemeClr val="lt1"/>
          </a:fontRef>
        </p:style>
        <p:txBody>
          <a:bodyPr wrap="none" rtlCol="0" anchor="ctr" anchorCtr="0">
            <a:spAutoFit/>
          </a:bodyPr>
          <a:lstStyle/>
          <a:p>
            <a:pPr algn="ctr"/>
            <a:r>
              <a:rPr lang="en-US" sz="2000" b="1" dirty="0">
                <a:solidFill>
                  <a:schemeClr val="bg1"/>
                </a:solidFill>
                <a:effectLst/>
                <a:latin typeface="Arial" pitchFamily="34" charset="0"/>
                <a:cs typeface="Arial" pitchFamily="34" charset="0"/>
              </a:rPr>
              <a:t>Saturday</a:t>
            </a:r>
            <a:br>
              <a:rPr lang="en-US" sz="2000" b="1" dirty="0">
                <a:solidFill>
                  <a:schemeClr val="bg1"/>
                </a:solidFill>
                <a:effectLst/>
                <a:latin typeface="Arial" pitchFamily="34" charset="0"/>
                <a:cs typeface="Arial" pitchFamily="34" charset="0"/>
              </a:rPr>
            </a:br>
            <a:r>
              <a:rPr lang="en-US" sz="2000" b="1" dirty="0">
                <a:solidFill>
                  <a:schemeClr val="bg1"/>
                </a:solidFill>
                <a:effectLst/>
                <a:latin typeface="Arial" pitchFamily="34" charset="0"/>
                <a:cs typeface="Arial" pitchFamily="34" charset="0"/>
              </a:rPr>
              <a:t>Afternoon</a:t>
            </a:r>
          </a:p>
        </p:txBody>
      </p:sp>
      <p:sp>
        <p:nvSpPr>
          <p:cNvPr id="57" name="Rectangle 13"/>
          <p:cNvSpPr>
            <a:spLocks noChangeArrowheads="1"/>
          </p:cNvSpPr>
          <p:nvPr/>
        </p:nvSpPr>
        <p:spPr bwMode="auto">
          <a:xfrm>
            <a:off x="3208444" y="3407235"/>
            <a:ext cx="2286000" cy="9144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nchor="ctr"/>
          <a:lstStyle/>
          <a:p>
            <a:pPr algn="ctr"/>
            <a:r>
              <a:rPr lang="en-US" sz="2000" dirty="0">
                <a:solidFill>
                  <a:schemeClr val="bg1"/>
                </a:solidFill>
                <a:latin typeface="Tahoma" pitchFamily="34" charset="0"/>
              </a:rPr>
              <a:t>2. ERD</a:t>
            </a:r>
            <a:endParaRPr lang="en-US" sz="2000" dirty="0">
              <a:solidFill>
                <a:schemeClr val="bg1"/>
              </a:solidFill>
            </a:endParaRPr>
          </a:p>
        </p:txBody>
      </p:sp>
      <p:cxnSp>
        <p:nvCxnSpPr>
          <p:cNvPr id="60" name="AutoShape 11"/>
          <p:cNvCxnSpPr>
            <a:cxnSpLocks noChangeShapeType="1"/>
            <a:stCxn id="685069" idx="2"/>
            <a:endCxn id="57" idx="0"/>
          </p:cNvCxnSpPr>
          <p:nvPr/>
        </p:nvCxnSpPr>
        <p:spPr bwMode="auto">
          <a:xfrm rot="16200000" flipH="1">
            <a:off x="4152005" y="3207796"/>
            <a:ext cx="379642" cy="19235"/>
          </a:xfrm>
          <a:prstGeom prst="bentConnector3">
            <a:avLst>
              <a:gd name="adj1" fmla="val 50000"/>
            </a:avLst>
          </a:prstGeom>
          <a:ln w="57150">
            <a:solidFill>
              <a:srgbClr val="C00000"/>
            </a:solidFill>
            <a:headEnd/>
            <a:tailEnd type="triangle" w="med" len="med"/>
          </a:ln>
          <a:effectLst>
            <a:outerShdw blurRad="50800" dist="38100" dir="2700000" algn="tl" rotWithShape="0">
              <a:prstClr val="black">
                <a:alpha val="40000"/>
              </a:prstClr>
            </a:outerShdw>
          </a:effectLst>
          <a:scene3d>
            <a:camera prst="orthographicFront">
              <a:rot lat="0" lon="0" rev="0"/>
            </a:camera>
            <a:lightRig rig="glow" dir="tl">
              <a:rot lat="0" lon="0" rev="19800000"/>
            </a:lightRig>
          </a:scene3d>
          <a:sp3d prstMaterial="metal"/>
        </p:spPr>
        <p:style>
          <a:lnRef idx="3">
            <a:schemeClr val="accent2"/>
          </a:lnRef>
          <a:fillRef idx="0">
            <a:schemeClr val="accent2"/>
          </a:fillRef>
          <a:effectRef idx="2">
            <a:schemeClr val="accent2"/>
          </a:effectRef>
          <a:fontRef idx="minor">
            <a:schemeClr val="tx1"/>
          </a:fontRef>
        </p:style>
      </p:cxnSp>
      <p:cxnSp>
        <p:nvCxnSpPr>
          <p:cNvPr id="62" name="AutoShape 11"/>
          <p:cNvCxnSpPr>
            <a:cxnSpLocks noChangeShapeType="1"/>
            <a:stCxn id="57" idx="2"/>
            <a:endCxn id="685072" idx="1"/>
          </p:cNvCxnSpPr>
          <p:nvPr/>
        </p:nvCxnSpPr>
        <p:spPr bwMode="auto">
          <a:xfrm rot="5400000" flipH="1" flipV="1">
            <a:off x="4162721" y="2379473"/>
            <a:ext cx="2130885" cy="1753440"/>
          </a:xfrm>
          <a:prstGeom prst="bentConnector4">
            <a:avLst>
              <a:gd name="adj1" fmla="val -10728"/>
              <a:gd name="adj2" fmla="val 82593"/>
            </a:avLst>
          </a:prstGeom>
          <a:ln w="57150">
            <a:solidFill>
              <a:srgbClr val="C00000"/>
            </a:solidFill>
            <a:headEnd/>
            <a:tailEnd type="triangle" w="med" len="med"/>
          </a:ln>
          <a:effectLst>
            <a:outerShdw blurRad="50800" dist="38100" dir="2700000" algn="tl" rotWithShape="0">
              <a:prstClr val="black">
                <a:alpha val="40000"/>
              </a:prstClr>
            </a:outerShdw>
          </a:effectLst>
          <a:scene3d>
            <a:camera prst="orthographicFront">
              <a:rot lat="0" lon="0" rev="0"/>
            </a:camera>
            <a:lightRig rig="glow" dir="tl">
              <a:rot lat="0" lon="0" rev="19800000"/>
            </a:lightRig>
          </a:scene3d>
          <a:sp3d prstMaterial="metal"/>
        </p:spPr>
        <p:style>
          <a:lnRef idx="3">
            <a:schemeClr val="accent2"/>
          </a:lnRef>
          <a:fillRef idx="0">
            <a:schemeClr val="accent2"/>
          </a:fillRef>
          <a:effectRef idx="2">
            <a:schemeClr val="accent2"/>
          </a:effectRef>
          <a:fontRef idx="minor">
            <a:schemeClr val="tx1"/>
          </a:fontRef>
        </p:style>
      </p:cxnSp>
      <p:cxnSp>
        <p:nvCxnSpPr>
          <p:cNvPr id="63" name="AutoShape 11"/>
          <p:cNvCxnSpPr>
            <a:cxnSpLocks noChangeShapeType="1"/>
            <a:stCxn id="685068" idx="2"/>
            <a:endCxn id="685069" idx="1"/>
          </p:cNvCxnSpPr>
          <p:nvPr/>
        </p:nvCxnSpPr>
        <p:spPr bwMode="auto">
          <a:xfrm rot="5400000" flipH="1" flipV="1">
            <a:off x="2201177" y="1659918"/>
            <a:ext cx="267378" cy="1708686"/>
          </a:xfrm>
          <a:prstGeom prst="bentConnector4">
            <a:avLst>
              <a:gd name="adj1" fmla="val -85497"/>
              <a:gd name="adj2" fmla="val 83447"/>
            </a:avLst>
          </a:prstGeom>
          <a:ln w="57150">
            <a:solidFill>
              <a:srgbClr val="C00000"/>
            </a:solidFill>
            <a:headEnd/>
            <a:tailEnd type="triangle" w="med" len="med"/>
          </a:ln>
          <a:effectLst>
            <a:outerShdw blurRad="50800" dist="38100" dir="2700000" algn="tl" rotWithShape="0">
              <a:prstClr val="black">
                <a:alpha val="40000"/>
              </a:prstClr>
            </a:outerShdw>
          </a:effectLst>
          <a:scene3d>
            <a:camera prst="orthographicFront">
              <a:rot lat="0" lon="0" rev="0"/>
            </a:camera>
            <a:lightRig rig="glow" dir="tl">
              <a:rot lat="0" lon="0" rev="19800000"/>
            </a:lightRig>
          </a:scene3d>
          <a:sp3d prstMaterial="metal"/>
        </p:spPr>
        <p:style>
          <a:lnRef idx="3">
            <a:schemeClr val="accent2"/>
          </a:lnRef>
          <a:fillRef idx="0">
            <a:schemeClr val="accent2"/>
          </a:fillRef>
          <a:effectRef idx="2">
            <a:schemeClr val="accent2"/>
          </a:effectRef>
          <a:fontRef idx="minor">
            <a:schemeClr val="tx1"/>
          </a:fontRef>
        </p:style>
      </p:cxnSp>
      <p:cxnSp>
        <p:nvCxnSpPr>
          <p:cNvPr id="17" name="AutoShape 11"/>
          <p:cNvCxnSpPr>
            <a:cxnSpLocks noChangeShapeType="1"/>
            <a:stCxn id="685073" idx="2"/>
          </p:cNvCxnSpPr>
          <p:nvPr/>
        </p:nvCxnSpPr>
        <p:spPr bwMode="auto">
          <a:xfrm rot="16200000" flipH="1">
            <a:off x="7130072" y="4443262"/>
            <a:ext cx="242820" cy="4996"/>
          </a:xfrm>
          <a:prstGeom prst="bentConnector3">
            <a:avLst>
              <a:gd name="adj1" fmla="val 50000"/>
            </a:avLst>
          </a:prstGeom>
          <a:ln w="57150">
            <a:solidFill>
              <a:srgbClr val="C00000"/>
            </a:solidFill>
            <a:headEnd/>
            <a:tailEnd type="triangle" w="med" len="med"/>
          </a:ln>
          <a:effectLst>
            <a:outerShdw blurRad="50800" dist="38100" dir="2700000" algn="tl" rotWithShape="0">
              <a:prstClr val="black">
                <a:alpha val="40000"/>
              </a:prstClr>
            </a:outerShdw>
          </a:effectLst>
          <a:scene3d>
            <a:camera prst="orthographicFront">
              <a:rot lat="0" lon="0" rev="0"/>
            </a:camera>
            <a:lightRig rig="glow" dir="tl">
              <a:rot lat="0" lon="0" rev="19800000"/>
            </a:lightRig>
          </a:scene3d>
          <a:sp3d prstMaterial="metal"/>
        </p:spPr>
        <p:style>
          <a:lnRef idx="3">
            <a:schemeClr val="accent2"/>
          </a:lnRef>
          <a:fillRef idx="0">
            <a:schemeClr val="accent2"/>
          </a:fillRef>
          <a:effectRef idx="2">
            <a:schemeClr val="accent2"/>
          </a:effectRef>
          <a:fontRef idx="minor">
            <a:schemeClr val="tx1"/>
          </a:fontRef>
        </p:style>
      </p:cxnSp>
      <p:sp>
        <p:nvSpPr>
          <p:cNvPr id="2" name="TextBox 1"/>
          <p:cNvSpPr txBox="1"/>
          <p:nvPr/>
        </p:nvSpPr>
        <p:spPr bwMode="auto">
          <a:xfrm>
            <a:off x="659485" y="1016917"/>
            <a:ext cx="7098931" cy="492443"/>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none" lIns="0" tIns="0" rIns="0" bIns="0" rtlCol="0" anchor="ctr" anchorCtr="0">
            <a:spAutoFit/>
          </a:bodyPr>
          <a:lstStyle/>
          <a:p>
            <a:pPr algn="l"/>
            <a:r>
              <a:rPr lang="en-US" sz="3200" dirty="0">
                <a:solidFill>
                  <a:schemeClr val="tx1">
                    <a:lumMod val="90000"/>
                    <a:lumOff val="10000"/>
                  </a:schemeClr>
                </a:solidFill>
                <a:effectLst/>
              </a:rPr>
              <a:t>Monday        Today                Next Week</a:t>
            </a:r>
          </a:p>
        </p:txBody>
      </p:sp>
      <p:sp>
        <p:nvSpPr>
          <p:cNvPr id="685071" name="AutoShape 15"/>
          <p:cNvSpPr>
            <a:spLocks noChangeArrowheads="1"/>
          </p:cNvSpPr>
          <p:nvPr/>
        </p:nvSpPr>
        <p:spPr bwMode="auto">
          <a:xfrm rot="-2145443">
            <a:off x="5123164" y="1426920"/>
            <a:ext cx="726471" cy="514350"/>
          </a:xfrm>
          <a:prstGeom prst="leftArrow">
            <a:avLst>
              <a:gd name="adj1" fmla="val 55019"/>
              <a:gd name="adj2" fmla="val 64529"/>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endParaRPr lang="en-US" dirty="0"/>
          </a:p>
        </p:txBody>
      </p:sp>
      <p:pic>
        <p:nvPicPr>
          <p:cNvPr id="20" name="Picture 15" descr="j0237769[1]"/>
          <p:cNvPicPr>
            <a:picLocks noChangeAspect="1" noChangeArrowheads="1"/>
          </p:cNvPicPr>
          <p:nvPr/>
        </p:nvPicPr>
        <p:blipFill>
          <a:blip r:embed="rId3" cstate="print"/>
          <a:srcRect/>
          <a:stretch>
            <a:fillRect/>
          </a:stretch>
        </p:blipFill>
        <p:spPr bwMode="auto">
          <a:xfrm>
            <a:off x="152400" y="3790950"/>
            <a:ext cx="1447800" cy="11065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22320626"/>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6" name="Rectangle 4"/>
          <p:cNvSpPr>
            <a:spLocks noGrp="1" noChangeArrowheads="1"/>
          </p:cNvSpPr>
          <p:nvPr>
            <p:ph type="title"/>
          </p:nvPr>
        </p:nvSpPr>
        <p:spPr/>
        <p:txBody>
          <a:bodyPr>
            <a:normAutofit fontScale="90000"/>
          </a:bodyPr>
          <a:lstStyle/>
          <a:p>
            <a:r>
              <a:rPr lang="en-US" dirty="0"/>
              <a:t>What is a Business Process?</a:t>
            </a:r>
          </a:p>
        </p:txBody>
      </p:sp>
      <p:sp>
        <p:nvSpPr>
          <p:cNvPr id="3" name="Text Placeholder 2"/>
          <p:cNvSpPr>
            <a:spLocks noGrp="1"/>
          </p:cNvSpPr>
          <p:nvPr>
            <p:ph type="body" sz="quarter" idx="15"/>
          </p:nvPr>
        </p:nvSpPr>
        <p:spPr/>
        <p:txBody>
          <a:bodyPr/>
          <a:lstStyle/>
          <a:p>
            <a:pPr marL="0" indent="0" algn="ctr">
              <a:buNone/>
            </a:pPr>
            <a:endParaRPr lang="en-US" dirty="0"/>
          </a:p>
          <a:p>
            <a:pPr marL="0" indent="0" algn="ctr">
              <a:buNone/>
            </a:pPr>
            <a:endParaRPr lang="en-US" dirty="0"/>
          </a:p>
          <a:p>
            <a:pPr marL="0" indent="0" algn="ctr">
              <a:buNone/>
            </a:pPr>
            <a:r>
              <a:rPr lang="en-US" dirty="0"/>
              <a:t>a sequence of steps</a:t>
            </a:r>
            <a:br>
              <a:rPr lang="en-US" dirty="0"/>
            </a:br>
            <a:r>
              <a:rPr lang="en-US" dirty="0"/>
              <a:t>that achieve a business goal.</a:t>
            </a:r>
          </a:p>
        </p:txBody>
      </p:sp>
      <p:sp>
        <p:nvSpPr>
          <p:cNvPr id="4" name="Slide Number Placeholder 3"/>
          <p:cNvSpPr>
            <a:spLocks noGrp="1"/>
          </p:cNvSpPr>
          <p:nvPr>
            <p:ph type="sldNum" sz="quarter" idx="17"/>
          </p:nvPr>
        </p:nvSpPr>
        <p:spPr/>
        <p:txBody>
          <a:bodyPr/>
          <a:lstStyle/>
          <a:p>
            <a:pPr>
              <a:buClr>
                <a:srgbClr val="C00000"/>
              </a:buClr>
              <a:buSzPct val="75000"/>
              <a:buFont typeface="Wingdings" panose="05000000000000000000" pitchFamily="2" charset="2"/>
              <a:buNone/>
            </a:pPr>
            <a:fld id="{ED4E8DE7-8107-485D-819E-7A652D98D056}" type="slidenum">
              <a:rPr lang="en-US" smtClean="0"/>
              <a:pPr>
                <a:buClr>
                  <a:srgbClr val="C00000"/>
                </a:buClr>
                <a:buSzPct val="75000"/>
                <a:buFont typeface="Wingdings" panose="05000000000000000000" pitchFamily="2" charset="2"/>
                <a:buNone/>
              </a:pPr>
              <a:t>36</a:t>
            </a:fld>
            <a:endParaRPr lang="en-US" dirty="0"/>
          </a:p>
        </p:txBody>
      </p:sp>
    </p:spTree>
    <p:extLst>
      <p:ext uri="{BB962C8B-B14F-4D97-AF65-F5344CB8AC3E}">
        <p14:creationId xmlns:p14="http://schemas.microsoft.com/office/powerpoint/2010/main" val="3537988633"/>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8" name="Rectangle 10"/>
          <p:cNvSpPr>
            <a:spLocks noGrp="1" noChangeArrowheads="1"/>
          </p:cNvSpPr>
          <p:nvPr>
            <p:ph type="title"/>
          </p:nvPr>
        </p:nvSpPr>
        <p:spPr/>
        <p:txBody>
          <a:bodyPr>
            <a:normAutofit fontScale="90000"/>
          </a:bodyPr>
          <a:lstStyle/>
          <a:p>
            <a:r>
              <a:rPr lang="en-US" dirty="0"/>
              <a:t>What is a Business Process Model?</a:t>
            </a:r>
          </a:p>
        </p:txBody>
      </p:sp>
      <p:sp>
        <p:nvSpPr>
          <p:cNvPr id="6" name="Slide Number Placeholder 5"/>
          <p:cNvSpPr>
            <a:spLocks noGrp="1"/>
          </p:cNvSpPr>
          <p:nvPr>
            <p:ph type="sldNum" sz="quarter" idx="17"/>
          </p:nvPr>
        </p:nvSpPr>
        <p:spPr/>
        <p:txBody>
          <a:bodyPr/>
          <a:lstStyle/>
          <a:p>
            <a:pPr>
              <a:buClr>
                <a:srgbClr val="C00000"/>
              </a:buClr>
              <a:buSzPct val="75000"/>
              <a:buFont typeface="Wingdings" panose="05000000000000000000" pitchFamily="2" charset="2"/>
              <a:buNone/>
            </a:pPr>
            <a:fld id="{ED4E8DE7-8107-485D-819E-7A652D98D056}" type="slidenum">
              <a:rPr lang="en-US" smtClean="0"/>
              <a:pPr>
                <a:buClr>
                  <a:srgbClr val="C00000"/>
                </a:buClr>
                <a:buSzPct val="75000"/>
                <a:buFont typeface="Wingdings" panose="05000000000000000000" pitchFamily="2" charset="2"/>
                <a:buNone/>
              </a:pPr>
              <a:t>37</a:t>
            </a:fld>
            <a:endParaRPr lang="en-US" dirty="0"/>
          </a:p>
        </p:txBody>
      </p:sp>
      <p:grpSp>
        <p:nvGrpSpPr>
          <p:cNvPr id="2" name="Group 1"/>
          <p:cNvGrpSpPr/>
          <p:nvPr/>
        </p:nvGrpSpPr>
        <p:grpSpPr>
          <a:xfrm>
            <a:off x="304800" y="971550"/>
            <a:ext cx="8686800" cy="3579252"/>
            <a:chOff x="270053" y="1326143"/>
            <a:chExt cx="8686800" cy="2791285"/>
          </a:xfrm>
        </p:grpSpPr>
        <p:sp>
          <p:nvSpPr>
            <p:cNvPr id="718852" name="Cloud"/>
            <p:cNvSpPr>
              <a:spLocks noChangeAspect="1" noEditPoints="1" noChangeArrowheads="1"/>
            </p:cNvSpPr>
            <p:nvPr/>
          </p:nvSpPr>
          <p:spPr bwMode="auto">
            <a:xfrm>
              <a:off x="270053" y="1326143"/>
              <a:ext cx="2581295" cy="146965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ln>
              <a:headEnd/>
              <a:tailEnd/>
            </a:ln>
          </p:spPr>
          <p:style>
            <a:lnRef idx="1">
              <a:schemeClr val="dk1"/>
            </a:lnRef>
            <a:fillRef idx="2">
              <a:schemeClr val="dk1"/>
            </a:fillRef>
            <a:effectRef idx="1">
              <a:schemeClr val="dk1"/>
            </a:effectRef>
            <a:fontRef idx="minor">
              <a:schemeClr val="dk1"/>
            </a:fontRef>
          </p:style>
          <p:txBody>
            <a:bodyPr anchor="ctr" anchorCtr="1"/>
            <a:lstStyle/>
            <a:p>
              <a:pPr algn="ctr">
                <a:spcBef>
                  <a:spcPct val="50000"/>
                </a:spcBef>
              </a:pPr>
              <a:r>
                <a:rPr lang="en-US" sz="2800" b="1" dirty="0">
                  <a:ln w="1905"/>
                  <a:solidFill>
                    <a:schemeClr val="bg1"/>
                  </a:solidFill>
                  <a:effectLst>
                    <a:innerShdw blurRad="69850" dist="43180" dir="5400000">
                      <a:srgbClr val="000000">
                        <a:alpha val="65000"/>
                      </a:srgbClr>
                    </a:innerShdw>
                  </a:effectLst>
                </a:rPr>
                <a:t>Business Process</a:t>
              </a:r>
            </a:p>
          </p:txBody>
        </p:sp>
        <p:sp>
          <p:nvSpPr>
            <p:cNvPr id="718853" name="AutoShape 5"/>
            <p:cNvSpPr>
              <a:spLocks noChangeArrowheads="1"/>
            </p:cNvSpPr>
            <p:nvPr/>
          </p:nvSpPr>
          <p:spPr bwMode="auto">
            <a:xfrm>
              <a:off x="3013253" y="1767953"/>
              <a:ext cx="1524001" cy="586037"/>
            </a:xfrm>
            <a:prstGeom prst="rightArrow">
              <a:avLst>
                <a:gd name="adj1" fmla="val 50000"/>
                <a:gd name="adj2" fmla="val 84615"/>
              </a:avLst>
            </a:prstGeom>
            <a:ln>
              <a:headEnd/>
              <a:tailEnd/>
            </a:ln>
          </p:spPr>
          <p:style>
            <a:lnRef idx="0">
              <a:schemeClr val="accent2"/>
            </a:lnRef>
            <a:fillRef idx="3">
              <a:schemeClr val="accent2"/>
            </a:fillRef>
            <a:effectRef idx="3">
              <a:schemeClr val="accent2"/>
            </a:effectRef>
            <a:fontRef idx="minor">
              <a:schemeClr val="lt1"/>
            </a:fontRef>
          </p:style>
          <p:txBody>
            <a:bodyPr wrap="none" tIns="91440" bIns="91440" anchor="ctr"/>
            <a:lstStyle/>
            <a:p>
              <a:pPr algn="ctr"/>
              <a:r>
                <a:rPr lang="en-US" sz="1800" dirty="0">
                  <a:solidFill>
                    <a:schemeClr val="bg1"/>
                  </a:solidFill>
                </a:rPr>
                <a:t>   modeling</a:t>
              </a:r>
            </a:p>
          </p:txBody>
        </p:sp>
        <p:sp>
          <p:nvSpPr>
            <p:cNvPr id="718859" name="Rectangle 11"/>
            <p:cNvSpPr>
              <a:spLocks noChangeArrowheads="1"/>
            </p:cNvSpPr>
            <p:nvPr/>
          </p:nvSpPr>
          <p:spPr bwMode="auto">
            <a:xfrm>
              <a:off x="422453" y="3181350"/>
              <a:ext cx="8534400" cy="936078"/>
            </a:xfrm>
            <a:prstGeom prst="rect">
              <a:avLst/>
            </a:prstGeom>
            <a:noFill/>
            <a:ln w="9525" algn="ctr">
              <a:noFill/>
              <a:miter lim="800000"/>
              <a:headEnd/>
              <a:tailEnd/>
            </a:ln>
            <a:effectLst/>
          </p:spPr>
          <p:txBody>
            <a:bodyPr wrap="square">
              <a:spAutoFit/>
            </a:bodyPr>
            <a:lstStyle/>
            <a:p>
              <a:pPr algn="l">
                <a:spcBef>
                  <a:spcPct val="20000"/>
                </a:spcBef>
                <a:buClr>
                  <a:srgbClr val="000066"/>
                </a:buClr>
                <a:buSzPct val="75000"/>
                <a:buFont typeface="Wingdings" pitchFamily="2" charset="2"/>
                <a:buNone/>
              </a:pPr>
              <a:r>
                <a:rPr lang="en-US" sz="2400" dirty="0">
                  <a:solidFill>
                    <a:srgbClr val="000000"/>
                  </a:solidFill>
                  <a:effectLst/>
                  <a:latin typeface="+mn-lt"/>
                </a:rPr>
                <a:t>BP models are text and/or graphics that describe business processes: flowcharts, list of steps, recipes, storyboards, programs.  Many types and techniques.</a:t>
              </a:r>
            </a:p>
          </p:txBody>
        </p:sp>
        <p:graphicFrame>
          <p:nvGraphicFramePr>
            <p:cNvPr id="9" name="Diagram 8"/>
            <p:cNvGraphicFramePr/>
            <p:nvPr/>
          </p:nvGraphicFramePr>
          <p:xfrm>
            <a:off x="4689653" y="1352550"/>
            <a:ext cx="4225747" cy="13403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spTree>
    <p:extLst>
      <p:ext uri="{BB962C8B-B14F-4D97-AF65-F5344CB8AC3E}">
        <p14:creationId xmlns:p14="http://schemas.microsoft.com/office/powerpoint/2010/main" val="4171979808"/>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1" name="Rectangle 11"/>
          <p:cNvSpPr>
            <a:spLocks noGrp="1" noChangeArrowheads="1"/>
          </p:cNvSpPr>
          <p:nvPr>
            <p:ph type="title"/>
          </p:nvPr>
        </p:nvSpPr>
        <p:spPr/>
        <p:txBody>
          <a:bodyPr>
            <a:normAutofit fontScale="90000"/>
          </a:bodyPr>
          <a:lstStyle/>
          <a:p>
            <a:r>
              <a:rPr lang="en-US" dirty="0"/>
              <a:t>What do you use BP models for?</a:t>
            </a:r>
          </a:p>
        </p:txBody>
      </p:sp>
      <p:sp>
        <p:nvSpPr>
          <p:cNvPr id="716812" name="Rectangle 12"/>
          <p:cNvSpPr>
            <a:spLocks noGrp="1" noChangeArrowheads="1"/>
          </p:cNvSpPr>
          <p:nvPr>
            <p:ph type="body" sz="quarter" idx="15"/>
          </p:nvPr>
        </p:nvSpPr>
        <p:spPr/>
        <p:txBody>
          <a:bodyPr/>
          <a:lstStyle/>
          <a:p>
            <a:r>
              <a:rPr lang="en-US" dirty="0"/>
              <a:t>Management tool</a:t>
            </a:r>
          </a:p>
          <a:p>
            <a:pPr lvl="1"/>
            <a:r>
              <a:rPr lang="en-US" dirty="0"/>
              <a:t>BP assessment and improvement: identifying inefficiencies, metrics, costing, training…</a:t>
            </a:r>
          </a:p>
          <a:p>
            <a:r>
              <a:rPr lang="en-US" dirty="0"/>
              <a:t>Engineering tool</a:t>
            </a:r>
          </a:p>
          <a:p>
            <a:pPr lvl="1"/>
            <a:r>
              <a:rPr lang="en-US" dirty="0"/>
              <a:t> sketching, blueprinting, programming</a:t>
            </a:r>
          </a:p>
        </p:txBody>
      </p:sp>
      <p:sp>
        <p:nvSpPr>
          <p:cNvPr id="9" name="Text Placeholder 8"/>
          <p:cNvSpPr>
            <a:spLocks noGrp="1"/>
          </p:cNvSpPr>
          <p:nvPr>
            <p:ph type="body" sz="quarter" idx="16"/>
          </p:nvPr>
        </p:nvSpPr>
        <p:spPr/>
        <p:txBody>
          <a:bodyPr/>
          <a:lstStyle/>
          <a:p>
            <a:r>
              <a:rPr lang="en-US" dirty="0"/>
              <a:t> </a:t>
            </a:r>
          </a:p>
        </p:txBody>
      </p:sp>
      <p:sp>
        <p:nvSpPr>
          <p:cNvPr id="2" name="Slide Number Placeholder 1"/>
          <p:cNvSpPr>
            <a:spLocks noGrp="1"/>
          </p:cNvSpPr>
          <p:nvPr>
            <p:ph type="sldNum" sz="quarter" idx="17"/>
          </p:nvPr>
        </p:nvSpPr>
        <p:spPr/>
        <p:txBody>
          <a:bodyPr/>
          <a:lstStyle/>
          <a:p>
            <a:fld id="{ED4E8DE7-8107-485D-819E-7A652D98D056}" type="slidenum">
              <a:rPr lang="en-US" smtClean="0"/>
              <a:pPr/>
              <a:t>38</a:t>
            </a:fld>
            <a:endParaRPr lang="en-US" dirty="0"/>
          </a:p>
        </p:txBody>
      </p:sp>
      <p:graphicFrame>
        <p:nvGraphicFramePr>
          <p:cNvPr id="7" name="Diagram 6"/>
          <p:cNvGraphicFramePr/>
          <p:nvPr/>
        </p:nvGraphicFramePr>
        <p:xfrm>
          <a:off x="5791200" y="3790950"/>
          <a:ext cx="3124200" cy="121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5994800"/>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6812">
                                            <p:txEl>
                                              <p:pRg st="0" end="0"/>
                                            </p:txEl>
                                          </p:spTgt>
                                        </p:tgtEl>
                                        <p:attrNameLst>
                                          <p:attrName>style.visibility</p:attrName>
                                        </p:attrNameLst>
                                      </p:cBhvr>
                                      <p:to>
                                        <p:strVal val="visible"/>
                                      </p:to>
                                    </p:set>
                                    <p:animEffect transition="in" filter="fade">
                                      <p:cBhvr>
                                        <p:cTn id="7" dur="500"/>
                                        <p:tgtEl>
                                          <p:spTgt spid="7168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6812">
                                            <p:txEl>
                                              <p:pRg st="1" end="1"/>
                                            </p:txEl>
                                          </p:spTgt>
                                        </p:tgtEl>
                                        <p:attrNameLst>
                                          <p:attrName>style.visibility</p:attrName>
                                        </p:attrNameLst>
                                      </p:cBhvr>
                                      <p:to>
                                        <p:strVal val="visible"/>
                                      </p:to>
                                    </p:set>
                                    <p:animEffect transition="in" filter="fade">
                                      <p:cBhvr>
                                        <p:cTn id="10" dur="500"/>
                                        <p:tgtEl>
                                          <p:spTgt spid="71681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16812">
                                            <p:txEl>
                                              <p:pRg st="2" end="2"/>
                                            </p:txEl>
                                          </p:spTgt>
                                        </p:tgtEl>
                                        <p:attrNameLst>
                                          <p:attrName>style.visibility</p:attrName>
                                        </p:attrNameLst>
                                      </p:cBhvr>
                                      <p:to>
                                        <p:strVal val="visible"/>
                                      </p:to>
                                    </p:set>
                                    <p:animEffect transition="in" filter="fade">
                                      <p:cBhvr>
                                        <p:cTn id="15" dur="500"/>
                                        <p:tgtEl>
                                          <p:spTgt spid="71681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16812">
                                            <p:txEl>
                                              <p:pRg st="3" end="3"/>
                                            </p:txEl>
                                          </p:spTgt>
                                        </p:tgtEl>
                                        <p:attrNameLst>
                                          <p:attrName>style.visibility</p:attrName>
                                        </p:attrNameLst>
                                      </p:cBhvr>
                                      <p:to>
                                        <p:strVal val="visible"/>
                                      </p:to>
                                    </p:set>
                                    <p:animEffect transition="in" filter="fade">
                                      <p:cBhvr>
                                        <p:cTn id="18" dur="500"/>
                                        <p:tgtEl>
                                          <p:spTgt spid="7168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1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338273" y="1349102"/>
            <a:ext cx="8736012" cy="3661048"/>
          </a:xfrm>
        </p:spPr>
        <p:txBody>
          <a:bodyPr>
            <a:normAutofit/>
          </a:bodyPr>
          <a:lstStyle/>
          <a:p>
            <a:r>
              <a:rPr lang="en-US" sz="2400" dirty="0"/>
              <a:t>What makes a summary </a:t>
            </a:r>
            <a:r>
              <a:rPr lang="en-US" sz="2400" i="1" dirty="0"/>
              <a:t>good</a:t>
            </a:r>
            <a:r>
              <a:rPr lang="en-US" sz="2400" dirty="0"/>
              <a:t>?</a:t>
            </a:r>
          </a:p>
          <a:p>
            <a:r>
              <a:rPr lang="en-US" sz="2400" dirty="0"/>
              <a:t>Is there such a thing as a</a:t>
            </a:r>
            <a:br>
              <a:rPr lang="en-US" sz="2400" dirty="0"/>
            </a:br>
            <a:r>
              <a:rPr lang="en-US" sz="2400" i="1" dirty="0"/>
              <a:t>wrong</a:t>
            </a:r>
            <a:r>
              <a:rPr lang="en-US" sz="2400" dirty="0"/>
              <a:t> summary?</a:t>
            </a:r>
          </a:p>
          <a:p>
            <a:r>
              <a:rPr lang="en-US" sz="2400" dirty="0"/>
              <a:t>Can a summary be factually correct </a:t>
            </a:r>
            <a:r>
              <a:rPr lang="en-US" sz="2400" i="1" dirty="0"/>
              <a:t>and</a:t>
            </a:r>
            <a:r>
              <a:rPr lang="en-US" sz="2400" dirty="0"/>
              <a:t> bad?</a:t>
            </a:r>
          </a:p>
          <a:p>
            <a:r>
              <a:rPr lang="en-US" sz="2400" dirty="0"/>
              <a:t>Is the audience important?</a:t>
            </a:r>
          </a:p>
          <a:p>
            <a:r>
              <a:rPr lang="en-US" sz="2400" dirty="0"/>
              <a:t>Is the language (idiom, syntax, grammar…) important? </a:t>
            </a:r>
          </a:p>
          <a:p>
            <a:r>
              <a:rPr lang="en-US" sz="2400" dirty="0"/>
              <a:t>What if there is a syntax/grammar error in the summary?</a:t>
            </a:r>
          </a:p>
          <a:p>
            <a:endParaRPr lang="en-US" sz="2400" dirty="0"/>
          </a:p>
          <a:p>
            <a:endParaRPr lang="en-US" sz="2400" dirty="0"/>
          </a:p>
        </p:txBody>
      </p:sp>
      <p:sp>
        <p:nvSpPr>
          <p:cNvPr id="5" name="Slide Number Placeholder 4"/>
          <p:cNvSpPr>
            <a:spLocks noGrp="1"/>
          </p:cNvSpPr>
          <p:nvPr>
            <p:ph type="sldNum" sz="quarter" idx="17"/>
          </p:nvPr>
        </p:nvSpPr>
        <p:spPr/>
        <p:txBody>
          <a:bodyPr/>
          <a:lstStyle/>
          <a:p>
            <a:pPr>
              <a:buClr>
                <a:srgbClr val="C00000"/>
              </a:buClr>
              <a:buSzPct val="75000"/>
              <a:buFont typeface="Wingdings" panose="05000000000000000000" pitchFamily="2" charset="2"/>
              <a:buNone/>
            </a:pPr>
            <a:fld id="{ED4E8DE7-8107-485D-819E-7A652D98D056}" type="slidenum">
              <a:rPr lang="en-US" smtClean="0"/>
              <a:pPr>
                <a:buClr>
                  <a:srgbClr val="C00000"/>
                </a:buClr>
                <a:buSzPct val="75000"/>
                <a:buFont typeface="Wingdings" panose="05000000000000000000" pitchFamily="2" charset="2"/>
                <a:buNone/>
              </a:pPr>
              <a:t>39</a:t>
            </a:fld>
            <a:endParaRPr lang="en-US" dirty="0"/>
          </a:p>
        </p:txBody>
      </p:sp>
      <p:sp>
        <p:nvSpPr>
          <p:cNvPr id="2" name="Title 1"/>
          <p:cNvSpPr>
            <a:spLocks noGrp="1"/>
          </p:cNvSpPr>
          <p:nvPr>
            <p:ph type="title"/>
          </p:nvPr>
        </p:nvSpPr>
        <p:spPr/>
        <p:txBody>
          <a:bodyPr>
            <a:normAutofit fontScale="90000"/>
          </a:bodyPr>
          <a:lstStyle/>
          <a:p>
            <a:r>
              <a:rPr lang="en-US" dirty="0"/>
              <a:t>Process modeling is much like summarizing a movie for a friend</a:t>
            </a:r>
          </a:p>
        </p:txBody>
      </p:sp>
      <p:pic>
        <p:nvPicPr>
          <p:cNvPr id="7004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0400" y="1276350"/>
            <a:ext cx="1966536" cy="155848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4010629"/>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7">
            <a:extLst>
              <a:ext uri="{FF2B5EF4-FFF2-40B4-BE49-F238E27FC236}">
                <a16:creationId xmlns:a16="http://schemas.microsoft.com/office/drawing/2014/main" id="{BA1D9123-2AD2-3641-9F7F-0CB1F4B641E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160860"/>
            <a:ext cx="1857375"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extBox 8">
            <a:extLst>
              <a:ext uri="{FF2B5EF4-FFF2-40B4-BE49-F238E27FC236}">
                <a16:creationId xmlns:a16="http://schemas.microsoft.com/office/drawing/2014/main" id="{220BAC4D-1FA4-E74F-9DE0-68F3E7D4511A}"/>
              </a:ext>
            </a:extLst>
          </p:cNvPr>
          <p:cNvSpPr txBox="1">
            <a:spLocks noChangeArrowheads="1"/>
          </p:cNvSpPr>
          <p:nvPr/>
        </p:nvSpPr>
        <p:spPr bwMode="auto">
          <a:xfrm>
            <a:off x="4230292" y="2430066"/>
            <a:ext cx="67441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2100" b="1">
                <a:solidFill>
                  <a:schemeClr val="bg1"/>
                </a:solidFill>
              </a:rPr>
              <a:t>You</a:t>
            </a:r>
          </a:p>
        </p:txBody>
      </p:sp>
      <p:pic>
        <p:nvPicPr>
          <p:cNvPr id="12292" name="Picture 9">
            <a:extLst>
              <a:ext uri="{FF2B5EF4-FFF2-40B4-BE49-F238E27FC236}">
                <a16:creationId xmlns:a16="http://schemas.microsoft.com/office/drawing/2014/main" id="{97803971-E858-404E-A5D7-0566643116E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32522" y="673894"/>
            <a:ext cx="547688" cy="205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10">
            <a:extLst>
              <a:ext uri="{FF2B5EF4-FFF2-40B4-BE49-F238E27FC236}">
                <a16:creationId xmlns:a16="http://schemas.microsoft.com/office/drawing/2014/main" id="{0A951253-A1B8-054D-8D52-3DDC03B8B3E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22885" y="1096566"/>
            <a:ext cx="34885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11">
            <a:extLst>
              <a:ext uri="{FF2B5EF4-FFF2-40B4-BE49-F238E27FC236}">
                <a16:creationId xmlns:a16="http://schemas.microsoft.com/office/drawing/2014/main" id="{E4A460BE-7A45-3643-8ACD-824C470C537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365773" y="783431"/>
            <a:ext cx="59174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12">
            <a:extLst>
              <a:ext uri="{FF2B5EF4-FFF2-40B4-BE49-F238E27FC236}">
                <a16:creationId xmlns:a16="http://schemas.microsoft.com/office/drawing/2014/main" id="{FBC77A4F-D106-9749-90C6-EA16DCB5677C}"/>
              </a:ext>
            </a:extLst>
          </p:cNvPr>
          <p:cNvSpPr/>
          <p:nvPr/>
        </p:nvSpPr>
        <p:spPr>
          <a:xfrm>
            <a:off x="2862263" y="1107282"/>
            <a:ext cx="641747" cy="646510"/>
          </a:xfrm>
          <a:prstGeom prst="ellipse">
            <a:avLst/>
          </a:prstGeom>
        </p:spPr>
        <p:style>
          <a:lnRef idx="3">
            <a:schemeClr val="lt1"/>
          </a:lnRef>
          <a:fillRef idx="1">
            <a:schemeClr val="accent4"/>
          </a:fillRef>
          <a:effectRef idx="1">
            <a:schemeClr val="accent4"/>
          </a:effectRef>
          <a:fontRef idx="minor">
            <a:schemeClr val="lt1"/>
          </a:fontRef>
        </p:style>
        <p:txBody>
          <a:bodyPr anchor="ctr"/>
          <a:lstStyle/>
          <a:p>
            <a:pPr algn="ctr">
              <a:defRPr/>
            </a:pPr>
            <a:r>
              <a:rPr lang="en-US" sz="788" dirty="0"/>
              <a:t>Social Media</a:t>
            </a:r>
          </a:p>
        </p:txBody>
      </p:sp>
      <p:cxnSp>
        <p:nvCxnSpPr>
          <p:cNvPr id="14" name="Straight Connector 13">
            <a:extLst>
              <a:ext uri="{FF2B5EF4-FFF2-40B4-BE49-F238E27FC236}">
                <a16:creationId xmlns:a16="http://schemas.microsoft.com/office/drawing/2014/main" id="{DB41A7F9-1E64-0D4A-BC00-805E872FA667}"/>
              </a:ext>
            </a:extLst>
          </p:cNvPr>
          <p:cNvCxnSpPr/>
          <p:nvPr/>
        </p:nvCxnSpPr>
        <p:spPr>
          <a:xfrm flipH="1" flipV="1">
            <a:off x="3390900" y="1714500"/>
            <a:ext cx="704850" cy="60007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3FFBFE77-1A11-504F-89A5-A588289CCC3C}"/>
              </a:ext>
            </a:extLst>
          </p:cNvPr>
          <p:cNvCxnSpPr/>
          <p:nvPr/>
        </p:nvCxnSpPr>
        <p:spPr>
          <a:xfrm flipH="1" flipV="1">
            <a:off x="3000375" y="2618185"/>
            <a:ext cx="64889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Oval 17">
            <a:extLst>
              <a:ext uri="{FF2B5EF4-FFF2-40B4-BE49-F238E27FC236}">
                <a16:creationId xmlns:a16="http://schemas.microsoft.com/office/drawing/2014/main" id="{384BE064-1FF7-2F49-8DCA-0CA4A6D70BA6}"/>
              </a:ext>
            </a:extLst>
          </p:cNvPr>
          <p:cNvSpPr/>
          <p:nvPr/>
        </p:nvSpPr>
        <p:spPr>
          <a:xfrm>
            <a:off x="2364582" y="2266950"/>
            <a:ext cx="640556" cy="645319"/>
          </a:xfrm>
          <a:prstGeom prst="ellipse">
            <a:avLst/>
          </a:prstGeom>
        </p:spPr>
        <p:style>
          <a:lnRef idx="3">
            <a:schemeClr val="lt1"/>
          </a:lnRef>
          <a:fillRef idx="1">
            <a:schemeClr val="accent3"/>
          </a:fillRef>
          <a:effectRef idx="1">
            <a:schemeClr val="accent3"/>
          </a:effectRef>
          <a:fontRef idx="minor">
            <a:schemeClr val="lt1"/>
          </a:fontRef>
        </p:style>
        <p:txBody>
          <a:bodyPr anchor="ctr"/>
          <a:lstStyle/>
          <a:p>
            <a:pPr algn="ctr">
              <a:defRPr/>
            </a:pPr>
            <a:r>
              <a:rPr lang="en-US" sz="788" dirty="0"/>
              <a:t>Gaming</a:t>
            </a:r>
          </a:p>
        </p:txBody>
      </p:sp>
      <p:cxnSp>
        <p:nvCxnSpPr>
          <p:cNvPr id="19" name="Straight Connector 18">
            <a:extLst>
              <a:ext uri="{FF2B5EF4-FFF2-40B4-BE49-F238E27FC236}">
                <a16:creationId xmlns:a16="http://schemas.microsoft.com/office/drawing/2014/main" id="{D9AD7F50-1F64-DA42-A7F8-4905A044CAF9}"/>
              </a:ext>
            </a:extLst>
          </p:cNvPr>
          <p:cNvCxnSpPr>
            <a:endCxn id="12292" idx="2"/>
          </p:cNvCxnSpPr>
          <p:nvPr/>
        </p:nvCxnSpPr>
        <p:spPr>
          <a:xfrm flipV="1">
            <a:off x="3238500" y="879872"/>
            <a:ext cx="67866" cy="227409"/>
          </a:xfrm>
          <a:prstGeom prst="line">
            <a:avLst/>
          </a:prstGeom>
          <a:ln>
            <a:solidFill>
              <a:srgbClr val="A6A6A6"/>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91370B68-705A-2F43-9E6A-C12118C17C25}"/>
              </a:ext>
            </a:extLst>
          </p:cNvPr>
          <p:cNvCxnSpPr>
            <a:stCxn id="13" idx="1"/>
          </p:cNvCxnSpPr>
          <p:nvPr/>
        </p:nvCxnSpPr>
        <p:spPr>
          <a:xfrm flipH="1" flipV="1">
            <a:off x="2752726" y="994172"/>
            <a:ext cx="203597" cy="208359"/>
          </a:xfrm>
          <a:prstGeom prst="line">
            <a:avLst/>
          </a:prstGeom>
          <a:ln>
            <a:solidFill>
              <a:srgbClr val="A6A6A6"/>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2C96F7C9-D6F2-9046-AE44-6D883070FF7A}"/>
              </a:ext>
            </a:extLst>
          </p:cNvPr>
          <p:cNvCxnSpPr>
            <a:endCxn id="13" idx="2"/>
          </p:cNvCxnSpPr>
          <p:nvPr/>
        </p:nvCxnSpPr>
        <p:spPr>
          <a:xfrm>
            <a:off x="2471738" y="1277541"/>
            <a:ext cx="390525" cy="152400"/>
          </a:xfrm>
          <a:prstGeom prst="line">
            <a:avLst/>
          </a:prstGeom>
          <a:ln>
            <a:solidFill>
              <a:srgbClr val="A6A6A6"/>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087BCD8A-0ED1-9043-9C4A-64E8F0CB6D6C}"/>
              </a:ext>
            </a:extLst>
          </p:cNvPr>
          <p:cNvCxnSpPr>
            <a:endCxn id="32" idx="6"/>
          </p:cNvCxnSpPr>
          <p:nvPr/>
        </p:nvCxnSpPr>
        <p:spPr>
          <a:xfrm flipH="1">
            <a:off x="3502819" y="3018235"/>
            <a:ext cx="507206" cy="685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FFB80C8A-981E-F846-873A-07E2A8719380}"/>
              </a:ext>
            </a:extLst>
          </p:cNvPr>
          <p:cNvSpPr/>
          <p:nvPr/>
        </p:nvSpPr>
        <p:spPr>
          <a:xfrm>
            <a:off x="2861072" y="3381375"/>
            <a:ext cx="641747" cy="645319"/>
          </a:xfrm>
          <a:prstGeom prst="ellipse">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600" dirty="0"/>
              <a:t>Entertain</a:t>
            </a:r>
          </a:p>
        </p:txBody>
      </p:sp>
      <p:sp>
        <p:nvSpPr>
          <p:cNvPr id="39" name="Oval 38">
            <a:extLst>
              <a:ext uri="{FF2B5EF4-FFF2-40B4-BE49-F238E27FC236}">
                <a16:creationId xmlns:a16="http://schemas.microsoft.com/office/drawing/2014/main" id="{DDA28C63-5333-A94E-B347-691BD13853AE}"/>
              </a:ext>
            </a:extLst>
          </p:cNvPr>
          <p:cNvSpPr/>
          <p:nvPr/>
        </p:nvSpPr>
        <p:spPr>
          <a:xfrm>
            <a:off x="5593556" y="1067991"/>
            <a:ext cx="757238" cy="645319"/>
          </a:xfrm>
          <a:prstGeom prst="ellipse">
            <a:avLst/>
          </a:prstGeom>
        </p:spPr>
        <p:style>
          <a:lnRef idx="3">
            <a:schemeClr val="lt1"/>
          </a:lnRef>
          <a:fillRef idx="1">
            <a:schemeClr val="accent5"/>
          </a:fillRef>
          <a:effectRef idx="1">
            <a:schemeClr val="accent5"/>
          </a:effectRef>
          <a:fontRef idx="minor">
            <a:schemeClr val="lt1"/>
          </a:fontRef>
        </p:style>
        <p:txBody>
          <a:bodyPr anchor="ctr"/>
          <a:lstStyle/>
          <a:p>
            <a:pPr algn="ctr">
              <a:defRPr/>
            </a:pPr>
            <a:r>
              <a:rPr lang="en-US" sz="750" dirty="0"/>
              <a:t>Banking</a:t>
            </a:r>
          </a:p>
          <a:p>
            <a:pPr algn="ctr">
              <a:defRPr/>
            </a:pPr>
            <a:r>
              <a:rPr lang="en-US" sz="750" dirty="0"/>
              <a:t>Finance</a:t>
            </a:r>
          </a:p>
        </p:txBody>
      </p:sp>
      <p:cxnSp>
        <p:nvCxnSpPr>
          <p:cNvPr id="40" name="Straight Connector 39">
            <a:extLst>
              <a:ext uri="{FF2B5EF4-FFF2-40B4-BE49-F238E27FC236}">
                <a16:creationId xmlns:a16="http://schemas.microsoft.com/office/drawing/2014/main" id="{7E5BCD3A-87D7-A24E-83AD-4D3C0A46A04F}"/>
              </a:ext>
            </a:extLst>
          </p:cNvPr>
          <p:cNvCxnSpPr/>
          <p:nvPr/>
        </p:nvCxnSpPr>
        <p:spPr>
          <a:xfrm flipH="1">
            <a:off x="5007769" y="1637110"/>
            <a:ext cx="679847" cy="69651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1" name="Oval 40">
            <a:extLst>
              <a:ext uri="{FF2B5EF4-FFF2-40B4-BE49-F238E27FC236}">
                <a16:creationId xmlns:a16="http://schemas.microsoft.com/office/drawing/2014/main" id="{8670DCD1-8EB1-D443-B736-FA5B4926A539}"/>
              </a:ext>
            </a:extLst>
          </p:cNvPr>
          <p:cNvSpPr/>
          <p:nvPr/>
        </p:nvSpPr>
        <p:spPr>
          <a:xfrm>
            <a:off x="6029326" y="2266950"/>
            <a:ext cx="640556" cy="645319"/>
          </a:xfrm>
          <a:prstGeom prst="ellipse">
            <a:avLst/>
          </a:prstGeom>
        </p:spPr>
        <p:style>
          <a:lnRef idx="3">
            <a:schemeClr val="lt1"/>
          </a:lnRef>
          <a:fillRef idx="1">
            <a:schemeClr val="accent6"/>
          </a:fillRef>
          <a:effectRef idx="1">
            <a:schemeClr val="accent6"/>
          </a:effectRef>
          <a:fontRef idx="minor">
            <a:schemeClr val="lt1"/>
          </a:fontRef>
        </p:style>
        <p:txBody>
          <a:bodyPr anchor="ctr"/>
          <a:lstStyle/>
          <a:p>
            <a:pPr algn="ctr">
              <a:defRPr/>
            </a:pPr>
            <a:endParaRPr lang="en-US" sz="788" dirty="0"/>
          </a:p>
          <a:p>
            <a:pPr algn="ctr">
              <a:defRPr/>
            </a:pPr>
            <a:r>
              <a:rPr lang="en-US" sz="788" dirty="0"/>
              <a:t>Our</a:t>
            </a:r>
          </a:p>
          <a:p>
            <a:pPr algn="ctr">
              <a:defRPr/>
            </a:pPr>
            <a:r>
              <a:rPr lang="en-US" sz="788" dirty="0"/>
              <a:t>Known</a:t>
            </a:r>
          </a:p>
          <a:p>
            <a:pPr algn="ctr">
              <a:defRPr/>
            </a:pPr>
            <a:r>
              <a:rPr lang="en-US" sz="788" dirty="0"/>
              <a:t>History</a:t>
            </a:r>
          </a:p>
          <a:p>
            <a:pPr algn="ctr">
              <a:defRPr/>
            </a:pPr>
            <a:endParaRPr lang="en-US" sz="788" dirty="0"/>
          </a:p>
        </p:txBody>
      </p:sp>
      <p:sp>
        <p:nvSpPr>
          <p:cNvPr id="42" name="Oval 41">
            <a:extLst>
              <a:ext uri="{FF2B5EF4-FFF2-40B4-BE49-F238E27FC236}">
                <a16:creationId xmlns:a16="http://schemas.microsoft.com/office/drawing/2014/main" id="{E8A2129C-AB8D-7649-8B1D-F40139BC8012}"/>
              </a:ext>
            </a:extLst>
          </p:cNvPr>
          <p:cNvSpPr/>
          <p:nvPr/>
        </p:nvSpPr>
        <p:spPr>
          <a:xfrm>
            <a:off x="5488782" y="3381375"/>
            <a:ext cx="765572" cy="645319"/>
          </a:xfrm>
          <a:prstGeom prst="ellipse">
            <a:avLst/>
          </a:prstGeom>
        </p:spPr>
        <p:style>
          <a:lnRef idx="3">
            <a:schemeClr val="lt1"/>
          </a:lnRef>
          <a:fillRef idx="1">
            <a:schemeClr val="accent1"/>
          </a:fillRef>
          <a:effectRef idx="1">
            <a:schemeClr val="accent1"/>
          </a:effectRef>
          <a:fontRef idx="minor">
            <a:schemeClr val="lt1"/>
          </a:fontRef>
        </p:style>
        <p:txBody>
          <a:bodyPr anchor="ctr"/>
          <a:lstStyle/>
          <a:p>
            <a:pPr algn="ctr">
              <a:defRPr/>
            </a:pPr>
            <a:r>
              <a:rPr lang="en-US" sz="675" dirty="0"/>
              <a:t>Purchase</a:t>
            </a:r>
          </a:p>
        </p:txBody>
      </p:sp>
      <p:cxnSp>
        <p:nvCxnSpPr>
          <p:cNvPr id="45" name="Straight Connector 44">
            <a:extLst>
              <a:ext uri="{FF2B5EF4-FFF2-40B4-BE49-F238E27FC236}">
                <a16:creationId xmlns:a16="http://schemas.microsoft.com/office/drawing/2014/main" id="{86EB185F-EBD2-794E-A7C8-D4B6C638A28A}"/>
              </a:ext>
            </a:extLst>
          </p:cNvPr>
          <p:cNvCxnSpPr>
            <a:endCxn id="42" idx="2"/>
          </p:cNvCxnSpPr>
          <p:nvPr/>
        </p:nvCxnSpPr>
        <p:spPr>
          <a:xfrm>
            <a:off x="5007769" y="3018235"/>
            <a:ext cx="481013" cy="685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CDCEDCF2-0F6D-2140-88A7-DBCEDED04D04}"/>
              </a:ext>
            </a:extLst>
          </p:cNvPr>
          <p:cNvCxnSpPr/>
          <p:nvPr/>
        </p:nvCxnSpPr>
        <p:spPr>
          <a:xfrm flipH="1" flipV="1">
            <a:off x="5374481" y="2626519"/>
            <a:ext cx="64889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12310" name="Picture 51">
            <a:extLst>
              <a:ext uri="{FF2B5EF4-FFF2-40B4-BE49-F238E27FC236}">
                <a16:creationId xmlns:a16="http://schemas.microsoft.com/office/drawing/2014/main" id="{4AFE3C94-5D4C-3D43-9995-FD9DD79482DF}"/>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657350" y="2084785"/>
            <a:ext cx="620316" cy="201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1" name="Picture 52">
            <a:extLst>
              <a:ext uri="{FF2B5EF4-FFF2-40B4-BE49-F238E27FC236}">
                <a16:creationId xmlns:a16="http://schemas.microsoft.com/office/drawing/2014/main" id="{56DF355F-8FD5-9043-91D1-EDADB6E2831D}"/>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470422" y="2447926"/>
            <a:ext cx="651272" cy="39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4" name="Straight Connector 53">
            <a:extLst>
              <a:ext uri="{FF2B5EF4-FFF2-40B4-BE49-F238E27FC236}">
                <a16:creationId xmlns:a16="http://schemas.microsoft.com/office/drawing/2014/main" id="{B802A804-83B6-5246-B0F0-50D5BD247819}"/>
              </a:ext>
            </a:extLst>
          </p:cNvPr>
          <p:cNvCxnSpPr/>
          <p:nvPr/>
        </p:nvCxnSpPr>
        <p:spPr>
          <a:xfrm>
            <a:off x="1975247" y="2294335"/>
            <a:ext cx="390525" cy="153590"/>
          </a:xfrm>
          <a:prstGeom prst="line">
            <a:avLst/>
          </a:prstGeom>
          <a:ln>
            <a:solidFill>
              <a:srgbClr val="A6A6A6"/>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E3FF6FE7-514F-7745-8F57-C7E51DA4813E}"/>
              </a:ext>
            </a:extLst>
          </p:cNvPr>
          <p:cNvCxnSpPr>
            <a:endCxn id="18" idx="2"/>
          </p:cNvCxnSpPr>
          <p:nvPr/>
        </p:nvCxnSpPr>
        <p:spPr>
          <a:xfrm flipV="1">
            <a:off x="1994297" y="2589610"/>
            <a:ext cx="370284" cy="36909"/>
          </a:xfrm>
          <a:prstGeom prst="line">
            <a:avLst/>
          </a:prstGeom>
          <a:ln>
            <a:solidFill>
              <a:srgbClr val="A6A6A6"/>
            </a:solidFill>
          </a:ln>
        </p:spPr>
        <p:style>
          <a:lnRef idx="2">
            <a:schemeClr val="accent1"/>
          </a:lnRef>
          <a:fillRef idx="0">
            <a:schemeClr val="accent1"/>
          </a:fillRef>
          <a:effectRef idx="1">
            <a:schemeClr val="accent1"/>
          </a:effectRef>
          <a:fontRef idx="minor">
            <a:schemeClr val="tx1"/>
          </a:fontRef>
        </p:style>
      </p:cxnSp>
      <p:pic>
        <p:nvPicPr>
          <p:cNvPr id="12314" name="Picture 58">
            <a:extLst>
              <a:ext uri="{FF2B5EF4-FFF2-40B4-BE49-F238E27FC236}">
                <a16:creationId xmlns:a16="http://schemas.microsoft.com/office/drawing/2014/main" id="{AE5FD825-2DB5-B342-B5AF-C824BD950155}"/>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984772" y="3608785"/>
            <a:ext cx="48934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5" name="Picture 59">
            <a:extLst>
              <a:ext uri="{FF2B5EF4-FFF2-40B4-BE49-F238E27FC236}">
                <a16:creationId xmlns:a16="http://schemas.microsoft.com/office/drawing/2014/main" id="{84A196DD-176E-B544-9585-30421D1F5C72}"/>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016919" y="3944542"/>
            <a:ext cx="625079" cy="278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6" name="Picture 60">
            <a:extLst>
              <a:ext uri="{FF2B5EF4-FFF2-40B4-BE49-F238E27FC236}">
                <a16:creationId xmlns:a16="http://schemas.microsoft.com/office/drawing/2014/main" id="{EC232CC3-845A-704B-BF0E-1365E8C072B6}"/>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775348" y="4185047"/>
            <a:ext cx="40600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2" name="Straight Connector 61">
            <a:extLst>
              <a:ext uri="{FF2B5EF4-FFF2-40B4-BE49-F238E27FC236}">
                <a16:creationId xmlns:a16="http://schemas.microsoft.com/office/drawing/2014/main" id="{B209657A-951E-B041-9677-45CC48E40468}"/>
              </a:ext>
            </a:extLst>
          </p:cNvPr>
          <p:cNvCxnSpPr/>
          <p:nvPr/>
        </p:nvCxnSpPr>
        <p:spPr>
          <a:xfrm flipV="1">
            <a:off x="2463404" y="3692129"/>
            <a:ext cx="370284" cy="36909"/>
          </a:xfrm>
          <a:prstGeom prst="line">
            <a:avLst/>
          </a:prstGeom>
          <a:ln>
            <a:solidFill>
              <a:srgbClr val="A6A6A6"/>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390F925F-6D49-A14C-BAF5-3E6C657A1A07}"/>
              </a:ext>
            </a:extLst>
          </p:cNvPr>
          <p:cNvCxnSpPr>
            <a:stCxn id="12315" idx="3"/>
          </p:cNvCxnSpPr>
          <p:nvPr/>
        </p:nvCxnSpPr>
        <p:spPr>
          <a:xfrm flipV="1">
            <a:off x="2641998" y="3905250"/>
            <a:ext cx="278606" cy="178594"/>
          </a:xfrm>
          <a:prstGeom prst="line">
            <a:avLst/>
          </a:prstGeom>
          <a:ln>
            <a:solidFill>
              <a:srgbClr val="A6A6A6"/>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A78F4A54-4175-4D48-8269-A81CED1155C5}"/>
              </a:ext>
            </a:extLst>
          </p:cNvPr>
          <p:cNvCxnSpPr/>
          <p:nvPr/>
        </p:nvCxnSpPr>
        <p:spPr>
          <a:xfrm flipV="1">
            <a:off x="2992041" y="4036219"/>
            <a:ext cx="161925" cy="136922"/>
          </a:xfrm>
          <a:prstGeom prst="line">
            <a:avLst/>
          </a:prstGeom>
          <a:ln>
            <a:solidFill>
              <a:srgbClr val="A6A6A6"/>
            </a:solidFill>
          </a:ln>
        </p:spPr>
        <p:style>
          <a:lnRef idx="2">
            <a:schemeClr val="accent1"/>
          </a:lnRef>
          <a:fillRef idx="0">
            <a:schemeClr val="accent1"/>
          </a:fillRef>
          <a:effectRef idx="1">
            <a:schemeClr val="accent1"/>
          </a:effectRef>
          <a:fontRef idx="minor">
            <a:schemeClr val="tx1"/>
          </a:fontRef>
        </p:style>
      </p:cxnSp>
      <p:pic>
        <p:nvPicPr>
          <p:cNvPr id="12320" name="Picture 67">
            <a:extLst>
              <a:ext uri="{FF2B5EF4-FFF2-40B4-BE49-F238E27FC236}">
                <a16:creationId xmlns:a16="http://schemas.microsoft.com/office/drawing/2014/main" id="{8C3162CF-A0C8-0243-9265-5ABD28DA5F08}"/>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7115175" y="2286000"/>
            <a:ext cx="219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21" name="Picture 68">
            <a:extLst>
              <a:ext uri="{FF2B5EF4-FFF2-40B4-BE49-F238E27FC236}">
                <a16:creationId xmlns:a16="http://schemas.microsoft.com/office/drawing/2014/main" id="{C2273468-E476-D74F-BA3A-3C5C240761FE}"/>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6410325" y="903685"/>
            <a:ext cx="633413" cy="116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22" name="Picture 69">
            <a:extLst>
              <a:ext uri="{FF2B5EF4-FFF2-40B4-BE49-F238E27FC236}">
                <a16:creationId xmlns:a16="http://schemas.microsoft.com/office/drawing/2014/main" id="{0887589C-5FFF-4442-8D07-9F50729A3A54}"/>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6647260" y="1042988"/>
            <a:ext cx="463153" cy="464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23" name="Picture 70">
            <a:extLst>
              <a:ext uri="{FF2B5EF4-FFF2-40B4-BE49-F238E27FC236}">
                <a16:creationId xmlns:a16="http://schemas.microsoft.com/office/drawing/2014/main" id="{9DA0E7EB-8D30-4C46-8D16-6D28691A45FE}"/>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5976938" y="652463"/>
            <a:ext cx="363141" cy="227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2" name="Straight Connector 71">
            <a:extLst>
              <a:ext uri="{FF2B5EF4-FFF2-40B4-BE49-F238E27FC236}">
                <a16:creationId xmlns:a16="http://schemas.microsoft.com/office/drawing/2014/main" id="{9C34AD25-6F88-5F48-8DED-72BADF7EDACC}"/>
              </a:ext>
            </a:extLst>
          </p:cNvPr>
          <p:cNvCxnSpPr>
            <a:endCxn id="12323" idx="2"/>
          </p:cNvCxnSpPr>
          <p:nvPr/>
        </p:nvCxnSpPr>
        <p:spPr>
          <a:xfrm flipV="1">
            <a:off x="6040041" y="879873"/>
            <a:ext cx="119063" cy="216694"/>
          </a:xfrm>
          <a:prstGeom prst="line">
            <a:avLst/>
          </a:prstGeom>
          <a:ln>
            <a:solidFill>
              <a:srgbClr val="A6A6A6"/>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20C70AA6-1149-E645-BF39-2C6105F91674}"/>
              </a:ext>
            </a:extLst>
          </p:cNvPr>
          <p:cNvCxnSpPr/>
          <p:nvPr/>
        </p:nvCxnSpPr>
        <p:spPr>
          <a:xfrm flipV="1">
            <a:off x="6213873" y="1051323"/>
            <a:ext cx="320278" cy="216694"/>
          </a:xfrm>
          <a:prstGeom prst="line">
            <a:avLst/>
          </a:prstGeom>
          <a:ln>
            <a:solidFill>
              <a:srgbClr val="A6A6A6"/>
            </a:solidFill>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8151CFA8-3A26-D94E-960B-19984EE98B6C}"/>
              </a:ext>
            </a:extLst>
          </p:cNvPr>
          <p:cNvCxnSpPr/>
          <p:nvPr/>
        </p:nvCxnSpPr>
        <p:spPr>
          <a:xfrm flipV="1">
            <a:off x="6254354" y="1275160"/>
            <a:ext cx="411956" cy="115490"/>
          </a:xfrm>
          <a:prstGeom prst="line">
            <a:avLst/>
          </a:prstGeom>
          <a:ln>
            <a:solidFill>
              <a:srgbClr val="A6A6A6"/>
            </a:solidFill>
          </a:ln>
        </p:spPr>
        <p:style>
          <a:lnRef idx="2">
            <a:schemeClr val="accent1"/>
          </a:lnRef>
          <a:fillRef idx="0">
            <a:schemeClr val="accent1"/>
          </a:fillRef>
          <a:effectRef idx="1">
            <a:schemeClr val="accent1"/>
          </a:effectRef>
          <a:fontRef idx="minor">
            <a:schemeClr val="tx1"/>
          </a:fontRef>
        </p:style>
      </p:cxnSp>
      <p:pic>
        <p:nvPicPr>
          <p:cNvPr id="12327" name="Picture 78">
            <a:extLst>
              <a:ext uri="{FF2B5EF4-FFF2-40B4-BE49-F238E27FC236}">
                <a16:creationId xmlns:a16="http://schemas.microsoft.com/office/drawing/2014/main" id="{E158E86A-F2B6-1F4B-A2BC-E2C439A81932}"/>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6235304" y="4111228"/>
            <a:ext cx="619125"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28" name="Picture 79">
            <a:extLst>
              <a:ext uri="{FF2B5EF4-FFF2-40B4-BE49-F238E27FC236}">
                <a16:creationId xmlns:a16="http://schemas.microsoft.com/office/drawing/2014/main" id="{4FC87EA5-9EC6-2B4A-BA90-9CB8A654F35B}"/>
              </a:ext>
            </a:extLst>
          </p:cNvPr>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6457950" y="3634979"/>
            <a:ext cx="6381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29" name="Picture 80">
            <a:extLst>
              <a:ext uri="{FF2B5EF4-FFF2-40B4-BE49-F238E27FC236}">
                <a16:creationId xmlns:a16="http://schemas.microsoft.com/office/drawing/2014/main" id="{B9FAF218-60AD-FF4C-9664-782C116612F3}"/>
              </a:ext>
            </a:extLst>
          </p:cNvPr>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5688807" y="4311254"/>
            <a:ext cx="540544" cy="288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2" name="Straight Connector 81">
            <a:extLst>
              <a:ext uri="{FF2B5EF4-FFF2-40B4-BE49-F238E27FC236}">
                <a16:creationId xmlns:a16="http://schemas.microsoft.com/office/drawing/2014/main" id="{3E63F80A-CD85-5747-9102-20C3A086AA9A}"/>
              </a:ext>
            </a:extLst>
          </p:cNvPr>
          <p:cNvCxnSpPr/>
          <p:nvPr/>
        </p:nvCxnSpPr>
        <p:spPr>
          <a:xfrm flipV="1">
            <a:off x="6688932" y="2419350"/>
            <a:ext cx="411956" cy="115491"/>
          </a:xfrm>
          <a:prstGeom prst="line">
            <a:avLst/>
          </a:prstGeom>
          <a:ln>
            <a:solidFill>
              <a:srgbClr val="A6A6A6"/>
            </a:solidFill>
          </a:ln>
        </p:spPr>
        <p:style>
          <a:lnRef idx="2">
            <a:schemeClr val="accent1"/>
          </a:lnRef>
          <a:fillRef idx="0">
            <a:schemeClr val="accent1"/>
          </a:fillRef>
          <a:effectRef idx="1">
            <a:schemeClr val="accent1"/>
          </a:effectRef>
          <a:fontRef idx="minor">
            <a:schemeClr val="tx1"/>
          </a:fontRef>
        </p:style>
      </p:cxnSp>
      <p:pic>
        <p:nvPicPr>
          <p:cNvPr id="12331" name="Picture 82">
            <a:extLst>
              <a:ext uri="{FF2B5EF4-FFF2-40B4-BE49-F238E27FC236}">
                <a16:creationId xmlns:a16="http://schemas.microsoft.com/office/drawing/2014/main" id="{39F0D724-3BCF-A24E-9E22-4FE797CED736}"/>
              </a:ext>
            </a:extLst>
          </p:cNvPr>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7043738" y="2678906"/>
            <a:ext cx="394097" cy="186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4" name="Straight Connector 83">
            <a:extLst>
              <a:ext uri="{FF2B5EF4-FFF2-40B4-BE49-F238E27FC236}">
                <a16:creationId xmlns:a16="http://schemas.microsoft.com/office/drawing/2014/main" id="{C66219E9-6538-1649-9C36-C6FEA7CDAD9B}"/>
              </a:ext>
            </a:extLst>
          </p:cNvPr>
          <p:cNvCxnSpPr>
            <a:endCxn id="12331" idx="1"/>
          </p:cNvCxnSpPr>
          <p:nvPr/>
        </p:nvCxnSpPr>
        <p:spPr>
          <a:xfrm>
            <a:off x="6703219" y="2678907"/>
            <a:ext cx="340519" cy="94060"/>
          </a:xfrm>
          <a:prstGeom prst="line">
            <a:avLst/>
          </a:prstGeom>
          <a:ln>
            <a:solidFill>
              <a:srgbClr val="A6A6A6"/>
            </a:solidFill>
          </a:ln>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D0713AE6-44FF-174C-9447-3E3592EE9897}"/>
              </a:ext>
            </a:extLst>
          </p:cNvPr>
          <p:cNvCxnSpPr/>
          <p:nvPr/>
        </p:nvCxnSpPr>
        <p:spPr>
          <a:xfrm>
            <a:off x="6134101" y="3675460"/>
            <a:ext cx="411956" cy="96440"/>
          </a:xfrm>
          <a:prstGeom prst="line">
            <a:avLst/>
          </a:prstGeom>
          <a:ln>
            <a:solidFill>
              <a:srgbClr val="A6A6A6"/>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1432A7F3-990C-2641-9403-686F38F611C3}"/>
              </a:ext>
            </a:extLst>
          </p:cNvPr>
          <p:cNvCxnSpPr/>
          <p:nvPr/>
        </p:nvCxnSpPr>
        <p:spPr>
          <a:xfrm>
            <a:off x="6067426" y="3961210"/>
            <a:ext cx="411956" cy="96440"/>
          </a:xfrm>
          <a:prstGeom prst="line">
            <a:avLst/>
          </a:prstGeom>
          <a:ln>
            <a:solidFill>
              <a:srgbClr val="A6A6A6"/>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push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p:txBody>
          <a:bodyPr>
            <a:normAutofit fontScale="90000"/>
          </a:bodyPr>
          <a:lstStyle/>
          <a:p>
            <a:r>
              <a:rPr lang="en-US" dirty="0"/>
              <a:t>“Pure” BP Modeling</a:t>
            </a:r>
          </a:p>
        </p:txBody>
      </p:sp>
      <p:sp>
        <p:nvSpPr>
          <p:cNvPr id="800771" name="Rectangle 3"/>
          <p:cNvSpPr>
            <a:spLocks noGrp="1" noChangeArrowheads="1"/>
          </p:cNvSpPr>
          <p:nvPr>
            <p:ph type="body" sz="quarter" idx="15"/>
          </p:nvPr>
        </p:nvSpPr>
        <p:spPr>
          <a:xfrm>
            <a:off x="304800" y="742950"/>
            <a:ext cx="8229600" cy="4114800"/>
          </a:xfrm>
          <a:prstGeom prst="rect">
            <a:avLst/>
          </a:prstGeom>
        </p:spPr>
        <p:txBody>
          <a:bodyPr/>
          <a:lstStyle/>
          <a:p>
            <a:pPr algn="ctr">
              <a:buFont typeface="Wingdings" pitchFamily="2" charset="2"/>
              <a:buNone/>
            </a:pPr>
            <a:r>
              <a:rPr lang="en-US" sz="4000" dirty="0">
                <a:ln>
                  <a:noFill/>
                </a:ln>
              </a:rPr>
              <a:t> Describe the process of</a:t>
            </a:r>
            <a:br>
              <a:rPr lang="en-US" sz="4000" dirty="0">
                <a:ln>
                  <a:noFill/>
                </a:ln>
              </a:rPr>
            </a:br>
            <a:r>
              <a:rPr lang="en-US" sz="4000" dirty="0">
                <a:ln>
                  <a:noFill/>
                </a:ln>
              </a:rPr>
              <a:t>buying groceries</a:t>
            </a:r>
            <a:br>
              <a:rPr lang="en-US" sz="4000" dirty="0">
                <a:ln>
                  <a:noFill/>
                </a:ln>
              </a:rPr>
            </a:br>
            <a:r>
              <a:rPr lang="en-US" sz="4000" dirty="0">
                <a:ln>
                  <a:noFill/>
                </a:ln>
              </a:rPr>
              <a:t>by writing down</a:t>
            </a:r>
            <a:br>
              <a:rPr lang="en-US" sz="4000" dirty="0">
                <a:ln>
                  <a:noFill/>
                </a:ln>
              </a:rPr>
            </a:br>
            <a:r>
              <a:rPr lang="en-US" sz="4000" dirty="0">
                <a:ln>
                  <a:noFill/>
                </a:ln>
              </a:rPr>
              <a:t>half a dozen</a:t>
            </a:r>
            <a:br>
              <a:rPr lang="en-US" sz="4000" dirty="0">
                <a:ln>
                  <a:noFill/>
                </a:ln>
              </a:rPr>
            </a:br>
            <a:r>
              <a:rPr lang="en-US" sz="4000" dirty="0">
                <a:ln>
                  <a:noFill/>
                </a:ln>
              </a:rPr>
              <a:t>key steps</a:t>
            </a:r>
          </a:p>
        </p:txBody>
      </p:sp>
      <p:sp>
        <p:nvSpPr>
          <p:cNvPr id="2" name="Text Placeholder 1"/>
          <p:cNvSpPr>
            <a:spLocks noGrp="1"/>
          </p:cNvSpPr>
          <p:nvPr>
            <p:ph type="body" sz="quarter" idx="16"/>
          </p:nvPr>
        </p:nvSpPr>
        <p:spPr>
          <a:prstGeom prst="rect">
            <a:avLst/>
          </a:prstGeom>
        </p:spPr>
        <p:txBody>
          <a:bodyPr>
            <a:normAutofit/>
          </a:bodyPr>
          <a:lstStyle/>
          <a:p>
            <a:r>
              <a:rPr lang="en-US" dirty="0"/>
              <a:t> </a:t>
            </a:r>
          </a:p>
        </p:txBody>
      </p:sp>
      <p:sp>
        <p:nvSpPr>
          <p:cNvPr id="3" name="Slide Number Placeholder 2"/>
          <p:cNvSpPr>
            <a:spLocks noGrp="1"/>
          </p:cNvSpPr>
          <p:nvPr>
            <p:ph type="sldNum" sz="quarter" idx="17"/>
          </p:nvPr>
        </p:nvSpPr>
        <p:spPr/>
        <p:txBody>
          <a:bodyPr/>
          <a:lstStyle/>
          <a:p>
            <a:pPr>
              <a:buClr>
                <a:srgbClr val="C00000"/>
              </a:buClr>
              <a:buSzPct val="75000"/>
              <a:buFont typeface="Wingdings" panose="05000000000000000000" pitchFamily="2" charset="2"/>
              <a:buNone/>
            </a:pPr>
            <a:fld id="{ED4E8DE7-8107-485D-819E-7A652D98D056}" type="slidenum">
              <a:rPr lang="en-US" smtClean="0"/>
              <a:pPr>
                <a:buClr>
                  <a:srgbClr val="C00000"/>
                </a:buClr>
                <a:buSzPct val="75000"/>
                <a:buFont typeface="Wingdings" panose="05000000000000000000" pitchFamily="2" charset="2"/>
                <a:buNone/>
              </a:pPr>
              <a:t>40</a:t>
            </a:fld>
            <a:endParaRPr lang="en-US" dirty="0"/>
          </a:p>
        </p:txBody>
      </p:sp>
      <p:pic>
        <p:nvPicPr>
          <p:cNvPr id="713730" name="Picture 2" descr="http://www.carolina-group.com/_imgs/MINTWO_1.JPG"/>
          <p:cNvPicPr>
            <a:picLocks noChangeAspect="1" noChangeArrowheads="1"/>
          </p:cNvPicPr>
          <p:nvPr/>
        </p:nvPicPr>
        <p:blipFill>
          <a:blip r:embed="rId3" cstate="print"/>
          <a:srcRect t="10000"/>
          <a:stretch>
            <a:fillRect/>
          </a:stretch>
        </p:blipFill>
        <p:spPr bwMode="auto">
          <a:xfrm>
            <a:off x="6477000" y="3105150"/>
            <a:ext cx="2525083" cy="1889740"/>
          </a:xfrm>
          <a:prstGeom prst="rect">
            <a:avLst/>
          </a:prstGeom>
          <a:ln>
            <a:noFill/>
          </a:ln>
          <a:effectLst>
            <a:outerShdw blurRad="292100" dist="139700" dir="2700000" algn="tl" rotWithShape="0">
              <a:srgbClr val="333333">
                <a:alpha val="65000"/>
              </a:srgbClr>
            </a:outerShdw>
          </a:effectLst>
        </p:spPr>
      </p:pic>
      <p:pic>
        <p:nvPicPr>
          <p:cNvPr id="713732" name="Picture 4" descr="http://upload.wikimedia.org/wikipedia/commons/1/12/Harris_Teeter_Entrance.JPG"/>
          <p:cNvPicPr>
            <a:picLocks noChangeAspect="1" noChangeArrowheads="1"/>
          </p:cNvPicPr>
          <p:nvPr/>
        </p:nvPicPr>
        <p:blipFill>
          <a:blip r:embed="rId4" cstate="print"/>
          <a:srcRect/>
          <a:stretch>
            <a:fillRect/>
          </a:stretch>
        </p:blipFill>
        <p:spPr bwMode="auto">
          <a:xfrm>
            <a:off x="152400" y="3105150"/>
            <a:ext cx="2525083" cy="18897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72116110"/>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5" name="Rectangle 3"/>
          <p:cNvSpPr>
            <a:spLocks noGrp="1" noChangeArrowheads="1"/>
          </p:cNvSpPr>
          <p:nvPr>
            <p:ph type="body" sz="quarter" idx="10"/>
          </p:nvPr>
        </p:nvSpPr>
        <p:spPr>
          <a:xfrm>
            <a:off x="407988" y="1276350"/>
            <a:ext cx="8736012" cy="3457451"/>
          </a:xfrm>
        </p:spPr>
        <p:txBody>
          <a:bodyPr/>
          <a:lstStyle/>
          <a:p>
            <a:pPr marL="0" indent="0">
              <a:spcAft>
                <a:spcPts val="600"/>
              </a:spcAft>
              <a:buNone/>
            </a:pPr>
            <a:r>
              <a:rPr lang="en-US" dirty="0"/>
              <a:t>Step back and identify the 3 Ps:</a:t>
            </a:r>
          </a:p>
          <a:p>
            <a:pPr>
              <a:spcAft>
                <a:spcPts val="600"/>
              </a:spcAft>
            </a:pPr>
            <a:r>
              <a:rPr lang="en-US" b="1" dirty="0">
                <a:solidFill>
                  <a:schemeClr val="accent2"/>
                </a:solidFill>
              </a:rPr>
              <a:t>P</a:t>
            </a:r>
            <a:r>
              <a:rPr lang="en-US" dirty="0"/>
              <a:t>urpose:</a:t>
            </a:r>
          </a:p>
          <a:p>
            <a:pPr lvl="1">
              <a:spcAft>
                <a:spcPts val="600"/>
              </a:spcAft>
            </a:pPr>
            <a:r>
              <a:rPr lang="en-US" dirty="0"/>
              <a:t>Why are we modeling? As-is, to be?</a:t>
            </a:r>
          </a:p>
          <a:p>
            <a:pPr>
              <a:spcAft>
                <a:spcPts val="600"/>
              </a:spcAft>
            </a:pPr>
            <a:r>
              <a:rPr lang="en-US" b="1" dirty="0">
                <a:solidFill>
                  <a:schemeClr val="accent2"/>
                </a:solidFill>
              </a:rPr>
              <a:t>P</a:t>
            </a:r>
            <a:r>
              <a:rPr lang="en-US" dirty="0"/>
              <a:t>rocess:</a:t>
            </a:r>
          </a:p>
          <a:p>
            <a:pPr lvl="1">
              <a:spcAft>
                <a:spcPts val="600"/>
              </a:spcAft>
            </a:pPr>
            <a:r>
              <a:rPr lang="en-US" dirty="0"/>
              <a:t>What is this process, exactly? Beginning/end?</a:t>
            </a:r>
          </a:p>
          <a:p>
            <a:pPr>
              <a:spcAft>
                <a:spcPts val="600"/>
              </a:spcAft>
            </a:pPr>
            <a:r>
              <a:rPr lang="en-US" b="1" dirty="0">
                <a:solidFill>
                  <a:schemeClr val="accent2"/>
                </a:solidFill>
              </a:rPr>
              <a:t>P</a:t>
            </a:r>
            <a:r>
              <a:rPr lang="en-US" dirty="0"/>
              <a:t>erspective:</a:t>
            </a:r>
          </a:p>
          <a:p>
            <a:pPr lvl="1">
              <a:spcAft>
                <a:spcPts val="600"/>
              </a:spcAft>
            </a:pPr>
            <a:r>
              <a:rPr lang="en-US" dirty="0"/>
              <a:t>Who does it?</a:t>
            </a:r>
          </a:p>
        </p:txBody>
      </p:sp>
      <p:sp>
        <p:nvSpPr>
          <p:cNvPr id="3" name="Slide Number Placeholder 2"/>
          <p:cNvSpPr>
            <a:spLocks noGrp="1"/>
          </p:cNvSpPr>
          <p:nvPr>
            <p:ph type="sldNum" sz="quarter" idx="17"/>
          </p:nvPr>
        </p:nvSpPr>
        <p:spPr/>
        <p:txBody>
          <a:bodyPr/>
          <a:lstStyle/>
          <a:p>
            <a:fld id="{ED4E8DE7-8107-485D-819E-7A652D98D056}" type="slidenum">
              <a:rPr lang="en-US" smtClean="0"/>
              <a:pPr/>
              <a:t>41</a:t>
            </a:fld>
            <a:endParaRPr lang="en-US" dirty="0"/>
          </a:p>
        </p:txBody>
      </p:sp>
      <p:sp>
        <p:nvSpPr>
          <p:cNvPr id="801794" name="Rectangle 2"/>
          <p:cNvSpPr>
            <a:spLocks noGrp="1" noChangeArrowheads="1"/>
          </p:cNvSpPr>
          <p:nvPr>
            <p:ph type="title"/>
          </p:nvPr>
        </p:nvSpPr>
        <p:spPr/>
        <p:txBody>
          <a:bodyPr>
            <a:normAutofit fontScale="90000"/>
          </a:bodyPr>
          <a:lstStyle/>
          <a:p>
            <a:r>
              <a:rPr lang="en-US" dirty="0"/>
              <a:t>Before jumping into modeling the process of buying groceries...</a:t>
            </a:r>
          </a:p>
        </p:txBody>
      </p:sp>
      <p:pic>
        <p:nvPicPr>
          <p:cNvPr id="6" name="Picture 2" descr="http://www.landmarkconcreteva.com/images/harris-teeter.jpg"/>
          <p:cNvPicPr>
            <a:picLocks noChangeAspect="1" noChangeArrowheads="1"/>
          </p:cNvPicPr>
          <p:nvPr/>
        </p:nvPicPr>
        <p:blipFill>
          <a:blip r:embed="rId3" cstate="print"/>
          <a:srcRect/>
          <a:stretch>
            <a:fillRect/>
          </a:stretch>
        </p:blipFill>
        <p:spPr bwMode="auto">
          <a:xfrm>
            <a:off x="7086600" y="1276350"/>
            <a:ext cx="1897977" cy="12653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05437068"/>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01795">
                                            <p:txEl>
                                              <p:pRg st="0" end="0"/>
                                            </p:txEl>
                                          </p:spTgt>
                                        </p:tgtEl>
                                        <p:attrNameLst>
                                          <p:attrName>style.visibility</p:attrName>
                                        </p:attrNameLst>
                                      </p:cBhvr>
                                      <p:to>
                                        <p:strVal val="visible"/>
                                      </p:to>
                                    </p:set>
                                    <p:animEffect transition="in" filter="fade">
                                      <p:cBhvr>
                                        <p:cTn id="7" dur="500"/>
                                        <p:tgtEl>
                                          <p:spTgt spid="801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01795">
                                            <p:txEl>
                                              <p:pRg st="1" end="1"/>
                                            </p:txEl>
                                          </p:spTgt>
                                        </p:tgtEl>
                                        <p:attrNameLst>
                                          <p:attrName>style.visibility</p:attrName>
                                        </p:attrNameLst>
                                      </p:cBhvr>
                                      <p:to>
                                        <p:strVal val="visible"/>
                                      </p:to>
                                    </p:set>
                                    <p:animEffect transition="in" filter="fade">
                                      <p:cBhvr>
                                        <p:cTn id="12" dur="500"/>
                                        <p:tgtEl>
                                          <p:spTgt spid="80179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01795">
                                            <p:txEl>
                                              <p:pRg st="2" end="2"/>
                                            </p:txEl>
                                          </p:spTgt>
                                        </p:tgtEl>
                                        <p:attrNameLst>
                                          <p:attrName>style.visibility</p:attrName>
                                        </p:attrNameLst>
                                      </p:cBhvr>
                                      <p:to>
                                        <p:strVal val="visible"/>
                                      </p:to>
                                    </p:set>
                                    <p:animEffect transition="in" filter="fade">
                                      <p:cBhvr>
                                        <p:cTn id="15" dur="500"/>
                                        <p:tgtEl>
                                          <p:spTgt spid="80179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01795">
                                            <p:txEl>
                                              <p:pRg st="3" end="3"/>
                                            </p:txEl>
                                          </p:spTgt>
                                        </p:tgtEl>
                                        <p:attrNameLst>
                                          <p:attrName>style.visibility</p:attrName>
                                        </p:attrNameLst>
                                      </p:cBhvr>
                                      <p:to>
                                        <p:strVal val="visible"/>
                                      </p:to>
                                    </p:set>
                                    <p:animEffect transition="in" filter="fade">
                                      <p:cBhvr>
                                        <p:cTn id="20" dur="500"/>
                                        <p:tgtEl>
                                          <p:spTgt spid="80179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01795">
                                            <p:txEl>
                                              <p:pRg st="4" end="4"/>
                                            </p:txEl>
                                          </p:spTgt>
                                        </p:tgtEl>
                                        <p:attrNameLst>
                                          <p:attrName>style.visibility</p:attrName>
                                        </p:attrNameLst>
                                      </p:cBhvr>
                                      <p:to>
                                        <p:strVal val="visible"/>
                                      </p:to>
                                    </p:set>
                                    <p:animEffect transition="in" filter="fade">
                                      <p:cBhvr>
                                        <p:cTn id="23" dur="500"/>
                                        <p:tgtEl>
                                          <p:spTgt spid="80179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01795">
                                            <p:txEl>
                                              <p:pRg st="5" end="5"/>
                                            </p:txEl>
                                          </p:spTgt>
                                        </p:tgtEl>
                                        <p:attrNameLst>
                                          <p:attrName>style.visibility</p:attrName>
                                        </p:attrNameLst>
                                      </p:cBhvr>
                                      <p:to>
                                        <p:strVal val="visible"/>
                                      </p:to>
                                    </p:set>
                                    <p:animEffect transition="in" filter="fade">
                                      <p:cBhvr>
                                        <p:cTn id="28" dur="500"/>
                                        <p:tgtEl>
                                          <p:spTgt spid="80179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01795">
                                            <p:txEl>
                                              <p:pRg st="6" end="6"/>
                                            </p:txEl>
                                          </p:spTgt>
                                        </p:tgtEl>
                                        <p:attrNameLst>
                                          <p:attrName>style.visibility</p:attrName>
                                        </p:attrNameLst>
                                      </p:cBhvr>
                                      <p:to>
                                        <p:strVal val="visible"/>
                                      </p:to>
                                    </p:set>
                                    <p:animEffect transition="in" filter="fade">
                                      <p:cBhvr>
                                        <p:cTn id="31" dur="500"/>
                                        <p:tgtEl>
                                          <p:spTgt spid="8017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79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p:txBody>
          <a:bodyPr>
            <a:normAutofit fontScale="90000"/>
          </a:bodyPr>
          <a:lstStyle/>
          <a:p>
            <a:r>
              <a:rPr lang="en-US" dirty="0"/>
              <a:t>“Pure” BP Modeling</a:t>
            </a:r>
          </a:p>
        </p:txBody>
      </p:sp>
      <p:sp>
        <p:nvSpPr>
          <p:cNvPr id="800771" name="Rectangle 3"/>
          <p:cNvSpPr>
            <a:spLocks noGrp="1" noChangeArrowheads="1"/>
          </p:cNvSpPr>
          <p:nvPr>
            <p:ph type="body" sz="quarter" idx="15"/>
          </p:nvPr>
        </p:nvSpPr>
        <p:spPr>
          <a:xfrm>
            <a:off x="1537401" y="802084"/>
            <a:ext cx="5649283" cy="3962400"/>
          </a:xfrm>
          <a:prstGeom prst="rect">
            <a:avLst/>
          </a:prstGeom>
        </p:spPr>
        <p:txBody>
          <a:bodyPr>
            <a:normAutofit/>
          </a:bodyPr>
          <a:lstStyle/>
          <a:p>
            <a:pPr algn="ctr">
              <a:buFont typeface="Wingdings" pitchFamily="2" charset="2"/>
              <a:buNone/>
            </a:pPr>
            <a:r>
              <a:rPr lang="en-US" sz="4000" dirty="0">
                <a:ln>
                  <a:noFill/>
                </a:ln>
              </a:rPr>
              <a:t> Describe the process of</a:t>
            </a:r>
            <a:br>
              <a:rPr lang="en-US" sz="4000" dirty="0">
                <a:ln>
                  <a:noFill/>
                </a:ln>
              </a:rPr>
            </a:br>
            <a:r>
              <a:rPr lang="en-US" sz="4000" dirty="0">
                <a:ln>
                  <a:noFill/>
                </a:ln>
              </a:rPr>
              <a:t>buying groceries</a:t>
            </a:r>
            <a:br>
              <a:rPr lang="en-US" sz="4000" dirty="0">
                <a:ln>
                  <a:noFill/>
                </a:ln>
              </a:rPr>
            </a:br>
            <a:r>
              <a:rPr lang="en-US" sz="4000" dirty="0">
                <a:ln>
                  <a:noFill/>
                </a:ln>
              </a:rPr>
              <a:t>by writing down</a:t>
            </a:r>
            <a:br>
              <a:rPr lang="en-US" sz="4000" dirty="0">
                <a:ln>
                  <a:noFill/>
                </a:ln>
              </a:rPr>
            </a:br>
            <a:r>
              <a:rPr lang="en-US" sz="4000" dirty="0">
                <a:ln>
                  <a:noFill/>
                </a:ln>
              </a:rPr>
              <a:t>half a dozen</a:t>
            </a:r>
            <a:br>
              <a:rPr lang="en-US" sz="4000" dirty="0">
                <a:ln>
                  <a:noFill/>
                </a:ln>
              </a:rPr>
            </a:br>
            <a:r>
              <a:rPr lang="en-US" sz="4000" dirty="0">
                <a:ln>
                  <a:noFill/>
                </a:ln>
              </a:rPr>
              <a:t>key steps</a:t>
            </a:r>
          </a:p>
        </p:txBody>
      </p:sp>
      <p:sp>
        <p:nvSpPr>
          <p:cNvPr id="2" name="Text Placeholder 1"/>
          <p:cNvSpPr>
            <a:spLocks noGrp="1"/>
          </p:cNvSpPr>
          <p:nvPr>
            <p:ph type="body" sz="quarter" idx="16"/>
          </p:nvPr>
        </p:nvSpPr>
        <p:spPr>
          <a:prstGeom prst="rect">
            <a:avLst/>
          </a:prstGeom>
        </p:spPr>
        <p:txBody>
          <a:bodyPr>
            <a:normAutofit/>
          </a:bodyPr>
          <a:lstStyle/>
          <a:p>
            <a:r>
              <a:rPr lang="en-US" dirty="0"/>
              <a:t> </a:t>
            </a:r>
          </a:p>
        </p:txBody>
      </p:sp>
      <p:sp>
        <p:nvSpPr>
          <p:cNvPr id="3" name="Slide Number Placeholder 2"/>
          <p:cNvSpPr>
            <a:spLocks noGrp="1"/>
          </p:cNvSpPr>
          <p:nvPr>
            <p:ph type="sldNum" sz="quarter" idx="17"/>
          </p:nvPr>
        </p:nvSpPr>
        <p:spPr/>
        <p:txBody>
          <a:bodyPr/>
          <a:lstStyle/>
          <a:p>
            <a:pPr>
              <a:buClr>
                <a:srgbClr val="C00000"/>
              </a:buClr>
              <a:buSzPct val="75000"/>
              <a:buFont typeface="Wingdings" panose="05000000000000000000" pitchFamily="2" charset="2"/>
              <a:buNone/>
            </a:pPr>
            <a:fld id="{ED4E8DE7-8107-485D-819E-7A652D98D056}" type="slidenum">
              <a:rPr lang="en-US" smtClean="0"/>
              <a:pPr>
                <a:buClr>
                  <a:srgbClr val="C00000"/>
                </a:buClr>
                <a:buSzPct val="75000"/>
                <a:buFont typeface="Wingdings" panose="05000000000000000000" pitchFamily="2" charset="2"/>
                <a:buNone/>
              </a:pPr>
              <a:t>42</a:t>
            </a:fld>
            <a:endParaRPr lang="en-US" dirty="0"/>
          </a:p>
        </p:txBody>
      </p:sp>
      <p:pic>
        <p:nvPicPr>
          <p:cNvPr id="713730" name="Picture 2" descr="http://www.carolina-group.com/_imgs/MINTWO_1.JPG"/>
          <p:cNvPicPr>
            <a:picLocks noChangeAspect="1" noChangeArrowheads="1"/>
          </p:cNvPicPr>
          <p:nvPr/>
        </p:nvPicPr>
        <p:blipFill>
          <a:blip r:embed="rId3" cstate="print"/>
          <a:srcRect t="10000"/>
          <a:stretch>
            <a:fillRect/>
          </a:stretch>
        </p:blipFill>
        <p:spPr bwMode="auto">
          <a:xfrm>
            <a:off x="6477000" y="3105150"/>
            <a:ext cx="2525083" cy="1889740"/>
          </a:xfrm>
          <a:prstGeom prst="rect">
            <a:avLst/>
          </a:prstGeom>
          <a:ln>
            <a:noFill/>
          </a:ln>
          <a:effectLst>
            <a:outerShdw blurRad="292100" dist="139700" dir="2700000" algn="tl" rotWithShape="0">
              <a:srgbClr val="333333">
                <a:alpha val="65000"/>
              </a:srgbClr>
            </a:outerShdw>
          </a:effectLst>
        </p:spPr>
      </p:pic>
      <p:pic>
        <p:nvPicPr>
          <p:cNvPr id="713732" name="Picture 4" descr="http://upload.wikimedia.org/wikipedia/commons/1/12/Harris_Teeter_Entrance.JPG"/>
          <p:cNvPicPr>
            <a:picLocks noChangeAspect="1" noChangeArrowheads="1"/>
          </p:cNvPicPr>
          <p:nvPr/>
        </p:nvPicPr>
        <p:blipFill>
          <a:blip r:embed="rId4" cstate="print"/>
          <a:srcRect/>
          <a:stretch>
            <a:fillRect/>
          </a:stretch>
        </p:blipFill>
        <p:spPr bwMode="auto">
          <a:xfrm>
            <a:off x="152400" y="3105150"/>
            <a:ext cx="2525083" cy="1889740"/>
          </a:xfrm>
          <a:prstGeom prst="rect">
            <a:avLst/>
          </a:prstGeom>
          <a:ln>
            <a:noFill/>
          </a:ln>
          <a:effectLst>
            <a:outerShdw blurRad="292100" dist="139700" dir="2700000" algn="tl" rotWithShape="0">
              <a:srgbClr val="333333">
                <a:alpha val="65000"/>
              </a:srgbClr>
            </a:outerShdw>
          </a:effectLst>
        </p:spPr>
      </p:pic>
      <p:sp>
        <p:nvSpPr>
          <p:cNvPr id="7" name="Oval 6"/>
          <p:cNvSpPr/>
          <p:nvPr/>
        </p:nvSpPr>
        <p:spPr bwMode="auto">
          <a:xfrm>
            <a:off x="126247" y="4050020"/>
            <a:ext cx="1447800" cy="914400"/>
          </a:xfrm>
          <a:prstGeom prst="ellipse">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strike="noStrike" cap="none" normalizeH="0" baseline="0" dirty="0">
                <a:ln>
                  <a:noFill/>
                </a:ln>
                <a:solidFill>
                  <a:srgbClr val="FFFFFF"/>
                </a:solidFill>
                <a:effectLst/>
                <a:latin typeface="+mj-lt"/>
              </a:rPr>
              <a:t>Cashier perspective</a:t>
            </a:r>
          </a:p>
        </p:txBody>
      </p:sp>
      <p:sp>
        <p:nvSpPr>
          <p:cNvPr id="8" name="Oval 7"/>
          <p:cNvSpPr/>
          <p:nvPr/>
        </p:nvSpPr>
        <p:spPr bwMode="auto">
          <a:xfrm>
            <a:off x="7554283" y="4075461"/>
            <a:ext cx="1447800" cy="914400"/>
          </a:xfrm>
          <a:prstGeom prst="ellipse">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strike="noStrike" cap="none" normalizeH="0" baseline="0" dirty="0">
                <a:ln>
                  <a:noFill/>
                </a:ln>
                <a:solidFill>
                  <a:srgbClr val="FFFFFF"/>
                </a:solidFill>
                <a:effectLst/>
                <a:latin typeface="+mj-lt"/>
              </a:rPr>
              <a:t>Customer</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strike="noStrike" cap="none" normalizeH="0" baseline="0" dirty="0">
                <a:ln>
                  <a:noFill/>
                </a:ln>
                <a:solidFill>
                  <a:srgbClr val="FFFFFF"/>
                </a:solidFill>
                <a:effectLst/>
                <a:latin typeface="+mj-lt"/>
              </a:rPr>
              <a:t>perspective</a:t>
            </a:r>
          </a:p>
        </p:txBody>
      </p:sp>
    </p:spTree>
    <p:extLst>
      <p:ext uri="{BB962C8B-B14F-4D97-AF65-F5344CB8AC3E}">
        <p14:creationId xmlns:p14="http://schemas.microsoft.com/office/powerpoint/2010/main" val="2522404165"/>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Rectangle 2"/>
          <p:cNvSpPr>
            <a:spLocks noGrp="1" noChangeArrowheads="1"/>
          </p:cNvSpPr>
          <p:nvPr>
            <p:ph type="title"/>
          </p:nvPr>
        </p:nvSpPr>
        <p:spPr/>
        <p:txBody>
          <a:bodyPr>
            <a:normAutofit fontScale="90000"/>
          </a:bodyPr>
          <a:lstStyle/>
          <a:p>
            <a:r>
              <a:rPr lang="en-US" sz="3600" dirty="0"/>
              <a:t>Buying Groceries - Narrative</a:t>
            </a:r>
          </a:p>
        </p:txBody>
      </p:sp>
      <p:sp>
        <p:nvSpPr>
          <p:cNvPr id="5" name="Content Placeholder 4"/>
          <p:cNvSpPr>
            <a:spLocks noGrp="1"/>
          </p:cNvSpPr>
          <p:nvPr>
            <p:ph type="body" sz="quarter" idx="15"/>
          </p:nvPr>
        </p:nvSpPr>
        <p:spPr>
          <a:xfrm>
            <a:off x="304800" y="1247204"/>
            <a:ext cx="8763000" cy="3610545"/>
          </a:xfrm>
          <a:prstGeom prst="rect">
            <a:avLst/>
          </a:prstGeom>
        </p:spPr>
        <p:txBody>
          <a:bodyPr/>
          <a:lstStyle/>
          <a:p>
            <a:pPr marL="0" indent="0">
              <a:spcBef>
                <a:spcPct val="30000"/>
              </a:spcBef>
              <a:buClrTx/>
              <a:buSzTx/>
              <a:buNone/>
              <a:defRPr/>
            </a:pPr>
            <a:endParaRPr lang="en-US" sz="2800" dirty="0"/>
          </a:p>
          <a:p>
            <a:pPr marL="0" indent="0">
              <a:spcBef>
                <a:spcPct val="30000"/>
              </a:spcBef>
              <a:buClrTx/>
              <a:buSzTx/>
              <a:buNone/>
              <a:defRPr/>
            </a:pPr>
            <a:r>
              <a:rPr sz="2800" dirty="0"/>
              <a:t>T</a:t>
            </a:r>
            <a:r>
              <a:rPr lang="en-US" sz="2800" dirty="0"/>
              <a:t>h</a:t>
            </a:r>
            <a:r>
              <a:rPr sz="2800" dirty="0"/>
              <a:t>e customer enters the store, browses the items, picks what she/he wants to buy, lines up at the cash register, optionally </a:t>
            </a:r>
            <a:r>
              <a:rPr lang="en-US" sz="2800" dirty="0"/>
              <a:t>presents a loyalty card</a:t>
            </a:r>
            <a:r>
              <a:rPr sz="2800" dirty="0"/>
              <a:t> to the cashier, redeems coupons, pays, picks up the bagged items and exits the store.</a:t>
            </a:r>
          </a:p>
          <a:p>
            <a:endParaRPr sz="2800" dirty="0"/>
          </a:p>
        </p:txBody>
      </p:sp>
      <p:sp>
        <p:nvSpPr>
          <p:cNvPr id="3" name="Slide Number Placeholder 2"/>
          <p:cNvSpPr>
            <a:spLocks noGrp="1"/>
          </p:cNvSpPr>
          <p:nvPr>
            <p:ph type="sldNum" sz="quarter" idx="17"/>
          </p:nvPr>
        </p:nvSpPr>
        <p:spPr/>
        <p:txBody>
          <a:bodyPr/>
          <a:lstStyle/>
          <a:p>
            <a:pPr>
              <a:buClr>
                <a:srgbClr val="C00000"/>
              </a:buClr>
              <a:buSzPct val="75000"/>
              <a:buFont typeface="Wingdings" panose="05000000000000000000" pitchFamily="2" charset="2"/>
              <a:buNone/>
            </a:pPr>
            <a:fld id="{ED4E8DE7-8107-485D-819E-7A652D98D056}" type="slidenum">
              <a:rPr lang="en-US" smtClean="0"/>
              <a:pPr>
                <a:buClr>
                  <a:srgbClr val="C00000"/>
                </a:buClr>
                <a:buSzPct val="75000"/>
                <a:buFont typeface="Wingdings" panose="05000000000000000000" pitchFamily="2" charset="2"/>
                <a:buNone/>
              </a:pPr>
              <a:t>43</a:t>
            </a:fld>
            <a:endParaRPr lang="en-US" dirty="0"/>
          </a:p>
        </p:txBody>
      </p:sp>
      <p:pic>
        <p:nvPicPr>
          <p:cNvPr id="709634" name="Picture 2" descr="http://www.landmarkconcreteva.com/images/harris-teeter.jpg"/>
          <p:cNvPicPr>
            <a:picLocks noChangeAspect="1" noChangeArrowheads="1"/>
          </p:cNvPicPr>
          <p:nvPr/>
        </p:nvPicPr>
        <p:blipFill>
          <a:blip r:embed="rId3" cstate="print"/>
          <a:srcRect/>
          <a:stretch>
            <a:fillRect/>
          </a:stretch>
        </p:blipFill>
        <p:spPr bwMode="auto">
          <a:xfrm>
            <a:off x="7378700" y="3943350"/>
            <a:ext cx="1689100" cy="1126067"/>
          </a:xfrm>
          <a:prstGeom prst="rect">
            <a:avLst/>
          </a:prstGeom>
          <a:ln>
            <a:noFill/>
          </a:ln>
          <a:effectLst>
            <a:outerShdw blurRad="292100" dist="139700" dir="2700000" algn="tl" rotWithShape="0">
              <a:srgbClr val="333333">
                <a:alpha val="65000"/>
              </a:srgbClr>
            </a:outerShdw>
          </a:effectLst>
        </p:spPr>
      </p:pic>
      <p:sp>
        <p:nvSpPr>
          <p:cNvPr id="6" name="Oval 5"/>
          <p:cNvSpPr/>
          <p:nvPr/>
        </p:nvSpPr>
        <p:spPr bwMode="auto">
          <a:xfrm>
            <a:off x="7620000" y="774054"/>
            <a:ext cx="1447800" cy="914400"/>
          </a:xfrm>
          <a:prstGeom prst="ellipse">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0" tIns="45720" rIns="0" bIns="45720" numCol="1" rtlCol="0" anchor="ctr" anchorCtr="0" compatLnSpc="1">
            <a:prstTxWarp prst="textNoShape">
              <a:avLst/>
            </a:prstTxWarp>
          </a:bodyPr>
          <a:lstStyle/>
          <a:p>
            <a:pPr algn="ctr"/>
            <a:r>
              <a:rPr lang="en-US" sz="1400" b="1" dirty="0">
                <a:solidFill>
                  <a:srgbClr val="FFFFFF"/>
                </a:solidFill>
                <a:effectLst/>
                <a:latin typeface="+mj-lt"/>
              </a:rPr>
              <a:t>Customer</a:t>
            </a:r>
          </a:p>
          <a:p>
            <a:pPr algn="ctr"/>
            <a:r>
              <a:rPr lang="en-US" sz="1400" b="1" dirty="0">
                <a:solidFill>
                  <a:srgbClr val="FFFFFF"/>
                </a:solidFill>
                <a:effectLst/>
                <a:latin typeface="+mj-lt"/>
              </a:rPr>
              <a:t>perspective</a:t>
            </a:r>
          </a:p>
        </p:txBody>
      </p:sp>
    </p:spTree>
    <p:extLst>
      <p:ext uri="{BB962C8B-B14F-4D97-AF65-F5344CB8AC3E}">
        <p14:creationId xmlns:p14="http://schemas.microsoft.com/office/powerpoint/2010/main" val="190703243"/>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2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Rectangle 2"/>
          <p:cNvSpPr>
            <a:spLocks noGrp="1" noChangeArrowheads="1"/>
          </p:cNvSpPr>
          <p:nvPr>
            <p:ph type="title"/>
          </p:nvPr>
        </p:nvSpPr>
        <p:spPr/>
        <p:txBody>
          <a:bodyPr>
            <a:normAutofit fontScale="90000"/>
          </a:bodyPr>
          <a:lstStyle/>
          <a:p>
            <a:r>
              <a:rPr lang="en-US" dirty="0"/>
              <a:t>Buying Groceries - Key Steps</a:t>
            </a:r>
          </a:p>
        </p:txBody>
      </p:sp>
      <p:sp>
        <p:nvSpPr>
          <p:cNvPr id="5" name="Content Placeholder 4"/>
          <p:cNvSpPr>
            <a:spLocks noGrp="1"/>
          </p:cNvSpPr>
          <p:nvPr>
            <p:ph type="body" sz="quarter" idx="15"/>
          </p:nvPr>
        </p:nvSpPr>
        <p:spPr/>
        <p:txBody>
          <a:bodyPr>
            <a:normAutofit fontScale="92500" lnSpcReduction="10000"/>
          </a:bodyPr>
          <a:lstStyle/>
          <a:p>
            <a:pPr marL="514350" indent="-514350">
              <a:buFont typeface="+mj-lt"/>
              <a:buAutoNum type="arabicPeriod"/>
            </a:pPr>
            <a:r>
              <a:rPr lang="en-US" sz="2800" dirty="0"/>
              <a:t>Greet the Customer,</a:t>
            </a:r>
          </a:p>
          <a:p>
            <a:pPr marL="514350" indent="-514350">
              <a:buFont typeface="+mj-lt"/>
              <a:buAutoNum type="arabicPeriod"/>
            </a:pPr>
            <a:r>
              <a:rPr lang="en-US" sz="2800" dirty="0"/>
              <a:t>Ask for membership card,</a:t>
            </a:r>
          </a:p>
          <a:p>
            <a:pPr marL="514350" indent="-514350">
              <a:buFont typeface="+mj-lt"/>
              <a:buAutoNum type="arabicPeriod"/>
            </a:pPr>
            <a:r>
              <a:rPr lang="en-US" sz="2800" dirty="0"/>
              <a:t>Scan the items,</a:t>
            </a:r>
          </a:p>
          <a:p>
            <a:pPr marL="514350" indent="-514350">
              <a:buFont typeface="+mj-lt"/>
              <a:buAutoNum type="arabicPeriod"/>
            </a:pPr>
            <a:r>
              <a:rPr lang="en-US" sz="2800" dirty="0"/>
              <a:t>Check legal age,</a:t>
            </a:r>
          </a:p>
          <a:p>
            <a:pPr marL="514350" indent="-514350">
              <a:buFont typeface="+mj-lt"/>
              <a:buAutoNum type="arabicPeriod"/>
            </a:pPr>
            <a:r>
              <a:rPr lang="en-US" sz="2800" dirty="0"/>
              <a:t>Redeem coupons,</a:t>
            </a:r>
          </a:p>
          <a:p>
            <a:pPr marL="514350" indent="-514350">
              <a:buFont typeface="+mj-lt"/>
              <a:buAutoNum type="arabicPeriod"/>
            </a:pPr>
            <a:r>
              <a:rPr lang="en-US" sz="2800" dirty="0"/>
              <a:t>Receive payment,</a:t>
            </a:r>
          </a:p>
          <a:p>
            <a:pPr marL="514350" indent="-514350">
              <a:buFont typeface="+mj-lt"/>
              <a:buAutoNum type="arabicPeriod"/>
            </a:pPr>
            <a:r>
              <a:rPr lang="en-US" sz="2800" dirty="0"/>
              <a:t>Bag the items.</a:t>
            </a:r>
          </a:p>
        </p:txBody>
      </p:sp>
      <p:sp>
        <p:nvSpPr>
          <p:cNvPr id="3" name="Slide Number Placeholder 2"/>
          <p:cNvSpPr>
            <a:spLocks noGrp="1"/>
          </p:cNvSpPr>
          <p:nvPr>
            <p:ph type="sldNum" sz="quarter" idx="17"/>
          </p:nvPr>
        </p:nvSpPr>
        <p:spPr/>
        <p:txBody>
          <a:bodyPr/>
          <a:lstStyle/>
          <a:p>
            <a:fld id="{ED4E8DE7-8107-485D-819E-7A652D98D056}" type="slidenum">
              <a:rPr lang="en-US" smtClean="0"/>
              <a:pPr/>
              <a:t>44</a:t>
            </a:fld>
            <a:endParaRPr lang="en-US" dirty="0"/>
          </a:p>
        </p:txBody>
      </p:sp>
      <p:sp>
        <p:nvSpPr>
          <p:cNvPr id="6" name="Oval 5"/>
          <p:cNvSpPr/>
          <p:nvPr/>
        </p:nvSpPr>
        <p:spPr bwMode="auto">
          <a:xfrm>
            <a:off x="7620000" y="742950"/>
            <a:ext cx="1447800" cy="914400"/>
          </a:xfrm>
          <a:prstGeom prst="ellipse">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0" tIns="45720" rIns="0" bIns="45720" numCol="1" rtlCol="0" anchor="ctr" anchorCtr="0" compatLnSpc="1">
            <a:prstTxWarp prst="textNoShape">
              <a:avLst/>
            </a:prstTxWarp>
          </a:bodyPr>
          <a:lstStyle/>
          <a:p>
            <a:pPr algn="ctr"/>
            <a:r>
              <a:rPr lang="en-US" sz="1400" b="1" dirty="0">
                <a:solidFill>
                  <a:srgbClr val="FFFFFF"/>
                </a:solidFill>
                <a:effectLst/>
                <a:latin typeface="+mj-lt"/>
              </a:rPr>
              <a:t>Cashier perspective</a:t>
            </a:r>
          </a:p>
        </p:txBody>
      </p:sp>
      <p:pic>
        <p:nvPicPr>
          <p:cNvPr id="7" name="Picture 2" descr="http://www.landmarkconcreteva.com/images/harris-teeter.jpg"/>
          <p:cNvPicPr>
            <a:picLocks noChangeAspect="1" noChangeArrowheads="1"/>
          </p:cNvPicPr>
          <p:nvPr/>
        </p:nvPicPr>
        <p:blipFill>
          <a:blip r:embed="rId3" cstate="print"/>
          <a:srcRect/>
          <a:stretch>
            <a:fillRect/>
          </a:stretch>
        </p:blipFill>
        <p:spPr bwMode="auto">
          <a:xfrm>
            <a:off x="7378700" y="3943350"/>
            <a:ext cx="1689100" cy="11260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40891332"/>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20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20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2000"/>
                                        <p:tgtEl>
                                          <p:spTgt spid="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2000"/>
                                        <p:tgtEl>
                                          <p:spTgt spid="5">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2000"/>
                                        <p:tgtEl>
                                          <p:spTgt spid="5">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fade">
                                      <p:cBhvr>
                                        <p:cTn id="25" dur="2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Rectangle 2"/>
          <p:cNvSpPr>
            <a:spLocks noGrp="1" noChangeArrowheads="1"/>
          </p:cNvSpPr>
          <p:nvPr>
            <p:ph type="title"/>
          </p:nvPr>
        </p:nvSpPr>
        <p:spPr/>
        <p:txBody>
          <a:bodyPr>
            <a:normAutofit fontScale="90000"/>
          </a:bodyPr>
          <a:lstStyle/>
          <a:p>
            <a:r>
              <a:rPr lang="en-US" dirty="0"/>
              <a:t>A “Pure” BP Model has only processes</a:t>
            </a:r>
          </a:p>
        </p:txBody>
      </p:sp>
      <p:sp>
        <p:nvSpPr>
          <p:cNvPr id="5" name="Slide Number Placeholder 4"/>
          <p:cNvSpPr>
            <a:spLocks noGrp="1"/>
          </p:cNvSpPr>
          <p:nvPr>
            <p:ph type="sldNum" sz="quarter" idx="17"/>
          </p:nvPr>
        </p:nvSpPr>
        <p:spPr/>
        <p:txBody>
          <a:bodyPr/>
          <a:lstStyle/>
          <a:p>
            <a:pPr>
              <a:buClr>
                <a:srgbClr val="C00000"/>
              </a:buClr>
              <a:buSzPct val="75000"/>
              <a:buFont typeface="Wingdings" panose="05000000000000000000" pitchFamily="2" charset="2"/>
              <a:buNone/>
            </a:pPr>
            <a:fld id="{ED4E8DE7-8107-485D-819E-7A652D98D056}" type="slidenum">
              <a:rPr lang="en-US" smtClean="0"/>
              <a:pPr>
                <a:buClr>
                  <a:srgbClr val="C00000"/>
                </a:buClr>
                <a:buSzPct val="75000"/>
                <a:buFont typeface="Wingdings" panose="05000000000000000000" pitchFamily="2" charset="2"/>
                <a:buNone/>
              </a:pPr>
              <a:t>45</a:t>
            </a:fld>
            <a:endParaRPr lang="en-US" dirty="0"/>
          </a:p>
        </p:txBody>
      </p:sp>
      <p:cxnSp>
        <p:nvCxnSpPr>
          <p:cNvPr id="21" name="Straight Arrow Connector 20"/>
          <p:cNvCxnSpPr>
            <a:stCxn id="26" idx="1"/>
            <a:endCxn id="27" idx="3"/>
          </p:cNvCxnSpPr>
          <p:nvPr/>
        </p:nvCxnSpPr>
        <p:spPr bwMode="auto">
          <a:xfrm flipH="1">
            <a:off x="3581400" y="4244747"/>
            <a:ext cx="1063752" cy="118160"/>
          </a:xfrm>
          <a:prstGeom prst="straightConnector1">
            <a:avLst/>
          </a:prstGeom>
          <a:ln w="57150">
            <a:solidFill>
              <a:schemeClr val="accent2">
                <a:lumMod val="50000"/>
              </a:schemeClr>
            </a:solidFill>
            <a:headEnd type="none" w="med" len="med"/>
            <a:tailEnd type="arrow"/>
          </a:ln>
          <a:effectLst/>
          <a:scene3d>
            <a:camera prst="orthographicFront">
              <a:rot lat="0" lon="0" rev="0"/>
            </a:camera>
            <a:lightRig rig="glow" dir="tl">
              <a:rot lat="0" lon="0" rev="19800000"/>
            </a:lightRig>
          </a:scene3d>
          <a:sp3d prstMaterial="metal"/>
        </p:spPr>
        <p:style>
          <a:lnRef idx="3">
            <a:schemeClr val="accent2"/>
          </a:lnRef>
          <a:fillRef idx="0">
            <a:schemeClr val="accent2"/>
          </a:fillRef>
          <a:effectRef idx="2">
            <a:schemeClr val="accent2"/>
          </a:effectRef>
          <a:fontRef idx="minor">
            <a:schemeClr val="tx1"/>
          </a:fontRef>
        </p:style>
      </p:cxnSp>
      <p:sp>
        <p:nvSpPr>
          <p:cNvPr id="63" name="TextBox 62"/>
          <p:cNvSpPr txBox="1"/>
          <p:nvPr/>
        </p:nvSpPr>
        <p:spPr bwMode="auto">
          <a:xfrm>
            <a:off x="7410579" y="4705350"/>
            <a:ext cx="1505540" cy="246221"/>
          </a:xfrm>
          <a:prstGeom prst="rect">
            <a:avLst/>
          </a:prstGeom>
          <a:noFill/>
          <a:ln>
            <a:noFill/>
            <a:headEnd/>
            <a:tailEnd/>
          </a:ln>
          <a:effectLst>
            <a:outerShdw blurRad="50800" dist="76200" dir="2700000" sx="102000" sy="102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wrap="none" rtlCol="0">
            <a:spAutoFit/>
          </a:bodyPr>
          <a:lstStyle/>
          <a:p>
            <a:pPr algn="ctr"/>
            <a:r>
              <a:rPr lang="en-US" dirty="0">
                <a:solidFill>
                  <a:srgbClr val="000000"/>
                </a:solidFill>
                <a:effectLst/>
              </a:rPr>
              <a:t>= temporal precedence</a:t>
            </a:r>
          </a:p>
        </p:txBody>
      </p:sp>
      <p:cxnSp>
        <p:nvCxnSpPr>
          <p:cNvPr id="70" name="Straight Arrow Connector 69"/>
          <p:cNvCxnSpPr/>
          <p:nvPr/>
        </p:nvCxnSpPr>
        <p:spPr bwMode="auto">
          <a:xfrm flipV="1">
            <a:off x="6842760" y="4825342"/>
            <a:ext cx="548640" cy="0"/>
          </a:xfrm>
          <a:prstGeom prst="straightConnector1">
            <a:avLst/>
          </a:prstGeom>
          <a:ln w="57150">
            <a:solidFill>
              <a:schemeClr val="accent2">
                <a:lumMod val="50000"/>
              </a:schemeClr>
            </a:solidFill>
            <a:headEnd type="none" w="med" len="med"/>
            <a:tailEnd type="arrow"/>
          </a:ln>
        </p:spPr>
        <p:style>
          <a:lnRef idx="3">
            <a:schemeClr val="accent2"/>
          </a:lnRef>
          <a:fillRef idx="0">
            <a:schemeClr val="accent2"/>
          </a:fillRef>
          <a:effectRef idx="2">
            <a:schemeClr val="accent2"/>
          </a:effectRef>
          <a:fontRef idx="minor">
            <a:schemeClr val="tx1"/>
          </a:fontRef>
        </p:style>
      </p:cxnSp>
      <p:cxnSp>
        <p:nvCxnSpPr>
          <p:cNvPr id="40" name="Straight Arrow Connector 39"/>
          <p:cNvCxnSpPr>
            <a:stCxn id="27" idx="1"/>
            <a:endCxn id="32" idx="2"/>
          </p:cNvCxnSpPr>
          <p:nvPr/>
        </p:nvCxnSpPr>
        <p:spPr bwMode="auto">
          <a:xfrm flipH="1" flipV="1">
            <a:off x="1066800" y="3714750"/>
            <a:ext cx="838200" cy="648157"/>
          </a:xfrm>
          <a:prstGeom prst="straightConnector1">
            <a:avLst/>
          </a:prstGeom>
          <a:ln w="57150">
            <a:solidFill>
              <a:schemeClr val="accent2">
                <a:lumMod val="50000"/>
              </a:schemeClr>
            </a:solidFill>
            <a:headEnd type="none" w="med" len="med"/>
            <a:tailEnd type="arrow"/>
          </a:ln>
          <a:effectLst/>
          <a:scene3d>
            <a:camera prst="orthographicFront">
              <a:rot lat="0" lon="0" rev="0"/>
            </a:camera>
            <a:lightRig rig="glow" dir="tl">
              <a:rot lat="0" lon="0" rev="19800000"/>
            </a:lightRig>
          </a:scene3d>
          <a:sp3d prstMaterial="metal"/>
        </p:spPr>
        <p:style>
          <a:lnRef idx="3">
            <a:schemeClr val="accent2"/>
          </a:lnRef>
          <a:fillRef idx="0">
            <a:schemeClr val="accent2"/>
          </a:fillRef>
          <a:effectRef idx="2">
            <a:schemeClr val="accent2"/>
          </a:effectRef>
          <a:fontRef idx="minor">
            <a:schemeClr val="tx1"/>
          </a:fontRef>
        </p:style>
      </p:cxnSp>
      <p:cxnSp>
        <p:nvCxnSpPr>
          <p:cNvPr id="29" name="Straight Arrow Connector 28"/>
          <p:cNvCxnSpPr>
            <a:stCxn id="17" idx="3"/>
            <a:endCxn id="19" idx="1"/>
          </p:cNvCxnSpPr>
          <p:nvPr/>
        </p:nvCxnSpPr>
        <p:spPr bwMode="auto">
          <a:xfrm flipV="1">
            <a:off x="2819400" y="1390650"/>
            <a:ext cx="914400" cy="152400"/>
          </a:xfrm>
          <a:prstGeom prst="straightConnector1">
            <a:avLst/>
          </a:prstGeom>
          <a:ln w="57150">
            <a:solidFill>
              <a:schemeClr val="accent2">
                <a:lumMod val="50000"/>
              </a:schemeClr>
            </a:solidFill>
            <a:headEnd type="none" w="med" len="med"/>
            <a:tailEnd type="arrow"/>
          </a:ln>
          <a:effectLst/>
          <a:scene3d>
            <a:camera prst="orthographicFront"/>
            <a:lightRig rig="glow" dir="tl">
              <a:rot lat="0" lon="0" rev="19800000"/>
            </a:lightRig>
          </a:scene3d>
          <a:sp3d prstMaterial="metal"/>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stCxn id="19" idx="3"/>
            <a:endCxn id="24" idx="1"/>
          </p:cNvCxnSpPr>
          <p:nvPr/>
        </p:nvCxnSpPr>
        <p:spPr bwMode="auto">
          <a:xfrm>
            <a:off x="5410200" y="1390650"/>
            <a:ext cx="911352" cy="696468"/>
          </a:xfrm>
          <a:prstGeom prst="straightConnector1">
            <a:avLst/>
          </a:prstGeom>
          <a:ln w="57150">
            <a:solidFill>
              <a:schemeClr val="accent2">
                <a:lumMod val="50000"/>
              </a:schemeClr>
            </a:solidFill>
            <a:headEnd type="none" w="med" len="med"/>
            <a:tailEnd type="arrow"/>
          </a:ln>
          <a:effectLst/>
          <a:scene3d>
            <a:camera prst="orthographicFront"/>
            <a:lightRig rig="glow" dir="tl">
              <a:rot lat="0" lon="0" rev="19800000"/>
            </a:lightRig>
          </a:scene3d>
          <a:sp3d prstMaterial="metal"/>
        </p:spPr>
        <p:style>
          <a:lnRef idx="3">
            <a:schemeClr val="accent2"/>
          </a:lnRef>
          <a:fillRef idx="0">
            <a:schemeClr val="accent2"/>
          </a:fillRef>
          <a:effectRef idx="2">
            <a:schemeClr val="accent2"/>
          </a:effectRef>
          <a:fontRef idx="minor">
            <a:schemeClr val="tx1"/>
          </a:fontRef>
        </p:style>
      </p:cxnSp>
      <p:cxnSp>
        <p:nvCxnSpPr>
          <p:cNvPr id="33" name="Straight Arrow Connector 32"/>
          <p:cNvCxnSpPr/>
          <p:nvPr/>
        </p:nvCxnSpPr>
        <p:spPr bwMode="auto">
          <a:xfrm flipH="1" flipV="1">
            <a:off x="7991856" y="2510028"/>
            <a:ext cx="466344" cy="810006"/>
          </a:xfrm>
          <a:prstGeom prst="straightConnector1">
            <a:avLst/>
          </a:prstGeom>
          <a:ln w="57150">
            <a:solidFill>
              <a:schemeClr val="accent2">
                <a:lumMod val="50000"/>
              </a:schemeClr>
            </a:solidFill>
            <a:headEnd type="none" w="med" len="med"/>
            <a:tailEnd type="arrow"/>
          </a:ln>
          <a:effectLst/>
          <a:scene3d>
            <a:camera prst="orthographicFront">
              <a:rot lat="0" lon="0" rev="0"/>
            </a:camera>
            <a:lightRig rig="glow" dir="tl">
              <a:rot lat="0" lon="0" rev="19800000"/>
            </a:lightRig>
          </a:scene3d>
          <a:sp3d prstMaterial="metal"/>
        </p:spPr>
        <p:style>
          <a:lnRef idx="3">
            <a:schemeClr val="accent2"/>
          </a:lnRef>
          <a:fillRef idx="0">
            <a:schemeClr val="accent2"/>
          </a:fillRef>
          <a:effectRef idx="2">
            <a:schemeClr val="accent2"/>
          </a:effectRef>
          <a:fontRef idx="minor">
            <a:schemeClr val="tx1"/>
          </a:fontRef>
        </p:style>
      </p:cxnSp>
      <p:cxnSp>
        <p:nvCxnSpPr>
          <p:cNvPr id="34" name="Straight Arrow Connector 33"/>
          <p:cNvCxnSpPr/>
          <p:nvPr/>
        </p:nvCxnSpPr>
        <p:spPr bwMode="auto">
          <a:xfrm>
            <a:off x="7492514" y="2308774"/>
            <a:ext cx="448056" cy="825268"/>
          </a:xfrm>
          <a:prstGeom prst="straightConnector1">
            <a:avLst/>
          </a:prstGeom>
          <a:ln w="57150">
            <a:solidFill>
              <a:schemeClr val="accent2">
                <a:lumMod val="50000"/>
              </a:schemeClr>
            </a:solidFill>
            <a:headEnd type="none" w="med" len="med"/>
            <a:tailEnd type="arrow"/>
          </a:ln>
          <a:effectLst/>
          <a:scene3d>
            <a:camera prst="orthographicFront"/>
            <a:lightRig rig="glow" dir="tl">
              <a:rot lat="0" lon="0" rev="19800000"/>
            </a:lightRig>
          </a:scene3d>
          <a:sp3d prstMaterial="metal"/>
        </p:spPr>
        <p:style>
          <a:lnRef idx="3">
            <a:schemeClr val="accent2"/>
          </a:lnRef>
          <a:fillRef idx="0">
            <a:schemeClr val="accent2"/>
          </a:fillRef>
          <a:effectRef idx="2">
            <a:schemeClr val="accent2"/>
          </a:effectRef>
          <a:fontRef idx="minor">
            <a:schemeClr val="tx1"/>
          </a:fontRef>
        </p:style>
      </p:cxnSp>
      <p:sp>
        <p:nvSpPr>
          <p:cNvPr id="17" name="Rounded Rectangle 16"/>
          <p:cNvSpPr/>
          <p:nvPr/>
        </p:nvSpPr>
        <p:spPr bwMode="auto">
          <a:xfrm>
            <a:off x="1143000" y="1047750"/>
            <a:ext cx="1676400" cy="9906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sz="2000" dirty="0">
                <a:solidFill>
                  <a:schemeClr val="bg1"/>
                </a:solidFill>
              </a:rPr>
              <a:t>Greet customer</a:t>
            </a:r>
          </a:p>
        </p:txBody>
      </p:sp>
      <p:sp>
        <p:nvSpPr>
          <p:cNvPr id="19" name="Rounded Rectangle 18"/>
          <p:cNvSpPr/>
          <p:nvPr/>
        </p:nvSpPr>
        <p:spPr bwMode="auto">
          <a:xfrm>
            <a:off x="3733800" y="895350"/>
            <a:ext cx="1676400" cy="9906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sz="2000" dirty="0">
                <a:solidFill>
                  <a:schemeClr val="bg1"/>
                </a:solidFill>
              </a:rPr>
              <a:t>Ask for membership card</a:t>
            </a:r>
          </a:p>
        </p:txBody>
      </p:sp>
      <p:sp>
        <p:nvSpPr>
          <p:cNvPr id="25" name="Rounded Rectangle 24"/>
          <p:cNvSpPr/>
          <p:nvPr/>
        </p:nvSpPr>
        <p:spPr bwMode="auto">
          <a:xfrm>
            <a:off x="7086600" y="3148584"/>
            <a:ext cx="1676400" cy="9906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sz="2000" dirty="0">
                <a:solidFill>
                  <a:schemeClr val="bg1"/>
                </a:solidFill>
              </a:rPr>
              <a:t>Check legal age</a:t>
            </a:r>
          </a:p>
        </p:txBody>
      </p:sp>
      <p:sp>
        <p:nvSpPr>
          <p:cNvPr id="26" name="Rounded Rectangle 25"/>
          <p:cNvSpPr/>
          <p:nvPr/>
        </p:nvSpPr>
        <p:spPr bwMode="auto">
          <a:xfrm>
            <a:off x="4645152" y="3749447"/>
            <a:ext cx="1676400" cy="9906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sz="2000" dirty="0">
                <a:solidFill>
                  <a:schemeClr val="bg1"/>
                </a:solidFill>
              </a:rPr>
              <a:t>Redeem coupons</a:t>
            </a:r>
          </a:p>
        </p:txBody>
      </p:sp>
      <p:sp>
        <p:nvSpPr>
          <p:cNvPr id="27" name="Rounded Rectangle 26"/>
          <p:cNvSpPr/>
          <p:nvPr/>
        </p:nvSpPr>
        <p:spPr bwMode="auto">
          <a:xfrm>
            <a:off x="1905000" y="3867607"/>
            <a:ext cx="1676400" cy="9906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sz="2000" dirty="0">
                <a:solidFill>
                  <a:schemeClr val="bg1"/>
                </a:solidFill>
              </a:rPr>
              <a:t>Receive payment</a:t>
            </a:r>
          </a:p>
        </p:txBody>
      </p:sp>
      <p:sp>
        <p:nvSpPr>
          <p:cNvPr id="32" name="Rounded Rectangle 31"/>
          <p:cNvSpPr/>
          <p:nvPr/>
        </p:nvSpPr>
        <p:spPr bwMode="auto">
          <a:xfrm>
            <a:off x="228600" y="2724150"/>
            <a:ext cx="1676400" cy="9906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sz="2000" dirty="0">
                <a:solidFill>
                  <a:schemeClr val="bg1"/>
                </a:solidFill>
              </a:rPr>
              <a:t>Bag the items</a:t>
            </a:r>
          </a:p>
        </p:txBody>
      </p:sp>
      <p:cxnSp>
        <p:nvCxnSpPr>
          <p:cNvPr id="38" name="Straight Arrow Connector 37"/>
          <p:cNvCxnSpPr/>
          <p:nvPr/>
        </p:nvCxnSpPr>
        <p:spPr bwMode="auto">
          <a:xfrm flipH="1">
            <a:off x="6251448" y="2462426"/>
            <a:ext cx="800100" cy="1287021"/>
          </a:xfrm>
          <a:prstGeom prst="straightConnector1">
            <a:avLst/>
          </a:prstGeom>
          <a:ln w="57150">
            <a:solidFill>
              <a:schemeClr val="accent2">
                <a:lumMod val="50000"/>
              </a:schemeClr>
            </a:solidFill>
            <a:headEnd type="none" w="med" len="med"/>
            <a:tailEnd type="arrow"/>
          </a:ln>
          <a:effectLst/>
          <a:scene3d>
            <a:camera prst="orthographicFront"/>
            <a:lightRig rig="glow" dir="tl">
              <a:rot lat="0" lon="0" rev="19800000"/>
            </a:lightRig>
          </a:scene3d>
          <a:sp3d prstMaterial="metal"/>
        </p:spPr>
        <p:style>
          <a:lnRef idx="3">
            <a:schemeClr val="accent2"/>
          </a:lnRef>
          <a:fillRef idx="0">
            <a:schemeClr val="accent2"/>
          </a:fillRef>
          <a:effectRef idx="2">
            <a:schemeClr val="accent2"/>
          </a:effectRef>
          <a:fontRef idx="minor">
            <a:schemeClr val="tx1"/>
          </a:fontRef>
        </p:style>
      </p:cxnSp>
      <p:sp>
        <p:nvSpPr>
          <p:cNvPr id="24" name="Rounded Rectangle 23"/>
          <p:cNvSpPr/>
          <p:nvPr/>
        </p:nvSpPr>
        <p:spPr bwMode="auto">
          <a:xfrm>
            <a:off x="6321552" y="1591818"/>
            <a:ext cx="1676400" cy="9906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sz="2000" dirty="0">
                <a:solidFill>
                  <a:schemeClr val="bg1"/>
                </a:solidFill>
              </a:rPr>
              <a:t>Scan the Items</a:t>
            </a:r>
          </a:p>
        </p:txBody>
      </p:sp>
    </p:spTree>
    <p:extLst>
      <p:ext uri="{BB962C8B-B14F-4D97-AF65-F5344CB8AC3E}">
        <p14:creationId xmlns:p14="http://schemas.microsoft.com/office/powerpoint/2010/main" val="986716496"/>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if…</a:t>
            </a:r>
          </a:p>
        </p:txBody>
      </p:sp>
      <p:sp>
        <p:nvSpPr>
          <p:cNvPr id="3" name="Text Placeholder 2"/>
          <p:cNvSpPr>
            <a:spLocks noGrp="1"/>
          </p:cNvSpPr>
          <p:nvPr>
            <p:ph type="body" sz="quarter" idx="15"/>
          </p:nvPr>
        </p:nvSpPr>
        <p:spPr/>
        <p:txBody>
          <a:bodyPr/>
          <a:lstStyle/>
          <a:p>
            <a:r>
              <a:rPr lang="en-US" dirty="0"/>
              <a:t>I asked you to write down 4 steps? Possible?</a:t>
            </a:r>
          </a:p>
          <a:p>
            <a:r>
              <a:rPr lang="en-US" dirty="0"/>
              <a:t>I asked you to write down 40 steps? Possible?</a:t>
            </a:r>
          </a:p>
          <a:p>
            <a:endParaRPr lang="en-US" dirty="0"/>
          </a:p>
          <a:p>
            <a:r>
              <a:rPr lang="en-US" dirty="0"/>
              <a:t>What are the tradeoffs?</a:t>
            </a:r>
          </a:p>
        </p:txBody>
      </p:sp>
      <p:sp>
        <p:nvSpPr>
          <p:cNvPr id="4" name="Text Placeholder 3"/>
          <p:cNvSpPr>
            <a:spLocks noGrp="1"/>
          </p:cNvSpPr>
          <p:nvPr>
            <p:ph type="body" sz="quarter" idx="16"/>
          </p:nvPr>
        </p:nvSpPr>
        <p:spPr/>
        <p:txBody>
          <a:bodyPr/>
          <a:lstStyle/>
          <a:p>
            <a:endParaRPr lang="en-US"/>
          </a:p>
        </p:txBody>
      </p:sp>
      <p:sp>
        <p:nvSpPr>
          <p:cNvPr id="5" name="Slide Number Placeholder 4"/>
          <p:cNvSpPr>
            <a:spLocks noGrp="1"/>
          </p:cNvSpPr>
          <p:nvPr>
            <p:ph type="sldNum" sz="quarter" idx="17"/>
          </p:nvPr>
        </p:nvSpPr>
        <p:spPr/>
        <p:txBody>
          <a:bodyPr/>
          <a:lstStyle/>
          <a:p>
            <a:pPr>
              <a:buClr>
                <a:srgbClr val="C00000"/>
              </a:buClr>
              <a:buSzPct val="75000"/>
              <a:buFont typeface="Wingdings" panose="05000000000000000000" pitchFamily="2" charset="2"/>
              <a:buNone/>
            </a:pPr>
            <a:fld id="{ED4E8DE7-8107-485D-819E-7A652D98D056}" type="slidenum">
              <a:rPr lang="en-US" smtClean="0"/>
              <a:pPr>
                <a:buClr>
                  <a:srgbClr val="C00000"/>
                </a:buClr>
                <a:buSzPct val="75000"/>
                <a:buFont typeface="Wingdings" panose="05000000000000000000" pitchFamily="2" charset="2"/>
                <a:buNone/>
              </a:pPr>
              <a:t>46</a:t>
            </a:fld>
            <a:endParaRPr lang="en-US" dirty="0"/>
          </a:p>
        </p:txBody>
      </p:sp>
    </p:spTree>
    <p:extLst>
      <p:ext uri="{BB962C8B-B14F-4D97-AF65-F5344CB8AC3E}">
        <p14:creationId xmlns:p14="http://schemas.microsoft.com/office/powerpoint/2010/main" val="1844935522"/>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Rectangle 2"/>
          <p:cNvSpPr>
            <a:spLocks noGrp="1" noChangeArrowheads="1"/>
          </p:cNvSpPr>
          <p:nvPr>
            <p:ph type="title"/>
          </p:nvPr>
        </p:nvSpPr>
        <p:spPr/>
        <p:txBody>
          <a:bodyPr>
            <a:normAutofit fontScale="90000"/>
          </a:bodyPr>
          <a:lstStyle/>
          <a:p>
            <a:r>
              <a:rPr lang="en-US" sz="3200" dirty="0"/>
              <a:t>Another “Pure” BP Model: MBA Program</a:t>
            </a:r>
          </a:p>
        </p:txBody>
      </p:sp>
      <p:sp>
        <p:nvSpPr>
          <p:cNvPr id="16" name="Text Placeholder 15"/>
          <p:cNvSpPr>
            <a:spLocks noGrp="1"/>
          </p:cNvSpPr>
          <p:nvPr>
            <p:ph type="body" sz="quarter" idx="15"/>
          </p:nvPr>
        </p:nvSpPr>
        <p:spPr>
          <a:xfrm>
            <a:off x="304800" y="3790950"/>
            <a:ext cx="3276600" cy="1287624"/>
          </a:xfrm>
        </p:spPr>
        <p:txBody>
          <a:bodyPr>
            <a:normAutofit fontScale="92500" lnSpcReduction="10000"/>
          </a:bodyPr>
          <a:lstStyle/>
          <a:p>
            <a:r>
              <a:rPr lang="en-US" sz="1800" dirty="0"/>
              <a:t>Perspective?</a:t>
            </a:r>
          </a:p>
          <a:p>
            <a:r>
              <a:rPr lang="en-US" sz="1800" dirty="0"/>
              <a:t>Process?</a:t>
            </a:r>
          </a:p>
          <a:p>
            <a:r>
              <a:rPr lang="en-US" sz="1800" dirty="0"/>
              <a:t>Purpose?</a:t>
            </a:r>
          </a:p>
        </p:txBody>
      </p:sp>
      <p:sp>
        <p:nvSpPr>
          <p:cNvPr id="5" name="Slide Number Placeholder 4"/>
          <p:cNvSpPr>
            <a:spLocks noGrp="1"/>
          </p:cNvSpPr>
          <p:nvPr>
            <p:ph type="sldNum" sz="quarter" idx="17"/>
          </p:nvPr>
        </p:nvSpPr>
        <p:spPr/>
        <p:txBody>
          <a:bodyPr/>
          <a:lstStyle/>
          <a:p>
            <a:pPr>
              <a:buClr>
                <a:srgbClr val="C00000"/>
              </a:buClr>
              <a:buSzPct val="75000"/>
              <a:buFont typeface="Wingdings" panose="05000000000000000000" pitchFamily="2" charset="2"/>
              <a:buNone/>
            </a:pPr>
            <a:fld id="{ED4E8DE7-8107-485D-819E-7A652D98D056}" type="slidenum">
              <a:rPr lang="en-US" smtClean="0"/>
              <a:pPr>
                <a:buClr>
                  <a:srgbClr val="C00000"/>
                </a:buClr>
                <a:buSzPct val="75000"/>
                <a:buFont typeface="Wingdings" panose="05000000000000000000" pitchFamily="2" charset="2"/>
                <a:buNone/>
              </a:pPr>
              <a:t>47</a:t>
            </a:fld>
            <a:endParaRPr lang="en-US" dirty="0"/>
          </a:p>
        </p:txBody>
      </p:sp>
      <p:cxnSp>
        <p:nvCxnSpPr>
          <p:cNvPr id="29" name="Straight Arrow Connector 28"/>
          <p:cNvCxnSpPr>
            <a:stCxn id="17" idx="2"/>
          </p:cNvCxnSpPr>
          <p:nvPr/>
        </p:nvCxnSpPr>
        <p:spPr bwMode="auto">
          <a:xfrm>
            <a:off x="1371600" y="1809463"/>
            <a:ext cx="990600" cy="537387"/>
          </a:xfrm>
          <a:prstGeom prst="straightConnector1">
            <a:avLst/>
          </a:prstGeom>
          <a:ln w="57150">
            <a:solidFill>
              <a:schemeClr val="accent2">
                <a:lumMod val="50000"/>
              </a:schemeClr>
            </a:solidFill>
            <a:headEnd type="none" w="med" len="med"/>
            <a:tailEnd type="arrow"/>
          </a:ln>
          <a:effectLst/>
          <a:scene3d>
            <a:camera prst="orthographicFront"/>
            <a:lightRig rig="glow" dir="tl">
              <a:rot lat="0" lon="0" rev="19800000"/>
            </a:lightRig>
          </a:scene3d>
          <a:sp3d prstMaterial="metal"/>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endCxn id="25" idx="1"/>
          </p:cNvCxnSpPr>
          <p:nvPr/>
        </p:nvCxnSpPr>
        <p:spPr bwMode="auto">
          <a:xfrm>
            <a:off x="3200400" y="2842151"/>
            <a:ext cx="1098499" cy="387510"/>
          </a:xfrm>
          <a:prstGeom prst="straightConnector1">
            <a:avLst/>
          </a:prstGeom>
          <a:ln w="57150">
            <a:solidFill>
              <a:schemeClr val="accent2">
                <a:lumMod val="50000"/>
              </a:schemeClr>
            </a:solidFill>
            <a:headEnd type="none" w="med" len="med"/>
            <a:tailEnd type="arrow"/>
          </a:ln>
          <a:effectLst/>
          <a:scene3d>
            <a:camera prst="orthographicFront"/>
            <a:lightRig rig="glow" dir="tl">
              <a:rot lat="0" lon="0" rev="19800000"/>
            </a:lightRig>
          </a:scene3d>
          <a:sp3d prstMaterial="metal"/>
        </p:spPr>
        <p:style>
          <a:lnRef idx="3">
            <a:schemeClr val="accent2"/>
          </a:lnRef>
          <a:fillRef idx="0">
            <a:schemeClr val="accent2"/>
          </a:fillRef>
          <a:effectRef idx="2">
            <a:schemeClr val="accent2"/>
          </a:effectRef>
          <a:fontRef idx="minor">
            <a:schemeClr val="tx1"/>
          </a:fontRef>
        </p:style>
      </p:cxnSp>
      <p:cxnSp>
        <p:nvCxnSpPr>
          <p:cNvPr id="33" name="Straight Arrow Connector 32"/>
          <p:cNvCxnSpPr>
            <a:endCxn id="26" idx="1"/>
          </p:cNvCxnSpPr>
          <p:nvPr/>
        </p:nvCxnSpPr>
        <p:spPr bwMode="auto">
          <a:xfrm>
            <a:off x="5105400" y="3724962"/>
            <a:ext cx="1130027" cy="408888"/>
          </a:xfrm>
          <a:prstGeom prst="straightConnector1">
            <a:avLst/>
          </a:prstGeom>
          <a:ln w="57150">
            <a:solidFill>
              <a:schemeClr val="accent2">
                <a:lumMod val="50000"/>
              </a:schemeClr>
            </a:solidFill>
            <a:headEnd type="none" w="med" len="med"/>
            <a:tailEnd type="arrow"/>
          </a:ln>
          <a:effectLst/>
          <a:scene3d>
            <a:camera prst="orthographicFront"/>
            <a:lightRig rig="glow" dir="tl">
              <a:rot lat="0" lon="0" rev="19800000"/>
            </a:lightRig>
          </a:scene3d>
          <a:sp3d prstMaterial="metal"/>
        </p:spPr>
        <p:style>
          <a:lnRef idx="3">
            <a:schemeClr val="accent2"/>
          </a:lnRef>
          <a:fillRef idx="0">
            <a:schemeClr val="accent2"/>
          </a:fillRef>
          <a:effectRef idx="2">
            <a:schemeClr val="accent2"/>
          </a:effectRef>
          <a:fontRef idx="minor">
            <a:schemeClr val="tx1"/>
          </a:fontRef>
        </p:style>
      </p:cxnSp>
      <p:cxnSp>
        <p:nvCxnSpPr>
          <p:cNvPr id="34" name="Straight Arrow Connector 33"/>
          <p:cNvCxnSpPr>
            <a:stCxn id="24" idx="2"/>
            <a:endCxn id="25" idx="3"/>
          </p:cNvCxnSpPr>
          <p:nvPr/>
        </p:nvCxnSpPr>
        <p:spPr bwMode="auto">
          <a:xfrm flipH="1">
            <a:off x="5975299" y="2318076"/>
            <a:ext cx="1288828" cy="911585"/>
          </a:xfrm>
          <a:prstGeom prst="straightConnector1">
            <a:avLst/>
          </a:prstGeom>
          <a:ln w="57150">
            <a:solidFill>
              <a:schemeClr val="accent2">
                <a:lumMod val="50000"/>
              </a:schemeClr>
            </a:solidFill>
            <a:headEnd type="none" w="med" len="med"/>
            <a:tailEnd type="arrow"/>
          </a:ln>
          <a:effectLst/>
          <a:scene3d>
            <a:camera prst="orthographicFront"/>
            <a:lightRig rig="glow" dir="tl">
              <a:rot lat="0" lon="0" rev="19800000"/>
            </a:lightRig>
          </a:scene3d>
          <a:sp3d prstMaterial="metal"/>
        </p:spPr>
        <p:style>
          <a:lnRef idx="3">
            <a:schemeClr val="accent2"/>
          </a:lnRef>
          <a:fillRef idx="0">
            <a:schemeClr val="accent2"/>
          </a:fillRef>
          <a:effectRef idx="2">
            <a:schemeClr val="accent2"/>
          </a:effectRef>
          <a:fontRef idx="minor">
            <a:schemeClr val="tx1"/>
          </a:fontRef>
        </p:style>
      </p:cxnSp>
      <p:sp>
        <p:nvSpPr>
          <p:cNvPr id="17" name="Rounded Rectangle 16"/>
          <p:cNvSpPr/>
          <p:nvPr/>
        </p:nvSpPr>
        <p:spPr bwMode="auto">
          <a:xfrm>
            <a:off x="533400" y="818863"/>
            <a:ext cx="1676400" cy="9906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sz="2000" dirty="0">
                <a:solidFill>
                  <a:schemeClr val="bg1"/>
                </a:solidFill>
              </a:rPr>
              <a:t>Market Program</a:t>
            </a:r>
          </a:p>
        </p:txBody>
      </p:sp>
      <p:sp>
        <p:nvSpPr>
          <p:cNvPr id="19" name="Rounded Rectangle 18"/>
          <p:cNvSpPr/>
          <p:nvPr/>
        </p:nvSpPr>
        <p:spPr bwMode="auto">
          <a:xfrm>
            <a:off x="2362200" y="1851550"/>
            <a:ext cx="1676400" cy="9906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sz="2000" dirty="0">
                <a:solidFill>
                  <a:schemeClr val="bg1"/>
                </a:solidFill>
              </a:rPr>
              <a:t>Select Candidates</a:t>
            </a:r>
          </a:p>
        </p:txBody>
      </p:sp>
      <p:sp>
        <p:nvSpPr>
          <p:cNvPr id="25" name="Rounded Rectangle 24"/>
          <p:cNvSpPr/>
          <p:nvPr/>
        </p:nvSpPr>
        <p:spPr bwMode="auto">
          <a:xfrm>
            <a:off x="4298899" y="2734361"/>
            <a:ext cx="1676400" cy="9906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sz="2000" dirty="0">
                <a:solidFill>
                  <a:schemeClr val="bg1"/>
                </a:solidFill>
              </a:rPr>
              <a:t>Deliver Program</a:t>
            </a:r>
          </a:p>
        </p:txBody>
      </p:sp>
      <p:sp>
        <p:nvSpPr>
          <p:cNvPr id="26" name="Rounded Rectangle 25"/>
          <p:cNvSpPr/>
          <p:nvPr/>
        </p:nvSpPr>
        <p:spPr bwMode="auto">
          <a:xfrm>
            <a:off x="6235427" y="3638550"/>
            <a:ext cx="1676400" cy="9906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sz="2000" dirty="0">
                <a:solidFill>
                  <a:schemeClr val="bg1"/>
                </a:solidFill>
              </a:rPr>
              <a:t>Develop Network</a:t>
            </a:r>
          </a:p>
        </p:txBody>
      </p:sp>
      <p:sp>
        <p:nvSpPr>
          <p:cNvPr id="24" name="Rounded Rectangle 23"/>
          <p:cNvSpPr/>
          <p:nvPr/>
        </p:nvSpPr>
        <p:spPr bwMode="auto">
          <a:xfrm>
            <a:off x="6235427" y="1327476"/>
            <a:ext cx="2057399" cy="9906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sz="2000" dirty="0">
                <a:solidFill>
                  <a:schemeClr val="bg1"/>
                </a:solidFill>
              </a:rPr>
              <a:t>Design Content</a:t>
            </a:r>
          </a:p>
        </p:txBody>
      </p:sp>
    </p:spTree>
    <p:extLst>
      <p:ext uri="{BB962C8B-B14F-4D97-AF65-F5344CB8AC3E}">
        <p14:creationId xmlns:p14="http://schemas.microsoft.com/office/powerpoint/2010/main" val="2055181849"/>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4" name="Rectangle 4"/>
          <p:cNvSpPr>
            <a:spLocks noGrp="1" noChangeArrowheads="1"/>
          </p:cNvSpPr>
          <p:nvPr>
            <p:ph type="title"/>
          </p:nvPr>
        </p:nvSpPr>
        <p:spPr/>
        <p:txBody>
          <a:bodyPr>
            <a:normAutofit fontScale="90000"/>
          </a:bodyPr>
          <a:lstStyle/>
          <a:p>
            <a:r>
              <a:rPr lang="en-US" dirty="0"/>
              <a:t>Business Processes: Takeaways</a:t>
            </a:r>
          </a:p>
        </p:txBody>
      </p:sp>
      <p:sp>
        <p:nvSpPr>
          <p:cNvPr id="803845" name="Rectangle 5"/>
          <p:cNvSpPr>
            <a:spLocks noGrp="1" noChangeArrowheads="1"/>
          </p:cNvSpPr>
          <p:nvPr>
            <p:ph type="body" sz="quarter" idx="15"/>
          </p:nvPr>
        </p:nvSpPr>
        <p:spPr>
          <a:xfrm>
            <a:off x="323707" y="751039"/>
            <a:ext cx="8763000" cy="3962400"/>
          </a:xfrm>
        </p:spPr>
        <p:txBody>
          <a:bodyPr>
            <a:normAutofit/>
          </a:bodyPr>
          <a:lstStyle/>
          <a:p>
            <a:r>
              <a:rPr lang="en-US" sz="2800" dirty="0"/>
              <a:t>Incredibly useful. Frame for thinking.</a:t>
            </a:r>
          </a:p>
          <a:p>
            <a:r>
              <a:rPr lang="en-US" sz="2800" dirty="0"/>
              <a:t>Appreciate that BPM is cognitively challenging for some individuals</a:t>
            </a:r>
          </a:p>
          <a:p>
            <a:r>
              <a:rPr lang="en-US" sz="2800" dirty="0"/>
              <a:t>Keep in mind the 3 Ps. The answers to many question you might have about your models lie there</a:t>
            </a:r>
          </a:p>
          <a:p>
            <a:r>
              <a:rPr lang="en-US" sz="2800" dirty="0"/>
              <a:t>Many “right” solutions and some wrong ones</a:t>
            </a:r>
          </a:p>
          <a:p>
            <a:r>
              <a:rPr lang="en-US" sz="2800" dirty="0"/>
              <a:t>Good process models seem obviously clear</a:t>
            </a:r>
          </a:p>
        </p:txBody>
      </p:sp>
      <p:sp>
        <p:nvSpPr>
          <p:cNvPr id="3" name="Slide Number Placeholder 2"/>
          <p:cNvSpPr>
            <a:spLocks noGrp="1"/>
          </p:cNvSpPr>
          <p:nvPr>
            <p:ph type="sldNum" sz="quarter" idx="17"/>
          </p:nvPr>
        </p:nvSpPr>
        <p:spPr/>
        <p:txBody>
          <a:bodyPr/>
          <a:lstStyle/>
          <a:p>
            <a:pPr>
              <a:buClr>
                <a:srgbClr val="C00000"/>
              </a:buClr>
              <a:buSzPct val="75000"/>
              <a:buFont typeface="Wingdings" panose="05000000000000000000" pitchFamily="2" charset="2"/>
              <a:buNone/>
            </a:pPr>
            <a:fld id="{ED4E8DE7-8107-485D-819E-7A652D98D056}" type="slidenum">
              <a:rPr lang="en-US" smtClean="0"/>
              <a:pPr>
                <a:buClr>
                  <a:srgbClr val="C00000"/>
                </a:buClr>
                <a:buSzPct val="75000"/>
                <a:buFont typeface="Wingdings" panose="05000000000000000000" pitchFamily="2" charset="2"/>
                <a:buNone/>
              </a:pPr>
              <a:t>48</a:t>
            </a:fld>
            <a:endParaRPr lang="en-US" dirty="0"/>
          </a:p>
        </p:txBody>
      </p:sp>
    </p:spTree>
    <p:extLst>
      <p:ext uri="{BB962C8B-B14F-4D97-AF65-F5344CB8AC3E}">
        <p14:creationId xmlns:p14="http://schemas.microsoft.com/office/powerpoint/2010/main" val="1310147183"/>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03845">
                                            <p:txEl>
                                              <p:pRg st="0" end="0"/>
                                            </p:txEl>
                                          </p:spTgt>
                                        </p:tgtEl>
                                        <p:attrNameLst>
                                          <p:attrName>style.visibility</p:attrName>
                                        </p:attrNameLst>
                                      </p:cBhvr>
                                      <p:to>
                                        <p:strVal val="visible"/>
                                      </p:to>
                                    </p:set>
                                    <p:animEffect transition="in" filter="fade">
                                      <p:cBhvr>
                                        <p:cTn id="7" dur="500"/>
                                        <p:tgtEl>
                                          <p:spTgt spid="8038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03845">
                                            <p:txEl>
                                              <p:pRg st="1" end="1"/>
                                            </p:txEl>
                                          </p:spTgt>
                                        </p:tgtEl>
                                        <p:attrNameLst>
                                          <p:attrName>style.visibility</p:attrName>
                                        </p:attrNameLst>
                                      </p:cBhvr>
                                      <p:to>
                                        <p:strVal val="visible"/>
                                      </p:to>
                                    </p:set>
                                    <p:animEffect transition="in" filter="fade">
                                      <p:cBhvr>
                                        <p:cTn id="12" dur="500"/>
                                        <p:tgtEl>
                                          <p:spTgt spid="8038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03845">
                                            <p:txEl>
                                              <p:pRg st="2" end="2"/>
                                            </p:txEl>
                                          </p:spTgt>
                                        </p:tgtEl>
                                        <p:attrNameLst>
                                          <p:attrName>style.visibility</p:attrName>
                                        </p:attrNameLst>
                                      </p:cBhvr>
                                      <p:to>
                                        <p:strVal val="visible"/>
                                      </p:to>
                                    </p:set>
                                    <p:animEffect transition="in" filter="fade">
                                      <p:cBhvr>
                                        <p:cTn id="17" dur="500"/>
                                        <p:tgtEl>
                                          <p:spTgt spid="80384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03845">
                                            <p:txEl>
                                              <p:pRg st="3" end="3"/>
                                            </p:txEl>
                                          </p:spTgt>
                                        </p:tgtEl>
                                        <p:attrNameLst>
                                          <p:attrName>style.visibility</p:attrName>
                                        </p:attrNameLst>
                                      </p:cBhvr>
                                      <p:to>
                                        <p:strVal val="visible"/>
                                      </p:to>
                                    </p:set>
                                    <p:animEffect transition="in" filter="fade">
                                      <p:cBhvr>
                                        <p:cTn id="22" dur="500"/>
                                        <p:tgtEl>
                                          <p:spTgt spid="80384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03845">
                                            <p:txEl>
                                              <p:pRg st="4" end="4"/>
                                            </p:txEl>
                                          </p:spTgt>
                                        </p:tgtEl>
                                        <p:attrNameLst>
                                          <p:attrName>style.visibility</p:attrName>
                                        </p:attrNameLst>
                                      </p:cBhvr>
                                      <p:to>
                                        <p:strVal val="visible"/>
                                      </p:to>
                                    </p:set>
                                    <p:animEffect transition="in" filter="fade">
                                      <p:cBhvr>
                                        <p:cTn id="27" dur="500"/>
                                        <p:tgtEl>
                                          <p:spTgt spid="80384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384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4" name="Rectangle 4"/>
          <p:cNvSpPr>
            <a:spLocks noGrp="1" noChangeArrowheads="1"/>
          </p:cNvSpPr>
          <p:nvPr>
            <p:ph type="title"/>
          </p:nvPr>
        </p:nvSpPr>
        <p:spPr/>
        <p:txBody>
          <a:bodyPr>
            <a:normAutofit fontScale="90000"/>
          </a:bodyPr>
          <a:lstStyle/>
          <a:p>
            <a:r>
              <a:rPr lang="en-US" dirty="0"/>
              <a:t>Takeaways (cont.)</a:t>
            </a:r>
          </a:p>
        </p:txBody>
      </p:sp>
      <p:sp>
        <p:nvSpPr>
          <p:cNvPr id="803845" name="Rectangle 5"/>
          <p:cNvSpPr>
            <a:spLocks noGrp="1" noChangeArrowheads="1"/>
          </p:cNvSpPr>
          <p:nvPr>
            <p:ph type="body" sz="quarter" idx="15"/>
          </p:nvPr>
        </p:nvSpPr>
        <p:spPr/>
        <p:txBody>
          <a:bodyPr>
            <a:normAutofit/>
          </a:bodyPr>
          <a:lstStyle/>
          <a:p>
            <a:r>
              <a:rPr lang="en-US" sz="2800" dirty="0"/>
              <a:t>Pure BP models have no technology!</a:t>
            </a:r>
            <a:br>
              <a:rPr lang="en-US" sz="2000" dirty="0"/>
            </a:br>
            <a:endParaRPr lang="en-US" sz="2000" dirty="0"/>
          </a:p>
          <a:p>
            <a:r>
              <a:rPr lang="en-US" sz="2800" dirty="0"/>
              <a:t>Details can become overwhelming: </a:t>
            </a:r>
            <a:r>
              <a:rPr lang="en-US" sz="2800" i="1" dirty="0"/>
              <a:t>analysis paralysis</a:t>
            </a:r>
          </a:p>
          <a:p>
            <a:pPr lvl="1"/>
            <a:r>
              <a:rPr lang="en-US" sz="2000" dirty="0"/>
              <a:t>Do not obsess on the “right” model</a:t>
            </a:r>
          </a:p>
          <a:p>
            <a:pPr lvl="1"/>
            <a:r>
              <a:rPr lang="en-US" sz="2000" dirty="0"/>
              <a:t>Begin by focusing on a </a:t>
            </a:r>
            <a:r>
              <a:rPr lang="en-US" sz="2000" b="1" dirty="0"/>
              <a:t>typical</a:t>
            </a:r>
            <a:r>
              <a:rPr lang="en-US" sz="2000" dirty="0"/>
              <a:t> &amp; </a:t>
            </a:r>
            <a:r>
              <a:rPr lang="en-US" sz="2000" b="1" dirty="0"/>
              <a:t>successful</a:t>
            </a:r>
            <a:r>
              <a:rPr lang="en-US" sz="2000" dirty="0"/>
              <a:t> process, add detail later</a:t>
            </a:r>
          </a:p>
          <a:p>
            <a:pPr lvl="1"/>
            <a:r>
              <a:rPr lang="en-US" sz="2000" dirty="0"/>
              <a:t>Use zoom-in/zoom out techniques</a:t>
            </a:r>
          </a:p>
          <a:p>
            <a:pPr lvl="1"/>
            <a:r>
              <a:rPr lang="en-US" sz="2000" dirty="0"/>
              <a:t>Keep it simple, but do not sweep under the rug needed complexity.</a:t>
            </a:r>
            <a:br>
              <a:rPr lang="en-US" sz="2000" dirty="0"/>
            </a:br>
            <a:endParaRPr lang="en-US" sz="2000" dirty="0"/>
          </a:p>
        </p:txBody>
      </p:sp>
      <p:sp>
        <p:nvSpPr>
          <p:cNvPr id="4" name="Slide Number Placeholder 3"/>
          <p:cNvSpPr>
            <a:spLocks noGrp="1"/>
          </p:cNvSpPr>
          <p:nvPr>
            <p:ph type="sldNum" sz="quarter" idx="17"/>
          </p:nvPr>
        </p:nvSpPr>
        <p:spPr/>
        <p:txBody>
          <a:bodyPr/>
          <a:lstStyle/>
          <a:p>
            <a:pPr>
              <a:buClr>
                <a:srgbClr val="C00000"/>
              </a:buClr>
              <a:buSzPct val="75000"/>
              <a:buFont typeface="Wingdings" panose="05000000000000000000" pitchFamily="2" charset="2"/>
              <a:buNone/>
            </a:pPr>
            <a:fld id="{ED4E8DE7-8107-485D-819E-7A652D98D056}" type="slidenum">
              <a:rPr lang="en-US" smtClean="0"/>
              <a:pPr>
                <a:buClr>
                  <a:srgbClr val="C00000"/>
                </a:buClr>
                <a:buSzPct val="75000"/>
                <a:buFont typeface="Wingdings" panose="05000000000000000000" pitchFamily="2" charset="2"/>
                <a:buNone/>
              </a:pPr>
              <a:t>49</a:t>
            </a:fld>
            <a:endParaRPr lang="en-US" dirty="0"/>
          </a:p>
        </p:txBody>
      </p:sp>
      <p:sp>
        <p:nvSpPr>
          <p:cNvPr id="2" name="Oval 1"/>
          <p:cNvSpPr/>
          <p:nvPr/>
        </p:nvSpPr>
        <p:spPr bwMode="auto">
          <a:xfrm>
            <a:off x="8915400" y="4957347"/>
            <a:ext cx="152400" cy="13335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endParaRPr lang="en-US" sz="1800" dirty="0">
              <a:solidFill>
                <a:schemeClr val="bg1"/>
              </a:solidFill>
            </a:endParaRPr>
          </a:p>
        </p:txBody>
      </p:sp>
    </p:spTree>
    <p:extLst>
      <p:ext uri="{BB962C8B-B14F-4D97-AF65-F5344CB8AC3E}">
        <p14:creationId xmlns:p14="http://schemas.microsoft.com/office/powerpoint/2010/main" val="2764941275"/>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03845">
                                            <p:txEl>
                                              <p:pRg st="0" end="0"/>
                                            </p:txEl>
                                          </p:spTgt>
                                        </p:tgtEl>
                                        <p:attrNameLst>
                                          <p:attrName>style.visibility</p:attrName>
                                        </p:attrNameLst>
                                      </p:cBhvr>
                                      <p:to>
                                        <p:strVal val="visible"/>
                                      </p:to>
                                    </p:set>
                                    <p:animEffect transition="in" filter="fade">
                                      <p:cBhvr>
                                        <p:cTn id="7" dur="500"/>
                                        <p:tgtEl>
                                          <p:spTgt spid="8038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03845">
                                            <p:txEl>
                                              <p:pRg st="1" end="1"/>
                                            </p:txEl>
                                          </p:spTgt>
                                        </p:tgtEl>
                                        <p:attrNameLst>
                                          <p:attrName>style.visibility</p:attrName>
                                        </p:attrNameLst>
                                      </p:cBhvr>
                                      <p:to>
                                        <p:strVal val="visible"/>
                                      </p:to>
                                    </p:set>
                                    <p:animEffect transition="in" filter="fade">
                                      <p:cBhvr>
                                        <p:cTn id="12" dur="500"/>
                                        <p:tgtEl>
                                          <p:spTgt spid="80384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03845">
                                            <p:txEl>
                                              <p:pRg st="2" end="2"/>
                                            </p:txEl>
                                          </p:spTgt>
                                        </p:tgtEl>
                                        <p:attrNameLst>
                                          <p:attrName>style.visibility</p:attrName>
                                        </p:attrNameLst>
                                      </p:cBhvr>
                                      <p:to>
                                        <p:strVal val="visible"/>
                                      </p:to>
                                    </p:set>
                                    <p:animEffect transition="in" filter="fade">
                                      <p:cBhvr>
                                        <p:cTn id="15" dur="500"/>
                                        <p:tgtEl>
                                          <p:spTgt spid="80384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03845">
                                            <p:txEl>
                                              <p:pRg st="3" end="3"/>
                                            </p:txEl>
                                          </p:spTgt>
                                        </p:tgtEl>
                                        <p:attrNameLst>
                                          <p:attrName>style.visibility</p:attrName>
                                        </p:attrNameLst>
                                      </p:cBhvr>
                                      <p:to>
                                        <p:strVal val="visible"/>
                                      </p:to>
                                    </p:set>
                                    <p:animEffect transition="in" filter="fade">
                                      <p:cBhvr>
                                        <p:cTn id="18" dur="500"/>
                                        <p:tgtEl>
                                          <p:spTgt spid="80384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03845">
                                            <p:txEl>
                                              <p:pRg st="4" end="4"/>
                                            </p:txEl>
                                          </p:spTgt>
                                        </p:tgtEl>
                                        <p:attrNameLst>
                                          <p:attrName>style.visibility</p:attrName>
                                        </p:attrNameLst>
                                      </p:cBhvr>
                                      <p:to>
                                        <p:strVal val="visible"/>
                                      </p:to>
                                    </p:set>
                                    <p:animEffect transition="in" filter="fade">
                                      <p:cBhvr>
                                        <p:cTn id="21" dur="500"/>
                                        <p:tgtEl>
                                          <p:spTgt spid="80384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03845">
                                            <p:txEl>
                                              <p:pRg st="5" end="5"/>
                                            </p:txEl>
                                          </p:spTgt>
                                        </p:tgtEl>
                                        <p:attrNameLst>
                                          <p:attrName>style.visibility</p:attrName>
                                        </p:attrNameLst>
                                      </p:cBhvr>
                                      <p:to>
                                        <p:strVal val="visible"/>
                                      </p:to>
                                    </p:set>
                                    <p:animEffect transition="in" filter="fade">
                                      <p:cBhvr>
                                        <p:cTn id="24" dur="500"/>
                                        <p:tgtEl>
                                          <p:spTgt spid="80384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384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B6D4B50-DA4F-C74F-A605-1B5B65BCCD79}"/>
              </a:ext>
            </a:extLst>
          </p:cNvPr>
          <p:cNvSpPr>
            <a:spLocks noGrp="1" noChangeArrowheads="1"/>
          </p:cNvSpPr>
          <p:nvPr>
            <p:ph type="title" idx="4294967295"/>
          </p:nvPr>
        </p:nvSpPr>
        <p:spPr>
          <a:xfrm>
            <a:off x="1787129" y="250031"/>
            <a:ext cx="6057900" cy="457200"/>
          </a:xfrm>
        </p:spPr>
        <p:txBody>
          <a:bodyPr>
            <a:normAutofit fontScale="90000"/>
          </a:bodyPr>
          <a:lstStyle/>
          <a:p>
            <a:r>
              <a:rPr lang="en-US" altLang="en-US">
                <a:ea typeface="ＭＳ Ｐゴシック" panose="020B0600070205080204" pitchFamily="34" charset="-128"/>
              </a:rPr>
              <a:t>Database Management System (DBMS)</a:t>
            </a:r>
          </a:p>
        </p:txBody>
      </p:sp>
      <p:sp>
        <p:nvSpPr>
          <p:cNvPr id="9219" name="Rectangle 3">
            <a:extLst>
              <a:ext uri="{FF2B5EF4-FFF2-40B4-BE49-F238E27FC236}">
                <a16:creationId xmlns:a16="http://schemas.microsoft.com/office/drawing/2014/main" id="{F12A8CF9-52B6-9D44-8E02-0A515A414B06}"/>
              </a:ext>
            </a:extLst>
          </p:cNvPr>
          <p:cNvSpPr>
            <a:spLocks noGrp="1" noChangeArrowheads="1"/>
          </p:cNvSpPr>
          <p:nvPr>
            <p:ph type="body" idx="4294967295"/>
          </p:nvPr>
        </p:nvSpPr>
        <p:spPr>
          <a:xfrm>
            <a:off x="2234803" y="820341"/>
            <a:ext cx="5766197" cy="3968353"/>
          </a:xfrm>
        </p:spPr>
        <p:txBody>
          <a:bodyPr/>
          <a:lstStyle/>
          <a:p>
            <a:r>
              <a:rPr lang="en-US" altLang="en-US" sz="1500">
                <a:ea typeface="ＭＳ Ｐゴシック" panose="020B0600070205080204" pitchFamily="34" charset="-128"/>
              </a:rPr>
              <a:t>DBMS contains information about a particular enterprise</a:t>
            </a:r>
          </a:p>
          <a:p>
            <a:pPr lvl="1"/>
            <a:r>
              <a:rPr lang="en-US" altLang="en-US" sz="1350">
                <a:ea typeface="ＭＳ Ｐゴシック" panose="020B0600070205080204" pitchFamily="34" charset="-128"/>
              </a:rPr>
              <a:t>Collection of interrelated data</a:t>
            </a:r>
          </a:p>
          <a:p>
            <a:pPr lvl="1"/>
            <a:r>
              <a:rPr lang="en-US" altLang="en-US" sz="1350">
                <a:ea typeface="ＭＳ Ｐゴシック" panose="020B0600070205080204" pitchFamily="34" charset="-128"/>
              </a:rPr>
              <a:t>Set of programs to access the data </a:t>
            </a:r>
          </a:p>
          <a:p>
            <a:pPr lvl="1"/>
            <a:r>
              <a:rPr lang="en-US" altLang="en-US" sz="1350">
                <a:ea typeface="ＭＳ Ｐゴシック" panose="020B0600070205080204" pitchFamily="34" charset="-128"/>
              </a:rPr>
              <a:t>An environment that is both </a:t>
            </a:r>
            <a:r>
              <a:rPr lang="en-US" altLang="en-US" sz="1350" i="1">
                <a:ea typeface="ＭＳ Ｐゴシック" panose="020B0600070205080204" pitchFamily="34" charset="-128"/>
              </a:rPr>
              <a:t>convenient</a:t>
            </a:r>
            <a:r>
              <a:rPr lang="en-US" altLang="en-US" sz="1350">
                <a:ea typeface="ＭＳ Ｐゴシック" panose="020B0600070205080204" pitchFamily="34" charset="-128"/>
              </a:rPr>
              <a:t> and </a:t>
            </a:r>
            <a:r>
              <a:rPr lang="en-US" altLang="en-US" sz="1350" i="1">
                <a:ea typeface="ＭＳ Ｐゴシック" panose="020B0600070205080204" pitchFamily="34" charset="-128"/>
              </a:rPr>
              <a:t>efficient</a:t>
            </a:r>
            <a:r>
              <a:rPr lang="en-US" altLang="en-US" sz="1350">
                <a:ea typeface="ＭＳ Ｐゴシック" panose="020B0600070205080204" pitchFamily="34" charset="-128"/>
              </a:rPr>
              <a:t> to use</a:t>
            </a:r>
          </a:p>
          <a:p>
            <a:r>
              <a:rPr lang="en-US" altLang="en-US" sz="1500">
                <a:ea typeface="ＭＳ Ｐゴシック" panose="020B0600070205080204" pitchFamily="34" charset="-128"/>
              </a:rPr>
              <a:t>Database Applications:</a:t>
            </a:r>
          </a:p>
          <a:p>
            <a:pPr lvl="1"/>
            <a:r>
              <a:rPr lang="en-US" altLang="en-US" sz="1350">
                <a:ea typeface="ＭＳ Ｐゴシック" panose="020B0600070205080204" pitchFamily="34" charset="-128"/>
              </a:rPr>
              <a:t>Banking: transactions</a:t>
            </a:r>
          </a:p>
          <a:p>
            <a:pPr lvl="1"/>
            <a:r>
              <a:rPr lang="en-US" altLang="en-US" sz="1350">
                <a:ea typeface="ＭＳ Ｐゴシック" panose="020B0600070205080204" pitchFamily="34" charset="-128"/>
              </a:rPr>
              <a:t>Airlines: reservations, schedules</a:t>
            </a:r>
          </a:p>
          <a:p>
            <a:pPr lvl="1"/>
            <a:r>
              <a:rPr lang="en-US" altLang="en-US" sz="1350">
                <a:ea typeface="ＭＳ Ｐゴシック" panose="020B0600070205080204" pitchFamily="34" charset="-128"/>
              </a:rPr>
              <a:t>Universities:  registration, grades</a:t>
            </a:r>
          </a:p>
          <a:p>
            <a:pPr lvl="1"/>
            <a:r>
              <a:rPr lang="en-US" altLang="en-US" sz="1350">
                <a:ea typeface="ＭＳ Ｐゴシック" panose="020B0600070205080204" pitchFamily="34" charset="-128"/>
              </a:rPr>
              <a:t>Sales: customers, products, purchases</a:t>
            </a:r>
          </a:p>
          <a:p>
            <a:pPr lvl="1"/>
            <a:r>
              <a:rPr lang="en-US" altLang="en-US" sz="1350">
                <a:ea typeface="ＭＳ Ｐゴシック" panose="020B0600070205080204" pitchFamily="34" charset="-128"/>
              </a:rPr>
              <a:t>Online retailers: order tracking, customized recommendations</a:t>
            </a:r>
          </a:p>
          <a:p>
            <a:pPr lvl="1"/>
            <a:r>
              <a:rPr lang="en-US" altLang="en-US" sz="1350">
                <a:ea typeface="ＭＳ Ｐゴシック" panose="020B0600070205080204" pitchFamily="34" charset="-128"/>
              </a:rPr>
              <a:t>Manufacturing: production, inventory, orders, supply chain</a:t>
            </a:r>
          </a:p>
          <a:p>
            <a:pPr lvl="1"/>
            <a:r>
              <a:rPr lang="en-US" altLang="en-US" sz="1350">
                <a:ea typeface="ＭＳ Ｐゴシック" panose="020B0600070205080204" pitchFamily="34" charset="-128"/>
              </a:rPr>
              <a:t>Human resources:  employee records, salaries, tax deductions</a:t>
            </a:r>
          </a:p>
          <a:p>
            <a:r>
              <a:rPr lang="en-US" altLang="en-US" sz="1500">
                <a:ea typeface="ＭＳ Ｐゴシック" panose="020B0600070205080204" pitchFamily="34" charset="-128"/>
              </a:rPr>
              <a:t>Databases can be very large.</a:t>
            </a:r>
          </a:p>
          <a:p>
            <a:r>
              <a:rPr lang="en-US" altLang="en-US" sz="1500">
                <a:ea typeface="ＭＳ Ｐゴシック" panose="020B0600070205080204" pitchFamily="34" charset="-128"/>
              </a:rPr>
              <a:t>Databases touch all aspects of our lives</a:t>
            </a:r>
          </a:p>
          <a:p>
            <a:endParaRPr lang="en-US" altLang="en-US" sz="1500">
              <a:ea typeface="ＭＳ Ｐゴシック" panose="020B0600070205080204" pitchFamily="34" charset="-128"/>
            </a:endParaRPr>
          </a:p>
          <a:p>
            <a:endParaRPr lang="en-US" altLang="en-US">
              <a:ea typeface="ＭＳ Ｐゴシック" panose="020B0600070205080204"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500"/>
                                        <p:tgtEl>
                                          <p:spTgt spid="92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fade">
                                      <p:cBhvr>
                                        <p:cTn id="10" dur="500"/>
                                        <p:tgtEl>
                                          <p:spTgt spid="92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219">
                                            <p:txEl>
                                              <p:pRg st="2" end="2"/>
                                            </p:txEl>
                                          </p:spTgt>
                                        </p:tgtEl>
                                        <p:attrNameLst>
                                          <p:attrName>style.visibility</p:attrName>
                                        </p:attrNameLst>
                                      </p:cBhvr>
                                      <p:to>
                                        <p:strVal val="visible"/>
                                      </p:to>
                                    </p:set>
                                    <p:animEffect transition="in" filter="fade">
                                      <p:cBhvr>
                                        <p:cTn id="13" dur="500"/>
                                        <p:tgtEl>
                                          <p:spTgt spid="921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219">
                                            <p:txEl>
                                              <p:pRg st="3" end="3"/>
                                            </p:txEl>
                                          </p:spTgt>
                                        </p:tgtEl>
                                        <p:attrNameLst>
                                          <p:attrName>style.visibility</p:attrName>
                                        </p:attrNameLst>
                                      </p:cBhvr>
                                      <p:to>
                                        <p:strVal val="visible"/>
                                      </p:to>
                                    </p:set>
                                    <p:animEffect transition="in" filter="fade">
                                      <p:cBhvr>
                                        <p:cTn id="16" dur="500"/>
                                        <p:tgtEl>
                                          <p:spTgt spid="9219">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animEffect transition="in" filter="fade">
                                      <p:cBhvr>
                                        <p:cTn id="21" dur="500"/>
                                        <p:tgtEl>
                                          <p:spTgt spid="92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219">
                                            <p:txEl>
                                              <p:pRg st="5" end="5"/>
                                            </p:txEl>
                                          </p:spTgt>
                                        </p:tgtEl>
                                        <p:attrNameLst>
                                          <p:attrName>style.visibility</p:attrName>
                                        </p:attrNameLst>
                                      </p:cBhvr>
                                      <p:to>
                                        <p:strVal val="visible"/>
                                      </p:to>
                                    </p:set>
                                    <p:animEffect transition="in" filter="fade">
                                      <p:cBhvr>
                                        <p:cTn id="24" dur="500"/>
                                        <p:tgtEl>
                                          <p:spTgt spid="921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219">
                                            <p:txEl>
                                              <p:pRg st="6" end="6"/>
                                            </p:txEl>
                                          </p:spTgt>
                                        </p:tgtEl>
                                        <p:attrNameLst>
                                          <p:attrName>style.visibility</p:attrName>
                                        </p:attrNameLst>
                                      </p:cBhvr>
                                      <p:to>
                                        <p:strVal val="visible"/>
                                      </p:to>
                                    </p:set>
                                    <p:animEffect transition="in" filter="fade">
                                      <p:cBhvr>
                                        <p:cTn id="27" dur="500"/>
                                        <p:tgtEl>
                                          <p:spTgt spid="921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219">
                                            <p:txEl>
                                              <p:pRg st="7" end="7"/>
                                            </p:txEl>
                                          </p:spTgt>
                                        </p:tgtEl>
                                        <p:attrNameLst>
                                          <p:attrName>style.visibility</p:attrName>
                                        </p:attrNameLst>
                                      </p:cBhvr>
                                      <p:to>
                                        <p:strVal val="visible"/>
                                      </p:to>
                                    </p:set>
                                    <p:animEffect transition="in" filter="fade">
                                      <p:cBhvr>
                                        <p:cTn id="30" dur="500"/>
                                        <p:tgtEl>
                                          <p:spTgt spid="9219">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219">
                                            <p:txEl>
                                              <p:pRg st="8" end="8"/>
                                            </p:txEl>
                                          </p:spTgt>
                                        </p:tgtEl>
                                        <p:attrNameLst>
                                          <p:attrName>style.visibility</p:attrName>
                                        </p:attrNameLst>
                                      </p:cBhvr>
                                      <p:to>
                                        <p:strVal val="visible"/>
                                      </p:to>
                                    </p:set>
                                    <p:animEffect transition="in" filter="fade">
                                      <p:cBhvr>
                                        <p:cTn id="33" dur="500"/>
                                        <p:tgtEl>
                                          <p:spTgt spid="9219">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219">
                                            <p:txEl>
                                              <p:pRg st="9" end="9"/>
                                            </p:txEl>
                                          </p:spTgt>
                                        </p:tgtEl>
                                        <p:attrNameLst>
                                          <p:attrName>style.visibility</p:attrName>
                                        </p:attrNameLst>
                                      </p:cBhvr>
                                      <p:to>
                                        <p:strVal val="visible"/>
                                      </p:to>
                                    </p:set>
                                    <p:animEffect transition="in" filter="fade">
                                      <p:cBhvr>
                                        <p:cTn id="36" dur="500"/>
                                        <p:tgtEl>
                                          <p:spTgt spid="9219">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9219">
                                            <p:txEl>
                                              <p:pRg st="10" end="10"/>
                                            </p:txEl>
                                          </p:spTgt>
                                        </p:tgtEl>
                                        <p:attrNameLst>
                                          <p:attrName>style.visibility</p:attrName>
                                        </p:attrNameLst>
                                      </p:cBhvr>
                                      <p:to>
                                        <p:strVal val="visible"/>
                                      </p:to>
                                    </p:set>
                                    <p:animEffect transition="in" filter="fade">
                                      <p:cBhvr>
                                        <p:cTn id="39" dur="500"/>
                                        <p:tgtEl>
                                          <p:spTgt spid="9219">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219">
                                            <p:txEl>
                                              <p:pRg st="11" end="11"/>
                                            </p:txEl>
                                          </p:spTgt>
                                        </p:tgtEl>
                                        <p:attrNameLst>
                                          <p:attrName>style.visibility</p:attrName>
                                        </p:attrNameLst>
                                      </p:cBhvr>
                                      <p:to>
                                        <p:strVal val="visible"/>
                                      </p:to>
                                    </p:set>
                                    <p:animEffect transition="in" filter="fade">
                                      <p:cBhvr>
                                        <p:cTn id="42" dur="500"/>
                                        <p:tgtEl>
                                          <p:spTgt spid="9219">
                                            <p:txEl>
                                              <p:pRg st="11" end="1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219">
                                            <p:txEl>
                                              <p:pRg st="12" end="12"/>
                                            </p:txEl>
                                          </p:spTgt>
                                        </p:tgtEl>
                                        <p:attrNameLst>
                                          <p:attrName>style.visibility</p:attrName>
                                        </p:attrNameLst>
                                      </p:cBhvr>
                                      <p:to>
                                        <p:strVal val="visible"/>
                                      </p:to>
                                    </p:set>
                                    <p:animEffect transition="in" filter="fade">
                                      <p:cBhvr>
                                        <p:cTn id="47" dur="500"/>
                                        <p:tgtEl>
                                          <p:spTgt spid="9219">
                                            <p:txEl>
                                              <p:pRg st="12" end="12"/>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219">
                                            <p:txEl>
                                              <p:pRg st="13" end="13"/>
                                            </p:txEl>
                                          </p:spTgt>
                                        </p:tgtEl>
                                        <p:attrNameLst>
                                          <p:attrName>style.visibility</p:attrName>
                                        </p:attrNameLst>
                                      </p:cBhvr>
                                      <p:to>
                                        <p:strVal val="visible"/>
                                      </p:to>
                                    </p:set>
                                    <p:animEffect transition="in" filter="fade">
                                      <p:cBhvr>
                                        <p:cTn id="52" dur="500"/>
                                        <p:tgtEl>
                                          <p:spTgt spid="921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9"/>
          <p:cNvSpPr>
            <a:spLocks noGrp="1" noChangeArrowheads="1"/>
          </p:cNvSpPr>
          <p:nvPr>
            <p:ph type="body" sz="quarter" idx="10"/>
          </p:nvPr>
        </p:nvSpPr>
        <p:spPr/>
        <p:txBody>
          <a:bodyPr/>
          <a:lstStyle/>
          <a:p>
            <a:pPr marL="0" indent="0">
              <a:buNone/>
            </a:pPr>
            <a:r>
              <a:rPr lang="en-US" dirty="0"/>
              <a:t>ER Diagramming (Chen 1976)</a:t>
            </a:r>
          </a:p>
          <a:p>
            <a:pPr lvl="1"/>
            <a:r>
              <a:rPr lang="en-US" dirty="0"/>
              <a:t>1 - Entities</a:t>
            </a:r>
          </a:p>
          <a:p>
            <a:pPr lvl="1"/>
            <a:r>
              <a:rPr lang="en-US" dirty="0"/>
              <a:t>2 - Attributes</a:t>
            </a:r>
          </a:p>
          <a:p>
            <a:pPr lvl="1"/>
            <a:r>
              <a:rPr lang="en-US" dirty="0"/>
              <a:t>3 - Relationships </a:t>
            </a:r>
          </a:p>
        </p:txBody>
      </p:sp>
      <p:sp>
        <p:nvSpPr>
          <p:cNvPr id="11" name="Text Placeholder 10"/>
          <p:cNvSpPr>
            <a:spLocks noGrp="1"/>
          </p:cNvSpPr>
          <p:nvPr>
            <p:ph type="body" sz="quarter" idx="16"/>
          </p:nvPr>
        </p:nvSpPr>
        <p:spPr/>
        <p:txBody>
          <a:bodyPr/>
          <a:lstStyle/>
          <a:p>
            <a:r>
              <a:rPr lang="en-US" dirty="0"/>
              <a:t> </a:t>
            </a:r>
          </a:p>
        </p:txBody>
      </p:sp>
      <p:sp>
        <p:nvSpPr>
          <p:cNvPr id="7186" name="Rectangle 18"/>
          <p:cNvSpPr>
            <a:spLocks noGrp="1" noChangeArrowheads="1"/>
          </p:cNvSpPr>
          <p:nvPr>
            <p:ph type="title"/>
          </p:nvPr>
        </p:nvSpPr>
        <p:spPr/>
        <p:txBody>
          <a:bodyPr>
            <a:normAutofit/>
          </a:bodyPr>
          <a:lstStyle/>
          <a:p>
            <a:r>
              <a:rPr lang="en-US" dirty="0"/>
              <a:t>Data modeling techniques are languages</a:t>
            </a:r>
          </a:p>
        </p:txBody>
      </p:sp>
      <p:pic>
        <p:nvPicPr>
          <p:cNvPr id="7181" name="Picture 13" descr="te0kbyfi[1]"/>
          <p:cNvPicPr>
            <a:picLocks noChangeAspect="1" noChangeArrowheads="1"/>
          </p:cNvPicPr>
          <p:nvPr/>
        </p:nvPicPr>
        <p:blipFill>
          <a:blip r:embed="rId3" cstate="print"/>
          <a:srcRect/>
          <a:stretch>
            <a:fillRect/>
          </a:stretch>
        </p:blipFill>
        <p:spPr bwMode="auto">
          <a:xfrm>
            <a:off x="7010400" y="3486150"/>
            <a:ext cx="1873311" cy="1371600"/>
          </a:xfrm>
          <a:prstGeom prst="rect">
            <a:avLst/>
          </a:prstGeom>
          <a:noFill/>
          <a:ln>
            <a:noFill/>
          </a:ln>
          <a:effectLst>
            <a:outerShdw blurRad="50800" dist="38100" dir="2700000" algn="tl" rotWithShape="0">
              <a:prstClr val="black">
                <a:alpha val="40000"/>
              </a:prstClr>
            </a:outerShdw>
          </a:effectLst>
          <a:scene3d>
            <a:camera prst="perspectiveHeroicExtremeLeftFacing"/>
            <a:lightRig rig="harsh" dir="t">
              <a:rot lat="0" lon="0" rev="3000000"/>
            </a:lightRig>
          </a:scene3d>
          <a:sp3d extrusionH="254000" contourW="19050">
            <a:bevelT w="82550" h="44450" prst="angle"/>
            <a:bevelB w="82550" h="44450" prst="angle"/>
            <a:contourClr>
              <a:srgbClr val="FFFFFF"/>
            </a:contourClr>
          </a:sp3d>
        </p:spPr>
      </p:pic>
    </p:spTree>
    <p:extLst>
      <p:ext uri="{BB962C8B-B14F-4D97-AF65-F5344CB8AC3E}">
        <p14:creationId xmlns:p14="http://schemas.microsoft.com/office/powerpoint/2010/main" val="971593594"/>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4" name="Rectangle 12"/>
          <p:cNvSpPr>
            <a:spLocks noGrp="1" noChangeArrowheads="1"/>
          </p:cNvSpPr>
          <p:nvPr>
            <p:ph type="title"/>
          </p:nvPr>
        </p:nvSpPr>
        <p:spPr/>
        <p:txBody>
          <a:bodyPr>
            <a:normAutofit fontScale="90000"/>
          </a:bodyPr>
          <a:lstStyle/>
          <a:p>
            <a:r>
              <a:rPr lang="en-US" dirty="0"/>
              <a:t>1 – Entities are conceptual types </a:t>
            </a:r>
          </a:p>
        </p:txBody>
      </p:sp>
      <p:sp>
        <p:nvSpPr>
          <p:cNvPr id="8205" name="Rectangle 13"/>
          <p:cNvSpPr>
            <a:spLocks noGrp="1" noChangeArrowheads="1"/>
          </p:cNvSpPr>
          <p:nvPr>
            <p:ph type="body" sz="quarter" idx="15"/>
          </p:nvPr>
        </p:nvSpPr>
        <p:spPr>
          <a:xfrm>
            <a:off x="304800" y="742950"/>
            <a:ext cx="8763000" cy="2438400"/>
          </a:xfrm>
        </p:spPr>
        <p:txBody>
          <a:bodyPr/>
          <a:lstStyle/>
          <a:p>
            <a:pPr marL="0" indent="0">
              <a:buNone/>
            </a:pPr>
            <a:r>
              <a:rPr lang="en-US" dirty="0"/>
              <a:t> Examples: Customer, Order, Stock, Employee…</a:t>
            </a:r>
          </a:p>
          <a:p>
            <a:r>
              <a:rPr lang="en-US" dirty="0"/>
              <a:t>Entities are not instances.</a:t>
            </a:r>
            <a:br>
              <a:rPr lang="en-US" dirty="0"/>
            </a:br>
            <a:r>
              <a:rPr lang="en-US" dirty="0"/>
              <a:t>Entities</a:t>
            </a:r>
            <a:r>
              <a:rPr lang="en-US" i="1" dirty="0"/>
              <a:t> have</a:t>
            </a:r>
            <a:r>
              <a:rPr lang="en-US" dirty="0"/>
              <a:t> instances.</a:t>
            </a:r>
          </a:p>
          <a:p>
            <a:r>
              <a:rPr lang="en-US" dirty="0"/>
              <a:t>Each instance must be uniquely identifiable.</a:t>
            </a:r>
          </a:p>
          <a:p>
            <a:pPr marL="0" indent="0">
              <a:buNone/>
            </a:pPr>
            <a:r>
              <a:rPr lang="en-US" dirty="0"/>
              <a:t>	</a:t>
            </a:r>
          </a:p>
        </p:txBody>
      </p:sp>
      <p:sp>
        <p:nvSpPr>
          <p:cNvPr id="8197" name="Rectangle 5"/>
          <p:cNvSpPr>
            <a:spLocks noChangeArrowheads="1"/>
          </p:cNvSpPr>
          <p:nvPr/>
        </p:nvSpPr>
        <p:spPr bwMode="auto">
          <a:xfrm>
            <a:off x="5867400" y="3752850"/>
            <a:ext cx="2286000" cy="5334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t"/>
          <a:lstStyle/>
          <a:p>
            <a:pPr algn="ctr" eaLnBrk="0" hangingPunct="0"/>
            <a:r>
              <a:rPr lang="en-US" sz="2800" dirty="0">
                <a:solidFill>
                  <a:srgbClr val="FFFFFF"/>
                </a:solidFill>
                <a:latin typeface="Tahoma" pitchFamily="34" charset="0"/>
              </a:rPr>
              <a:t>CUSTOMER</a:t>
            </a:r>
          </a:p>
        </p:txBody>
      </p:sp>
      <p:sp>
        <p:nvSpPr>
          <p:cNvPr id="8198" name="Line 6"/>
          <p:cNvSpPr>
            <a:spLocks noChangeShapeType="1"/>
          </p:cNvSpPr>
          <p:nvPr/>
        </p:nvSpPr>
        <p:spPr bwMode="auto">
          <a:xfrm>
            <a:off x="1371600" y="3668778"/>
            <a:ext cx="2959905" cy="0"/>
          </a:xfrm>
          <a:prstGeom prst="line">
            <a:avLst/>
          </a:prstGeom>
          <a:noFill/>
          <a:ln w="12700">
            <a:solidFill>
              <a:schemeClr val="tx1">
                <a:lumMod val="65000"/>
                <a:lumOff val="35000"/>
              </a:schemeClr>
            </a:solidFill>
            <a:round/>
            <a:headEnd/>
            <a:tailEnd/>
          </a:ln>
          <a:effectLst/>
        </p:spPr>
        <p:txBody>
          <a:bodyPr/>
          <a:lstStyle/>
          <a:p>
            <a:endParaRPr lang="en-US" dirty="0"/>
          </a:p>
        </p:txBody>
      </p:sp>
      <p:cxnSp>
        <p:nvCxnSpPr>
          <p:cNvPr id="8" name="Straight Connector 7"/>
          <p:cNvCxnSpPr/>
          <p:nvPr/>
        </p:nvCxnSpPr>
        <p:spPr bwMode="auto">
          <a:xfrm>
            <a:off x="2895600" y="3486150"/>
            <a:ext cx="0" cy="1066800"/>
          </a:xfrm>
          <a:prstGeom prst="line">
            <a:avLst/>
          </a:prstGeom>
          <a:noFill/>
          <a:ln w="9525" cap="flat" cmpd="sng" algn="ctr">
            <a:solidFill>
              <a:schemeClr val="tx1">
                <a:lumMod val="85000"/>
                <a:lumOff val="15000"/>
              </a:schemeClr>
            </a:solidFill>
            <a:prstDash val="solid"/>
            <a:round/>
            <a:headEnd type="none" w="med" len="med"/>
            <a:tailEnd type="none" w="med" len="med"/>
          </a:ln>
          <a:effectLst/>
        </p:spPr>
      </p:cxnSp>
      <p:sp>
        <p:nvSpPr>
          <p:cNvPr id="10" name="Rectangle 9"/>
          <p:cNvSpPr/>
          <p:nvPr/>
        </p:nvSpPr>
        <p:spPr>
          <a:xfrm>
            <a:off x="1399939" y="3330424"/>
            <a:ext cx="4572000" cy="1323439"/>
          </a:xfrm>
          <a:prstGeom prst="rect">
            <a:avLst/>
          </a:prstGeom>
        </p:spPr>
        <p:txBody>
          <a:bodyPr>
            <a:spAutoFit/>
          </a:bodyPr>
          <a:lstStyle/>
          <a:p>
            <a:pPr algn="l"/>
            <a:r>
              <a:rPr lang="en-US" sz="2000" dirty="0">
                <a:solidFill>
                  <a:srgbClr val="000066"/>
                </a:solidFill>
                <a:effectLst/>
                <a:latin typeface="+mn-lt"/>
              </a:rPr>
              <a:t>ERD	         	RDBMS</a:t>
            </a:r>
          </a:p>
          <a:p>
            <a:pPr algn="l"/>
            <a:r>
              <a:rPr lang="en-US" sz="2000" dirty="0">
                <a:solidFill>
                  <a:srgbClr val="000066"/>
                </a:solidFill>
                <a:effectLst/>
                <a:latin typeface="+mn-lt"/>
              </a:rPr>
              <a:t>Entity		Table</a:t>
            </a:r>
          </a:p>
          <a:p>
            <a:pPr algn="l"/>
            <a:r>
              <a:rPr lang="en-US" sz="2000" dirty="0">
                <a:solidFill>
                  <a:srgbClr val="000066"/>
                </a:solidFill>
                <a:effectLst/>
                <a:latin typeface="+mn-lt"/>
              </a:rPr>
              <a:t>Instance		Record</a:t>
            </a:r>
          </a:p>
          <a:p>
            <a:pPr algn="l"/>
            <a:r>
              <a:rPr lang="en-US" sz="2000" dirty="0">
                <a:solidFill>
                  <a:srgbClr val="000066"/>
                </a:solidFill>
                <a:effectLst/>
                <a:latin typeface="+mn-lt"/>
              </a:rPr>
              <a:t>Identifier	Primary key</a:t>
            </a:r>
          </a:p>
        </p:txBody>
      </p:sp>
    </p:spTree>
    <p:extLst>
      <p:ext uri="{BB962C8B-B14F-4D97-AF65-F5344CB8AC3E}">
        <p14:creationId xmlns:p14="http://schemas.microsoft.com/office/powerpoint/2010/main" val="3366606838"/>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7" name="Rectangle 11"/>
          <p:cNvSpPr>
            <a:spLocks noGrp="1" noChangeArrowheads="1"/>
          </p:cNvSpPr>
          <p:nvPr>
            <p:ph type="title"/>
          </p:nvPr>
        </p:nvSpPr>
        <p:spPr/>
        <p:txBody>
          <a:bodyPr>
            <a:normAutofit fontScale="90000"/>
          </a:bodyPr>
          <a:lstStyle/>
          <a:p>
            <a:r>
              <a:rPr lang="en-US" dirty="0"/>
              <a:t>Attributes are properties of entities</a:t>
            </a:r>
          </a:p>
        </p:txBody>
      </p:sp>
      <p:sp>
        <p:nvSpPr>
          <p:cNvPr id="9228" name="Rectangle 12"/>
          <p:cNvSpPr>
            <a:spLocks noGrp="1" noChangeArrowheads="1"/>
          </p:cNvSpPr>
          <p:nvPr>
            <p:ph type="body" sz="quarter" idx="15"/>
          </p:nvPr>
        </p:nvSpPr>
        <p:spPr>
          <a:xfrm>
            <a:off x="304800" y="742950"/>
            <a:ext cx="8763000" cy="1676400"/>
          </a:xfrm>
        </p:spPr>
        <p:txBody>
          <a:bodyPr/>
          <a:lstStyle/>
          <a:p>
            <a:pPr lvl="1"/>
            <a:r>
              <a:rPr lang="en-US" dirty="0"/>
              <a:t>Example: product name, description, price…</a:t>
            </a:r>
          </a:p>
          <a:p>
            <a:r>
              <a:rPr lang="en-US" dirty="0"/>
              <a:t>An attribute </a:t>
            </a:r>
            <a:r>
              <a:rPr lang="en-US" i="1" dirty="0"/>
              <a:t>is not</a:t>
            </a:r>
            <a:r>
              <a:rPr lang="en-US" dirty="0"/>
              <a:t> a value, an attribute </a:t>
            </a:r>
            <a:r>
              <a:rPr lang="en-US" i="1" dirty="0"/>
              <a:t>has</a:t>
            </a:r>
            <a:r>
              <a:rPr lang="en-US" dirty="0"/>
              <a:t> a value for each instance of an entity.	</a:t>
            </a:r>
            <a:br>
              <a:rPr lang="en-US" dirty="0"/>
            </a:br>
            <a:r>
              <a:rPr lang="en-US" dirty="0"/>
              <a:t> </a:t>
            </a:r>
          </a:p>
        </p:txBody>
      </p:sp>
      <p:sp>
        <p:nvSpPr>
          <p:cNvPr id="9222" name="Line 6"/>
          <p:cNvSpPr>
            <a:spLocks noChangeShapeType="1"/>
          </p:cNvSpPr>
          <p:nvPr/>
        </p:nvSpPr>
        <p:spPr bwMode="auto">
          <a:xfrm>
            <a:off x="533400" y="3592578"/>
            <a:ext cx="4568573" cy="0"/>
          </a:xfrm>
          <a:prstGeom prst="line">
            <a:avLst/>
          </a:prstGeom>
          <a:noFill/>
          <a:ln w="12700">
            <a:solidFill>
              <a:schemeClr val="tx1"/>
            </a:solidFill>
            <a:round/>
            <a:headEnd/>
            <a:tailEnd/>
          </a:ln>
          <a:effectLst/>
        </p:spPr>
        <p:txBody>
          <a:bodyPr/>
          <a:lstStyle/>
          <a:p>
            <a:endParaRPr lang="en-US" dirty="0"/>
          </a:p>
        </p:txBody>
      </p:sp>
      <p:sp>
        <p:nvSpPr>
          <p:cNvPr id="9223" name="Line 7"/>
          <p:cNvSpPr>
            <a:spLocks noChangeShapeType="1"/>
          </p:cNvSpPr>
          <p:nvPr/>
        </p:nvSpPr>
        <p:spPr bwMode="auto">
          <a:xfrm>
            <a:off x="2209800" y="3257550"/>
            <a:ext cx="0" cy="1447800"/>
          </a:xfrm>
          <a:prstGeom prst="line">
            <a:avLst/>
          </a:prstGeom>
          <a:noFill/>
          <a:ln w="12700">
            <a:solidFill>
              <a:schemeClr val="tx1"/>
            </a:solidFill>
            <a:round/>
            <a:headEnd/>
            <a:tailEnd/>
          </a:ln>
          <a:effectLst/>
        </p:spPr>
        <p:txBody>
          <a:bodyPr/>
          <a:lstStyle/>
          <a:p>
            <a:endParaRPr lang="en-US" dirty="0"/>
          </a:p>
        </p:txBody>
      </p:sp>
      <p:grpSp>
        <p:nvGrpSpPr>
          <p:cNvPr id="10" name="Group 9"/>
          <p:cNvGrpSpPr/>
          <p:nvPr/>
        </p:nvGrpSpPr>
        <p:grpSpPr>
          <a:xfrm>
            <a:off x="6248400" y="3028950"/>
            <a:ext cx="2667000" cy="1828800"/>
            <a:chOff x="5943600" y="2495550"/>
            <a:chExt cx="2667000" cy="1828800"/>
          </a:xfrm>
        </p:grpSpPr>
        <p:sp>
          <p:nvSpPr>
            <p:cNvPr id="9224" name="Rectangle 8"/>
            <p:cNvSpPr>
              <a:spLocks noChangeArrowheads="1"/>
            </p:cNvSpPr>
            <p:nvPr/>
          </p:nvSpPr>
          <p:spPr bwMode="auto">
            <a:xfrm>
              <a:off x="5943600" y="2495550"/>
              <a:ext cx="2667000" cy="18288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t"/>
            <a:lstStyle/>
            <a:p>
              <a:pPr algn="l" eaLnBrk="0" hangingPunct="0"/>
              <a:r>
                <a:rPr lang="en-US" sz="2800" dirty="0">
                  <a:solidFill>
                    <a:srgbClr val="FFFFFF"/>
                  </a:solidFill>
                  <a:latin typeface="Tahoma" pitchFamily="34" charset="0"/>
                </a:rPr>
                <a:t>CUSTOMER</a:t>
              </a:r>
            </a:p>
            <a:p>
              <a:pPr algn="l" eaLnBrk="0" hangingPunct="0"/>
              <a:r>
                <a:rPr lang="en-US" sz="2800" u="sng" dirty="0">
                  <a:solidFill>
                    <a:schemeClr val="bg1"/>
                  </a:solidFill>
                  <a:latin typeface="Tahoma" pitchFamily="34" charset="0"/>
                </a:rPr>
                <a:t>CustomerID</a:t>
              </a:r>
            </a:p>
            <a:p>
              <a:pPr algn="l" eaLnBrk="0" hangingPunct="0"/>
              <a:r>
                <a:rPr lang="en-US" sz="2800" dirty="0">
                  <a:solidFill>
                    <a:schemeClr val="bg1"/>
                  </a:solidFill>
                  <a:latin typeface="Tahoma" pitchFamily="34" charset="0"/>
                </a:rPr>
                <a:t>FirstName</a:t>
              </a:r>
            </a:p>
            <a:p>
              <a:pPr algn="l" eaLnBrk="0" hangingPunct="0"/>
              <a:r>
                <a:rPr lang="en-US" sz="2800" dirty="0">
                  <a:solidFill>
                    <a:schemeClr val="bg1"/>
                  </a:solidFill>
                  <a:latin typeface="Tahoma" pitchFamily="34" charset="0"/>
                </a:rPr>
                <a:t>LastName</a:t>
              </a:r>
            </a:p>
          </p:txBody>
        </p:sp>
        <p:cxnSp>
          <p:nvCxnSpPr>
            <p:cNvPr id="7" name="Straight Connector 6"/>
            <p:cNvCxnSpPr/>
            <p:nvPr/>
          </p:nvCxnSpPr>
          <p:spPr bwMode="auto">
            <a:xfrm>
              <a:off x="5943600" y="2952750"/>
              <a:ext cx="2667000" cy="0"/>
            </a:xfrm>
            <a:prstGeom prst="line">
              <a:avLst/>
            </a:prstGeom>
            <a:ln>
              <a:headEnd/>
              <a:tailEnd/>
            </a:ln>
          </p:spPr>
          <p:style>
            <a:lnRef idx="1">
              <a:schemeClr val="accent5"/>
            </a:lnRef>
            <a:fillRef idx="0">
              <a:schemeClr val="accent5"/>
            </a:fillRef>
            <a:effectRef idx="0">
              <a:schemeClr val="accent5"/>
            </a:effectRef>
            <a:fontRef idx="minor">
              <a:schemeClr val="tx1"/>
            </a:fontRef>
          </p:style>
        </p:cxnSp>
      </p:grpSp>
      <p:sp>
        <p:nvSpPr>
          <p:cNvPr id="14" name="Rectangle 13"/>
          <p:cNvSpPr/>
          <p:nvPr/>
        </p:nvSpPr>
        <p:spPr>
          <a:xfrm>
            <a:off x="685800" y="3257550"/>
            <a:ext cx="4572000" cy="1015663"/>
          </a:xfrm>
          <a:prstGeom prst="rect">
            <a:avLst/>
          </a:prstGeom>
        </p:spPr>
        <p:txBody>
          <a:bodyPr>
            <a:spAutoFit/>
          </a:bodyPr>
          <a:lstStyle/>
          <a:p>
            <a:pPr algn="l"/>
            <a:r>
              <a:rPr lang="en-US" sz="2000" dirty="0">
                <a:solidFill>
                  <a:srgbClr val="000066"/>
                </a:solidFill>
                <a:effectLst/>
                <a:latin typeface="+mn-lt"/>
              </a:rPr>
              <a:t>ERD        	RDBMS</a:t>
            </a:r>
          </a:p>
          <a:p>
            <a:pPr algn="l"/>
            <a:r>
              <a:rPr lang="en-US" sz="2000" dirty="0">
                <a:solidFill>
                  <a:srgbClr val="000066"/>
                </a:solidFill>
                <a:effectLst/>
                <a:latin typeface="+mn-lt"/>
              </a:rPr>
              <a:t>Attribute	Column / field</a:t>
            </a:r>
            <a:br>
              <a:rPr lang="en-US" sz="2000" dirty="0">
                <a:solidFill>
                  <a:srgbClr val="000066"/>
                </a:solidFill>
                <a:effectLst/>
                <a:latin typeface="+mn-lt"/>
              </a:rPr>
            </a:br>
            <a:r>
              <a:rPr lang="en-US" sz="2000" dirty="0">
                <a:solidFill>
                  <a:srgbClr val="000066"/>
                </a:solidFill>
                <a:effectLst/>
                <a:latin typeface="+mn-lt"/>
              </a:rPr>
              <a:t>Value	       	Cell content / value</a:t>
            </a:r>
          </a:p>
        </p:txBody>
      </p:sp>
    </p:spTree>
    <p:extLst>
      <p:ext uri="{BB962C8B-B14F-4D97-AF65-F5344CB8AC3E}">
        <p14:creationId xmlns:p14="http://schemas.microsoft.com/office/powerpoint/2010/main" val="619145876"/>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7" name="Rectangle 11"/>
          <p:cNvSpPr>
            <a:spLocks noGrp="1" noChangeArrowheads="1"/>
          </p:cNvSpPr>
          <p:nvPr>
            <p:ph type="title"/>
          </p:nvPr>
        </p:nvSpPr>
        <p:spPr/>
        <p:txBody>
          <a:bodyPr>
            <a:normAutofit fontScale="90000"/>
          </a:bodyPr>
          <a:lstStyle/>
          <a:p>
            <a:r>
              <a:rPr lang="en-US" dirty="0"/>
              <a:t>Identifiers are special attributes</a:t>
            </a:r>
          </a:p>
        </p:txBody>
      </p:sp>
      <p:sp>
        <p:nvSpPr>
          <p:cNvPr id="9228" name="Rectangle 12"/>
          <p:cNvSpPr>
            <a:spLocks noGrp="1" noChangeArrowheads="1"/>
          </p:cNvSpPr>
          <p:nvPr>
            <p:ph type="body" sz="quarter" idx="15"/>
          </p:nvPr>
        </p:nvSpPr>
        <p:spPr>
          <a:xfrm>
            <a:off x="304800" y="742950"/>
            <a:ext cx="8763000" cy="1676400"/>
          </a:xfrm>
        </p:spPr>
        <p:txBody>
          <a:bodyPr>
            <a:normAutofit lnSpcReduction="10000"/>
          </a:bodyPr>
          <a:lstStyle/>
          <a:p>
            <a:pPr lvl="1"/>
            <a:r>
              <a:rPr lang="en-US" dirty="0"/>
              <a:t>Example: CustomerID, ProductNo, …</a:t>
            </a:r>
          </a:p>
          <a:p>
            <a:r>
              <a:rPr lang="en-US" dirty="0"/>
              <a:t>Identifiers must be unique</a:t>
            </a:r>
          </a:p>
          <a:p>
            <a:r>
              <a:rPr lang="en-US" dirty="0"/>
              <a:t>Composite identifiers	</a:t>
            </a:r>
            <a:br>
              <a:rPr lang="en-US" dirty="0"/>
            </a:br>
            <a:r>
              <a:rPr lang="en-US" dirty="0"/>
              <a:t> </a:t>
            </a:r>
          </a:p>
        </p:txBody>
      </p:sp>
      <p:sp>
        <p:nvSpPr>
          <p:cNvPr id="9222" name="Line 6"/>
          <p:cNvSpPr>
            <a:spLocks noChangeShapeType="1"/>
          </p:cNvSpPr>
          <p:nvPr/>
        </p:nvSpPr>
        <p:spPr bwMode="auto">
          <a:xfrm flipV="1">
            <a:off x="152401" y="3181350"/>
            <a:ext cx="2666999" cy="30228"/>
          </a:xfrm>
          <a:prstGeom prst="line">
            <a:avLst/>
          </a:prstGeom>
          <a:noFill/>
          <a:ln w="12700">
            <a:solidFill>
              <a:schemeClr val="tx1"/>
            </a:solidFill>
            <a:round/>
            <a:headEnd/>
            <a:tailEnd/>
          </a:ln>
          <a:effectLst/>
        </p:spPr>
        <p:txBody>
          <a:bodyPr/>
          <a:lstStyle/>
          <a:p>
            <a:endParaRPr lang="en-US" dirty="0"/>
          </a:p>
        </p:txBody>
      </p:sp>
      <p:sp>
        <p:nvSpPr>
          <p:cNvPr id="9223" name="Line 7"/>
          <p:cNvSpPr>
            <a:spLocks noChangeShapeType="1"/>
          </p:cNvSpPr>
          <p:nvPr/>
        </p:nvSpPr>
        <p:spPr bwMode="auto">
          <a:xfrm>
            <a:off x="1295400" y="2876550"/>
            <a:ext cx="0" cy="1447800"/>
          </a:xfrm>
          <a:prstGeom prst="line">
            <a:avLst/>
          </a:prstGeom>
          <a:noFill/>
          <a:ln w="12700">
            <a:solidFill>
              <a:schemeClr val="tx1"/>
            </a:solidFill>
            <a:round/>
            <a:headEnd/>
            <a:tailEnd/>
          </a:ln>
          <a:effectLst/>
        </p:spPr>
        <p:txBody>
          <a:bodyPr/>
          <a:lstStyle/>
          <a:p>
            <a:endParaRPr lang="en-US" dirty="0"/>
          </a:p>
        </p:txBody>
      </p:sp>
      <p:grpSp>
        <p:nvGrpSpPr>
          <p:cNvPr id="10" name="Group 9"/>
          <p:cNvGrpSpPr/>
          <p:nvPr/>
        </p:nvGrpSpPr>
        <p:grpSpPr>
          <a:xfrm>
            <a:off x="6705600" y="819150"/>
            <a:ext cx="2286000" cy="1828800"/>
            <a:chOff x="5943600" y="2495550"/>
            <a:chExt cx="2667000" cy="1828800"/>
          </a:xfrm>
        </p:grpSpPr>
        <p:sp>
          <p:nvSpPr>
            <p:cNvPr id="9224" name="Rectangle 8"/>
            <p:cNvSpPr>
              <a:spLocks noChangeArrowheads="1"/>
            </p:cNvSpPr>
            <p:nvPr/>
          </p:nvSpPr>
          <p:spPr bwMode="auto">
            <a:xfrm>
              <a:off x="5943600" y="2495550"/>
              <a:ext cx="2667000" cy="18288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t"/>
            <a:lstStyle/>
            <a:p>
              <a:pPr algn="l" eaLnBrk="0" hangingPunct="0"/>
              <a:r>
                <a:rPr lang="en-US" sz="2800" dirty="0">
                  <a:solidFill>
                    <a:srgbClr val="FFFFFF"/>
                  </a:solidFill>
                  <a:latin typeface="Tahoma" pitchFamily="34" charset="0"/>
                </a:rPr>
                <a:t>CUSTOMER</a:t>
              </a:r>
            </a:p>
            <a:p>
              <a:pPr algn="l" eaLnBrk="0" hangingPunct="0"/>
              <a:r>
                <a:rPr lang="en-US" sz="2800" u="sng" dirty="0">
                  <a:solidFill>
                    <a:schemeClr val="bg1"/>
                  </a:solidFill>
                  <a:latin typeface="Tahoma" pitchFamily="34" charset="0"/>
                </a:rPr>
                <a:t>CustomerID</a:t>
              </a:r>
            </a:p>
            <a:p>
              <a:pPr algn="l" eaLnBrk="0" hangingPunct="0"/>
              <a:r>
                <a:rPr lang="en-US" sz="2800" dirty="0">
                  <a:solidFill>
                    <a:schemeClr val="bg1"/>
                  </a:solidFill>
                  <a:latin typeface="Tahoma" pitchFamily="34" charset="0"/>
                </a:rPr>
                <a:t>FirstName</a:t>
              </a:r>
            </a:p>
            <a:p>
              <a:pPr algn="l" eaLnBrk="0" hangingPunct="0"/>
              <a:r>
                <a:rPr lang="en-US" sz="2800" dirty="0">
                  <a:solidFill>
                    <a:schemeClr val="bg1"/>
                  </a:solidFill>
                  <a:latin typeface="Tahoma" pitchFamily="34" charset="0"/>
                </a:rPr>
                <a:t>LastName</a:t>
              </a:r>
            </a:p>
          </p:txBody>
        </p:sp>
        <p:cxnSp>
          <p:nvCxnSpPr>
            <p:cNvPr id="7" name="Straight Connector 6"/>
            <p:cNvCxnSpPr/>
            <p:nvPr/>
          </p:nvCxnSpPr>
          <p:spPr bwMode="auto">
            <a:xfrm>
              <a:off x="5943600" y="2952750"/>
              <a:ext cx="2667000" cy="0"/>
            </a:xfrm>
            <a:prstGeom prst="line">
              <a:avLst/>
            </a:prstGeom>
            <a:ln>
              <a:headEnd/>
              <a:tailEnd/>
            </a:ln>
          </p:spPr>
          <p:style>
            <a:lnRef idx="1">
              <a:schemeClr val="accent5"/>
            </a:lnRef>
            <a:fillRef idx="0">
              <a:schemeClr val="accent5"/>
            </a:fillRef>
            <a:effectRef idx="0">
              <a:schemeClr val="accent5"/>
            </a:effectRef>
            <a:fontRef idx="minor">
              <a:schemeClr val="tx1"/>
            </a:fontRef>
          </p:style>
        </p:cxnSp>
      </p:grpSp>
      <p:sp>
        <p:nvSpPr>
          <p:cNvPr id="14" name="Rectangle 13"/>
          <p:cNvSpPr/>
          <p:nvPr/>
        </p:nvSpPr>
        <p:spPr>
          <a:xfrm>
            <a:off x="152400" y="2876550"/>
            <a:ext cx="2971800" cy="707886"/>
          </a:xfrm>
          <a:prstGeom prst="rect">
            <a:avLst/>
          </a:prstGeom>
        </p:spPr>
        <p:txBody>
          <a:bodyPr wrap="square">
            <a:spAutoFit/>
          </a:bodyPr>
          <a:lstStyle/>
          <a:p>
            <a:pPr algn="l"/>
            <a:r>
              <a:rPr lang="en-US" sz="2000" dirty="0">
                <a:solidFill>
                  <a:srgbClr val="000066"/>
                </a:solidFill>
                <a:effectLst/>
                <a:latin typeface="+mn-lt"/>
              </a:rPr>
              <a:t>ERD             RDBMS</a:t>
            </a:r>
          </a:p>
          <a:p>
            <a:pPr algn="l"/>
            <a:r>
              <a:rPr lang="en-US" sz="2000" dirty="0">
                <a:solidFill>
                  <a:srgbClr val="000066"/>
                </a:solidFill>
                <a:effectLst/>
                <a:latin typeface="+mn-lt"/>
              </a:rPr>
              <a:t>Identifier      Primary key</a:t>
            </a:r>
          </a:p>
        </p:txBody>
      </p:sp>
      <p:grpSp>
        <p:nvGrpSpPr>
          <p:cNvPr id="11" name="Group 10"/>
          <p:cNvGrpSpPr/>
          <p:nvPr/>
        </p:nvGrpSpPr>
        <p:grpSpPr>
          <a:xfrm>
            <a:off x="3774186" y="3051036"/>
            <a:ext cx="2305050" cy="1981200"/>
            <a:chOff x="3733800" y="3028950"/>
            <a:chExt cx="2765146" cy="1981200"/>
          </a:xfrm>
        </p:grpSpPr>
        <p:sp>
          <p:nvSpPr>
            <p:cNvPr id="12" name="Rectangle 11"/>
            <p:cNvSpPr>
              <a:spLocks noChangeArrowheads="1"/>
            </p:cNvSpPr>
            <p:nvPr/>
          </p:nvSpPr>
          <p:spPr bwMode="auto">
            <a:xfrm>
              <a:off x="3755746" y="3028950"/>
              <a:ext cx="2743200" cy="19812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t"/>
            <a:lstStyle/>
            <a:p>
              <a:pPr algn="l" eaLnBrk="0" hangingPunct="0"/>
              <a:r>
                <a:rPr lang="en-US" sz="2400" dirty="0">
                  <a:solidFill>
                    <a:srgbClr val="FFFFFF"/>
                  </a:solidFill>
                  <a:latin typeface="Tahoma" pitchFamily="34" charset="0"/>
                </a:rPr>
                <a:t>FLIGHT</a:t>
              </a:r>
            </a:p>
            <a:p>
              <a:pPr algn="l" eaLnBrk="0" hangingPunct="0"/>
              <a:r>
                <a:rPr lang="en-US" sz="2400" u="sng" dirty="0">
                  <a:solidFill>
                    <a:srgbClr val="FFFFFF"/>
                  </a:solidFill>
                  <a:latin typeface="Tahoma" pitchFamily="34" charset="0"/>
                </a:rPr>
                <a:t>FlightID</a:t>
              </a:r>
            </a:p>
            <a:p>
              <a:pPr algn="l" eaLnBrk="0" hangingPunct="0"/>
              <a:r>
                <a:rPr lang="en-US" sz="2400" dirty="0">
                  <a:solidFill>
                    <a:srgbClr val="FFFFFF"/>
                  </a:solidFill>
                  <a:latin typeface="Tahoma" pitchFamily="34" charset="0"/>
                </a:rPr>
                <a:t>(FlightNo, Date)</a:t>
              </a:r>
            </a:p>
            <a:p>
              <a:pPr algn="l" eaLnBrk="0" hangingPunct="0"/>
              <a:r>
                <a:rPr lang="en-US" sz="2400" dirty="0">
                  <a:solidFill>
                    <a:srgbClr val="FFFFFF"/>
                  </a:solidFill>
                  <a:latin typeface="Tahoma" pitchFamily="34" charset="0"/>
                </a:rPr>
                <a:t>Aircraft</a:t>
              </a:r>
              <a:br>
                <a:rPr lang="en-US" sz="2400" dirty="0">
                  <a:solidFill>
                    <a:srgbClr val="FFFFFF"/>
                  </a:solidFill>
                  <a:latin typeface="Tahoma" pitchFamily="34" charset="0"/>
                </a:rPr>
              </a:br>
              <a:r>
                <a:rPr lang="en-US" sz="2400" dirty="0">
                  <a:solidFill>
                    <a:srgbClr val="FFFFFF"/>
                  </a:solidFill>
                  <a:latin typeface="Tahoma" pitchFamily="34" charset="0"/>
                </a:rPr>
                <a:t>Captain</a:t>
              </a:r>
            </a:p>
          </p:txBody>
        </p:sp>
        <p:cxnSp>
          <p:nvCxnSpPr>
            <p:cNvPr id="13" name="Straight Connector 12"/>
            <p:cNvCxnSpPr/>
            <p:nvPr/>
          </p:nvCxnSpPr>
          <p:spPr bwMode="auto">
            <a:xfrm>
              <a:off x="3733800" y="3448050"/>
              <a:ext cx="2743200" cy="0"/>
            </a:xfrm>
            <a:prstGeom prst="line">
              <a:avLst/>
            </a:prstGeom>
            <a:ln>
              <a:headEnd/>
              <a:tailEnd/>
            </a:ln>
          </p:spPr>
          <p:style>
            <a:lnRef idx="1">
              <a:schemeClr val="accent1"/>
            </a:lnRef>
            <a:fillRef idx="3">
              <a:schemeClr val="accent1"/>
            </a:fillRef>
            <a:effectRef idx="2">
              <a:schemeClr val="accent1"/>
            </a:effectRef>
            <a:fontRef idx="minor">
              <a:schemeClr val="lt1"/>
            </a:fontRef>
          </p:style>
        </p:cxnSp>
      </p:grpSp>
      <p:grpSp>
        <p:nvGrpSpPr>
          <p:cNvPr id="15" name="Group 14"/>
          <p:cNvGrpSpPr/>
          <p:nvPr/>
        </p:nvGrpSpPr>
        <p:grpSpPr>
          <a:xfrm>
            <a:off x="7162800" y="3028950"/>
            <a:ext cx="1752600" cy="1981200"/>
            <a:chOff x="3733800" y="3028950"/>
            <a:chExt cx="2743200" cy="1981200"/>
          </a:xfrm>
        </p:grpSpPr>
        <p:sp>
          <p:nvSpPr>
            <p:cNvPr id="16" name="Rectangle 15"/>
            <p:cNvSpPr>
              <a:spLocks noChangeArrowheads="1"/>
            </p:cNvSpPr>
            <p:nvPr/>
          </p:nvSpPr>
          <p:spPr bwMode="auto">
            <a:xfrm>
              <a:off x="3733800" y="3028950"/>
              <a:ext cx="2743200" cy="19812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t"/>
            <a:lstStyle/>
            <a:p>
              <a:pPr algn="l" eaLnBrk="0" hangingPunct="0"/>
              <a:r>
                <a:rPr lang="en-US" sz="2400" dirty="0">
                  <a:solidFill>
                    <a:srgbClr val="FFFFFF"/>
                  </a:solidFill>
                  <a:latin typeface="Tahoma" pitchFamily="34" charset="0"/>
                </a:rPr>
                <a:t>FLIGHT</a:t>
              </a:r>
            </a:p>
            <a:p>
              <a:pPr algn="l" eaLnBrk="0" hangingPunct="0"/>
              <a:r>
                <a:rPr lang="en-US" sz="2400" u="sng" dirty="0">
                  <a:solidFill>
                    <a:srgbClr val="FFFFFF"/>
                  </a:solidFill>
                  <a:latin typeface="Tahoma" pitchFamily="34" charset="0"/>
                </a:rPr>
                <a:t>FlightNo</a:t>
              </a:r>
            </a:p>
            <a:p>
              <a:pPr algn="l" eaLnBrk="0" hangingPunct="0"/>
              <a:r>
                <a:rPr lang="en-US" sz="2400" u="sng" dirty="0">
                  <a:solidFill>
                    <a:srgbClr val="FFFFFF"/>
                  </a:solidFill>
                  <a:latin typeface="Tahoma" pitchFamily="34" charset="0"/>
                </a:rPr>
                <a:t>Date</a:t>
              </a:r>
            </a:p>
            <a:p>
              <a:pPr algn="l" eaLnBrk="0" hangingPunct="0"/>
              <a:r>
                <a:rPr lang="en-US" sz="2400" dirty="0">
                  <a:solidFill>
                    <a:srgbClr val="FFFFFF"/>
                  </a:solidFill>
                  <a:latin typeface="Tahoma" pitchFamily="34" charset="0"/>
                </a:rPr>
                <a:t>Aircraft</a:t>
              </a:r>
              <a:br>
                <a:rPr lang="en-US" sz="2400" dirty="0">
                  <a:solidFill>
                    <a:srgbClr val="FFFFFF"/>
                  </a:solidFill>
                  <a:latin typeface="Tahoma" pitchFamily="34" charset="0"/>
                </a:rPr>
              </a:br>
              <a:r>
                <a:rPr lang="en-US" sz="2400" dirty="0">
                  <a:solidFill>
                    <a:srgbClr val="FFFFFF"/>
                  </a:solidFill>
                  <a:latin typeface="Tahoma" pitchFamily="34" charset="0"/>
                </a:rPr>
                <a:t>Captain</a:t>
              </a:r>
            </a:p>
          </p:txBody>
        </p:sp>
        <p:cxnSp>
          <p:nvCxnSpPr>
            <p:cNvPr id="17" name="Straight Connector 16"/>
            <p:cNvCxnSpPr/>
            <p:nvPr/>
          </p:nvCxnSpPr>
          <p:spPr bwMode="auto">
            <a:xfrm>
              <a:off x="3733800" y="3448050"/>
              <a:ext cx="2743200" cy="0"/>
            </a:xfrm>
            <a:prstGeom prst="line">
              <a:avLst/>
            </a:prstGeom>
            <a:ln>
              <a:headEnd/>
              <a:tailEnd/>
            </a:ln>
          </p:spPr>
          <p:style>
            <a:lnRef idx="1">
              <a:schemeClr val="accent1"/>
            </a:lnRef>
            <a:fillRef idx="3">
              <a:schemeClr val="accent1"/>
            </a:fillRef>
            <a:effectRef idx="2">
              <a:schemeClr val="accent1"/>
            </a:effectRef>
            <a:fontRef idx="minor">
              <a:schemeClr val="lt1"/>
            </a:fontRef>
          </p:style>
        </p:cxnSp>
      </p:grpSp>
      <p:sp>
        <p:nvSpPr>
          <p:cNvPr id="18" name="Left-Right Arrow 17"/>
          <p:cNvSpPr/>
          <p:nvPr/>
        </p:nvSpPr>
        <p:spPr bwMode="auto">
          <a:xfrm>
            <a:off x="6098286" y="3714750"/>
            <a:ext cx="1045464" cy="609600"/>
          </a:xfrm>
          <a:prstGeom prst="lef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0" tIns="0" rIns="0" bIns="0" numCol="1" rtlCol="0" anchor="ctr" anchorCtr="0" compatLnSpc="1">
            <a:prstTxWarp prst="textNoShape">
              <a:avLst/>
            </a:prstTxWarp>
          </a:bodyPr>
          <a:lstStyle/>
          <a:p>
            <a:pPr algn="ctr"/>
            <a:r>
              <a:rPr lang="en-US" sz="1200" dirty="0">
                <a:solidFill>
                  <a:schemeClr val="bg1"/>
                </a:solidFill>
              </a:rPr>
              <a:t>Equivalent</a:t>
            </a:r>
          </a:p>
        </p:txBody>
      </p:sp>
    </p:spTree>
    <p:extLst>
      <p:ext uri="{BB962C8B-B14F-4D97-AF65-F5344CB8AC3E}">
        <p14:creationId xmlns:p14="http://schemas.microsoft.com/office/powerpoint/2010/main" val="4110103379"/>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7" name="Rectangle 11"/>
          <p:cNvSpPr>
            <a:spLocks noGrp="1" noChangeArrowheads="1"/>
          </p:cNvSpPr>
          <p:nvPr>
            <p:ph type="title"/>
          </p:nvPr>
        </p:nvSpPr>
        <p:spPr/>
        <p:txBody>
          <a:bodyPr>
            <a:normAutofit fontScale="90000"/>
          </a:bodyPr>
          <a:lstStyle/>
          <a:p>
            <a:r>
              <a:rPr lang="en-US" dirty="0"/>
              <a:t>Types of Attributes</a:t>
            </a:r>
          </a:p>
        </p:txBody>
      </p:sp>
      <p:sp>
        <p:nvSpPr>
          <p:cNvPr id="9228" name="Rectangle 12"/>
          <p:cNvSpPr>
            <a:spLocks noGrp="1" noChangeArrowheads="1"/>
          </p:cNvSpPr>
          <p:nvPr>
            <p:ph type="body" sz="quarter" idx="15"/>
          </p:nvPr>
        </p:nvSpPr>
        <p:spPr/>
        <p:txBody>
          <a:bodyPr/>
          <a:lstStyle/>
          <a:p>
            <a:r>
              <a:rPr lang="en-US" dirty="0"/>
              <a:t>Composite attributes</a:t>
            </a:r>
          </a:p>
          <a:p>
            <a:r>
              <a:rPr lang="en-US" dirty="0"/>
              <a:t>Multivalued attributes</a:t>
            </a:r>
          </a:p>
        </p:txBody>
      </p:sp>
      <p:sp>
        <p:nvSpPr>
          <p:cNvPr id="19" name="Text Placeholder 18"/>
          <p:cNvSpPr>
            <a:spLocks noGrp="1"/>
          </p:cNvSpPr>
          <p:nvPr>
            <p:ph type="body" sz="quarter" idx="16"/>
          </p:nvPr>
        </p:nvSpPr>
        <p:spPr/>
        <p:txBody>
          <a:bodyPr/>
          <a:lstStyle/>
          <a:p>
            <a:r>
              <a:rPr lang="en-US" dirty="0"/>
              <a:t> </a:t>
            </a:r>
          </a:p>
        </p:txBody>
      </p:sp>
      <p:grpSp>
        <p:nvGrpSpPr>
          <p:cNvPr id="14" name="Group 13"/>
          <p:cNvGrpSpPr/>
          <p:nvPr/>
        </p:nvGrpSpPr>
        <p:grpSpPr>
          <a:xfrm>
            <a:off x="5334000" y="860846"/>
            <a:ext cx="3581400" cy="2438400"/>
            <a:chOff x="5334000" y="209550"/>
            <a:chExt cx="3581400" cy="2438400"/>
          </a:xfrm>
        </p:grpSpPr>
        <p:sp>
          <p:nvSpPr>
            <p:cNvPr id="9224" name="Rectangle 8"/>
            <p:cNvSpPr>
              <a:spLocks noChangeArrowheads="1"/>
            </p:cNvSpPr>
            <p:nvPr/>
          </p:nvSpPr>
          <p:spPr bwMode="auto">
            <a:xfrm>
              <a:off x="5334000" y="209550"/>
              <a:ext cx="3581400" cy="2438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t"/>
            <a:lstStyle/>
            <a:p>
              <a:pPr algn="l" eaLnBrk="0" hangingPunct="0"/>
              <a:r>
                <a:rPr lang="en-US" sz="2400" dirty="0">
                  <a:solidFill>
                    <a:srgbClr val="FFFFFF"/>
                  </a:solidFill>
                  <a:latin typeface="Tahoma" pitchFamily="34" charset="0"/>
                </a:rPr>
                <a:t>CUSTOMER</a:t>
              </a:r>
            </a:p>
            <a:p>
              <a:pPr algn="l" eaLnBrk="0" hangingPunct="0"/>
              <a:r>
                <a:rPr lang="en-US" sz="2400" u="sng" dirty="0">
                  <a:solidFill>
                    <a:srgbClr val="FFFFFF"/>
                  </a:solidFill>
                  <a:latin typeface="Tahoma" pitchFamily="34" charset="0"/>
                </a:rPr>
                <a:t>CustomerID</a:t>
              </a:r>
            </a:p>
            <a:p>
              <a:pPr algn="l" eaLnBrk="0" hangingPunct="0"/>
              <a:r>
                <a:rPr lang="en-US" sz="2400" dirty="0">
                  <a:solidFill>
                    <a:srgbClr val="FFFFFF"/>
                  </a:solidFill>
                  <a:latin typeface="Tahoma" pitchFamily="34" charset="0"/>
                </a:rPr>
                <a:t>FirstName</a:t>
              </a:r>
            </a:p>
            <a:p>
              <a:pPr algn="l" eaLnBrk="0" hangingPunct="0"/>
              <a:r>
                <a:rPr lang="en-US" sz="2400" dirty="0">
                  <a:solidFill>
                    <a:srgbClr val="FFFFFF"/>
                  </a:solidFill>
                  <a:latin typeface="Tahoma" pitchFamily="34" charset="0"/>
                </a:rPr>
                <a:t>LastName</a:t>
              </a:r>
            </a:p>
            <a:p>
              <a:pPr algn="l" eaLnBrk="0" hangingPunct="0"/>
              <a:r>
                <a:rPr lang="en-US" sz="2400" dirty="0">
                  <a:solidFill>
                    <a:srgbClr val="FFFFFF"/>
                  </a:solidFill>
                  <a:latin typeface="Tahoma" pitchFamily="34" charset="0"/>
                </a:rPr>
                <a:t>Address (street, number,</a:t>
              </a:r>
              <a:br>
                <a:rPr lang="en-US" sz="2400" dirty="0">
                  <a:solidFill>
                    <a:srgbClr val="FFFFFF"/>
                  </a:solidFill>
                  <a:latin typeface="Tahoma" pitchFamily="34" charset="0"/>
                </a:rPr>
              </a:br>
              <a:r>
                <a:rPr lang="en-US" sz="2400" dirty="0">
                  <a:solidFill>
                    <a:srgbClr val="FFFFFF"/>
                  </a:solidFill>
                  <a:latin typeface="Tahoma" pitchFamily="34" charset="0"/>
                </a:rPr>
                <a:t>  City, State, Country)</a:t>
              </a:r>
            </a:p>
          </p:txBody>
        </p:sp>
        <p:cxnSp>
          <p:nvCxnSpPr>
            <p:cNvPr id="7" name="Straight Connector 6"/>
            <p:cNvCxnSpPr/>
            <p:nvPr/>
          </p:nvCxnSpPr>
          <p:spPr bwMode="auto">
            <a:xfrm>
              <a:off x="5334000" y="624078"/>
              <a:ext cx="3581400" cy="0"/>
            </a:xfrm>
            <a:prstGeom prst="line">
              <a:avLst/>
            </a:prstGeom>
            <a:ln>
              <a:headEnd/>
              <a:tailEnd/>
            </a:ln>
          </p:spPr>
          <p:style>
            <a:lnRef idx="1">
              <a:schemeClr val="accent1"/>
            </a:lnRef>
            <a:fillRef idx="3">
              <a:schemeClr val="accent1"/>
            </a:fillRef>
            <a:effectRef idx="2">
              <a:schemeClr val="accent1"/>
            </a:effectRef>
            <a:fontRef idx="minor">
              <a:schemeClr val="lt1"/>
            </a:fontRef>
          </p:style>
        </p:cxnSp>
      </p:grpSp>
      <p:grpSp>
        <p:nvGrpSpPr>
          <p:cNvPr id="12" name="Group 11"/>
          <p:cNvGrpSpPr/>
          <p:nvPr/>
        </p:nvGrpSpPr>
        <p:grpSpPr>
          <a:xfrm>
            <a:off x="609600" y="2500555"/>
            <a:ext cx="2749550" cy="2286000"/>
            <a:chOff x="146050" y="2559050"/>
            <a:chExt cx="2749550" cy="2286000"/>
          </a:xfrm>
        </p:grpSpPr>
        <p:sp>
          <p:nvSpPr>
            <p:cNvPr id="9" name="Rectangle 8"/>
            <p:cNvSpPr>
              <a:spLocks noChangeArrowheads="1"/>
            </p:cNvSpPr>
            <p:nvPr/>
          </p:nvSpPr>
          <p:spPr bwMode="auto">
            <a:xfrm>
              <a:off x="146050" y="2559050"/>
              <a:ext cx="2743200" cy="22860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t"/>
            <a:lstStyle/>
            <a:p>
              <a:pPr algn="l" eaLnBrk="0" hangingPunct="0"/>
              <a:r>
                <a:rPr lang="en-US" sz="2800" dirty="0">
                  <a:solidFill>
                    <a:srgbClr val="FFFFFF"/>
                  </a:solidFill>
                  <a:latin typeface="Tahoma" pitchFamily="34" charset="0"/>
                </a:rPr>
                <a:t>EMPLOYEE</a:t>
              </a:r>
            </a:p>
            <a:p>
              <a:pPr algn="l" eaLnBrk="0" hangingPunct="0"/>
              <a:r>
                <a:rPr lang="en-US" sz="2800" u="sng" dirty="0">
                  <a:solidFill>
                    <a:srgbClr val="FFFFFF"/>
                  </a:solidFill>
                  <a:latin typeface="Tahoma" pitchFamily="34" charset="0"/>
                </a:rPr>
                <a:t>EID</a:t>
              </a:r>
            </a:p>
            <a:p>
              <a:pPr algn="l" eaLnBrk="0" hangingPunct="0"/>
              <a:r>
                <a:rPr lang="en-US" sz="2800" dirty="0">
                  <a:solidFill>
                    <a:srgbClr val="FFFFFF"/>
                  </a:solidFill>
                  <a:latin typeface="Tahoma" pitchFamily="34" charset="0"/>
                </a:rPr>
                <a:t>FirstName</a:t>
              </a:r>
            </a:p>
            <a:p>
              <a:pPr algn="l" eaLnBrk="0" hangingPunct="0"/>
              <a:r>
                <a:rPr lang="en-US" sz="2800" dirty="0">
                  <a:solidFill>
                    <a:srgbClr val="FFFFFF"/>
                  </a:solidFill>
                  <a:latin typeface="Tahoma" pitchFamily="34" charset="0"/>
                </a:rPr>
                <a:t>LastName</a:t>
              </a:r>
            </a:p>
            <a:p>
              <a:pPr algn="l" eaLnBrk="0" hangingPunct="0"/>
              <a:r>
                <a:rPr lang="en-US" sz="2800" dirty="0">
                  <a:solidFill>
                    <a:srgbClr val="FFFFFF"/>
                  </a:solidFill>
                  <a:latin typeface="Tahoma" pitchFamily="34" charset="0"/>
                </a:rPr>
                <a:t>{Certification}</a:t>
              </a:r>
            </a:p>
          </p:txBody>
        </p:sp>
        <p:cxnSp>
          <p:nvCxnSpPr>
            <p:cNvPr id="10" name="Straight Connector 9"/>
            <p:cNvCxnSpPr/>
            <p:nvPr/>
          </p:nvCxnSpPr>
          <p:spPr bwMode="auto">
            <a:xfrm>
              <a:off x="152400" y="3028950"/>
              <a:ext cx="2743200" cy="0"/>
            </a:xfrm>
            <a:prstGeom prst="line">
              <a:avLst/>
            </a:prstGeom>
            <a:ln>
              <a:headEnd/>
              <a:tailEnd/>
            </a:ln>
          </p:spPr>
          <p:style>
            <a:lnRef idx="1">
              <a:schemeClr val="accent1"/>
            </a:lnRef>
            <a:fillRef idx="3">
              <a:schemeClr val="accent1"/>
            </a:fillRef>
            <a:effectRef idx="2">
              <a:schemeClr val="accent1"/>
            </a:effectRef>
            <a:fontRef idx="minor">
              <a:schemeClr val="lt1"/>
            </a:fontRef>
          </p:style>
        </p:cxnSp>
      </p:grpSp>
    </p:spTree>
    <p:extLst>
      <p:ext uri="{BB962C8B-B14F-4D97-AF65-F5344CB8AC3E}">
        <p14:creationId xmlns:p14="http://schemas.microsoft.com/office/powerpoint/2010/main" val="2576373958"/>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5" name="Rectangle 15"/>
          <p:cNvSpPr>
            <a:spLocks noGrp="1" noChangeArrowheads="1"/>
          </p:cNvSpPr>
          <p:nvPr>
            <p:ph type="body" sz="quarter" idx="10"/>
          </p:nvPr>
        </p:nvSpPr>
        <p:spPr>
          <a:xfrm>
            <a:off x="363276" y="1225251"/>
            <a:ext cx="8736012" cy="2420712"/>
          </a:xfrm>
        </p:spPr>
        <p:txBody>
          <a:bodyPr/>
          <a:lstStyle/>
          <a:p>
            <a:pPr marL="0" indent="0">
              <a:buNone/>
            </a:pPr>
            <a:r>
              <a:rPr lang="en-US" dirty="0"/>
              <a:t>examples: “has,”  “is_composed_of,”  “works_in”</a:t>
            </a:r>
          </a:p>
          <a:p>
            <a:r>
              <a:rPr lang="en-US" dirty="0"/>
              <a:t>A relationship is not a process </a:t>
            </a:r>
          </a:p>
          <a:p>
            <a:pPr lvl="1"/>
            <a:r>
              <a:rPr lang="en-US" sz="2000" dirty="0"/>
              <a:t>‘customer places order’ only means that there is a list of customers and a list of orders, and that these two lists are connected, so that we know who placed what.</a:t>
            </a:r>
          </a:p>
        </p:txBody>
      </p:sp>
      <p:sp>
        <p:nvSpPr>
          <p:cNvPr id="10254" name="Rectangle 14"/>
          <p:cNvSpPr>
            <a:spLocks noGrp="1" noChangeArrowheads="1"/>
          </p:cNvSpPr>
          <p:nvPr>
            <p:ph type="title"/>
          </p:nvPr>
        </p:nvSpPr>
        <p:spPr/>
        <p:txBody>
          <a:bodyPr>
            <a:normAutofit fontScale="90000"/>
          </a:bodyPr>
          <a:lstStyle/>
          <a:p>
            <a:r>
              <a:rPr lang="en-US" dirty="0"/>
              <a:t>3 – Relationships express associations between entities </a:t>
            </a:r>
          </a:p>
        </p:txBody>
      </p:sp>
      <p:sp>
        <p:nvSpPr>
          <p:cNvPr id="10245" name="Rectangle 5"/>
          <p:cNvSpPr>
            <a:spLocks noChangeArrowheads="1"/>
          </p:cNvSpPr>
          <p:nvPr/>
        </p:nvSpPr>
        <p:spPr bwMode="auto">
          <a:xfrm>
            <a:off x="5592768" y="3418267"/>
            <a:ext cx="1981200" cy="5334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t"/>
          <a:lstStyle/>
          <a:p>
            <a:pPr algn="l" eaLnBrk="0" hangingPunct="0"/>
            <a:r>
              <a:rPr lang="en-US" sz="2800" cap="all" dirty="0">
                <a:solidFill>
                  <a:srgbClr val="FFFFFF"/>
                </a:solidFill>
                <a:latin typeface="Tahoma" pitchFamily="34" charset="0"/>
              </a:rPr>
              <a:t>Customer</a:t>
            </a:r>
          </a:p>
        </p:txBody>
      </p:sp>
      <p:sp>
        <p:nvSpPr>
          <p:cNvPr id="10248" name="Rectangle 8"/>
          <p:cNvSpPr>
            <a:spLocks noChangeArrowheads="1"/>
          </p:cNvSpPr>
          <p:nvPr/>
        </p:nvSpPr>
        <p:spPr bwMode="auto">
          <a:xfrm>
            <a:off x="7315200" y="4333052"/>
            <a:ext cx="1752600" cy="4572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t"/>
          <a:lstStyle/>
          <a:p>
            <a:pPr algn="ctr" eaLnBrk="0" hangingPunct="0"/>
            <a:r>
              <a:rPr lang="en-US" sz="2800" cap="all" dirty="0">
                <a:solidFill>
                  <a:srgbClr val="FFFFFF"/>
                </a:solidFill>
                <a:latin typeface="Tahoma" pitchFamily="34" charset="0"/>
              </a:rPr>
              <a:t>Order</a:t>
            </a:r>
          </a:p>
        </p:txBody>
      </p:sp>
      <p:sp>
        <p:nvSpPr>
          <p:cNvPr id="10252" name="Line 12"/>
          <p:cNvSpPr>
            <a:spLocks noChangeShapeType="1"/>
          </p:cNvSpPr>
          <p:nvPr/>
        </p:nvSpPr>
        <p:spPr bwMode="auto">
          <a:xfrm>
            <a:off x="2057400" y="3865860"/>
            <a:ext cx="0" cy="610890"/>
          </a:xfrm>
          <a:prstGeom prst="line">
            <a:avLst/>
          </a:prstGeom>
          <a:noFill/>
          <a:ln w="12700">
            <a:solidFill>
              <a:schemeClr val="tx1"/>
            </a:solidFill>
            <a:round/>
            <a:headEnd/>
            <a:tailEnd/>
          </a:ln>
          <a:effectLst/>
        </p:spPr>
        <p:txBody>
          <a:bodyPr/>
          <a:lstStyle/>
          <a:p>
            <a:endParaRPr lang="en-US" dirty="0"/>
          </a:p>
        </p:txBody>
      </p:sp>
      <p:sp>
        <p:nvSpPr>
          <p:cNvPr id="10253" name="Line 13"/>
          <p:cNvSpPr>
            <a:spLocks noChangeShapeType="1"/>
          </p:cNvSpPr>
          <p:nvPr/>
        </p:nvSpPr>
        <p:spPr bwMode="auto">
          <a:xfrm>
            <a:off x="533400" y="4097859"/>
            <a:ext cx="3505200" cy="0"/>
          </a:xfrm>
          <a:prstGeom prst="line">
            <a:avLst/>
          </a:prstGeom>
          <a:noFill/>
          <a:ln w="12700">
            <a:solidFill>
              <a:schemeClr val="tx1"/>
            </a:solidFill>
            <a:round/>
            <a:headEnd/>
            <a:tailEnd/>
          </a:ln>
          <a:effectLst/>
        </p:spPr>
        <p:txBody>
          <a:bodyPr/>
          <a:lstStyle/>
          <a:p>
            <a:endParaRPr lang="en-US" dirty="0"/>
          </a:p>
        </p:txBody>
      </p:sp>
      <p:cxnSp>
        <p:nvCxnSpPr>
          <p:cNvPr id="22" name="Elbow Connector 21"/>
          <p:cNvCxnSpPr>
            <a:stCxn id="10245" idx="3"/>
            <a:endCxn id="10248" idx="0"/>
          </p:cNvCxnSpPr>
          <p:nvPr/>
        </p:nvCxnSpPr>
        <p:spPr bwMode="auto">
          <a:xfrm>
            <a:off x="7573968" y="3684967"/>
            <a:ext cx="617532" cy="648085"/>
          </a:xfrm>
          <a:prstGeom prst="bentConnector2">
            <a:avLst/>
          </a:prstGeom>
          <a:noFill/>
          <a:ln w="38100" cap="flat" cmpd="sng" algn="ctr">
            <a:solidFill>
              <a:schemeClr val="tx1"/>
            </a:solidFill>
            <a:prstDash val="solid"/>
            <a:round/>
            <a:headEnd type="none" w="med" len="med"/>
            <a:tailEnd type="none" w="med" len="med"/>
          </a:ln>
          <a:effectLst/>
        </p:spPr>
      </p:cxnSp>
      <p:sp>
        <p:nvSpPr>
          <p:cNvPr id="2" name="Explosion 1 1"/>
          <p:cNvSpPr/>
          <p:nvPr/>
        </p:nvSpPr>
        <p:spPr bwMode="auto">
          <a:xfrm>
            <a:off x="6019800" y="1814474"/>
            <a:ext cx="1594518" cy="788062"/>
          </a:xfrm>
          <a:prstGeom prst="irregularSeal1">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sz="1100" b="1" dirty="0">
                <a:solidFill>
                  <a:schemeClr val="bg2"/>
                </a:solidFill>
              </a:rPr>
              <a:t>Common mistake</a:t>
            </a:r>
          </a:p>
        </p:txBody>
      </p:sp>
      <p:sp>
        <p:nvSpPr>
          <p:cNvPr id="5" name="TextBox 4"/>
          <p:cNvSpPr txBox="1"/>
          <p:nvPr/>
        </p:nvSpPr>
        <p:spPr bwMode="auto">
          <a:xfrm>
            <a:off x="7697775" y="3418267"/>
            <a:ext cx="493725" cy="215444"/>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none" lIns="0" tIns="0" rIns="0" bIns="0" rtlCol="0" anchor="ctr" anchorCtr="0">
            <a:spAutoFit/>
          </a:bodyPr>
          <a:lstStyle/>
          <a:p>
            <a:pPr algn="ctr"/>
            <a:r>
              <a:rPr lang="en-US" sz="1400" dirty="0">
                <a:solidFill>
                  <a:schemeClr val="tx1"/>
                </a:solidFill>
                <a:effectLst/>
              </a:rPr>
              <a:t>places</a:t>
            </a:r>
          </a:p>
        </p:txBody>
      </p:sp>
      <p:sp>
        <p:nvSpPr>
          <p:cNvPr id="18" name="Rectangle 17"/>
          <p:cNvSpPr/>
          <p:nvPr/>
        </p:nvSpPr>
        <p:spPr>
          <a:xfrm>
            <a:off x="642415" y="3747264"/>
            <a:ext cx="3627244" cy="1015663"/>
          </a:xfrm>
          <a:prstGeom prst="rect">
            <a:avLst/>
          </a:prstGeom>
        </p:spPr>
        <p:txBody>
          <a:bodyPr wrap="square">
            <a:spAutoFit/>
          </a:bodyPr>
          <a:lstStyle/>
          <a:p>
            <a:pPr algn="l"/>
            <a:r>
              <a:rPr lang="en-US" sz="2000" dirty="0">
                <a:solidFill>
                  <a:srgbClr val="000066"/>
                </a:solidFill>
                <a:effectLst/>
                <a:latin typeface="+mn-lt"/>
              </a:rPr>
              <a:t>ERD	     	RDBMS</a:t>
            </a:r>
          </a:p>
          <a:p>
            <a:pPr algn="l"/>
            <a:r>
              <a:rPr lang="en-US" sz="2000" dirty="0">
                <a:solidFill>
                  <a:srgbClr val="000066"/>
                </a:solidFill>
                <a:effectLst/>
                <a:latin typeface="+mn-lt"/>
              </a:rPr>
              <a:t>Relation   	Foreign key</a:t>
            </a:r>
            <a:br>
              <a:rPr lang="en-US" sz="2000" dirty="0">
                <a:solidFill>
                  <a:srgbClr val="000066"/>
                </a:solidFill>
                <a:effectLst/>
                <a:latin typeface="+mn-lt"/>
              </a:rPr>
            </a:br>
            <a:endParaRPr lang="en-US" sz="2000" dirty="0">
              <a:solidFill>
                <a:srgbClr val="000066"/>
              </a:solidFill>
              <a:effectLst/>
              <a:latin typeface="+mn-lt"/>
            </a:endParaRPr>
          </a:p>
        </p:txBody>
      </p:sp>
    </p:spTree>
    <p:extLst>
      <p:ext uri="{BB962C8B-B14F-4D97-AF65-F5344CB8AC3E}">
        <p14:creationId xmlns:p14="http://schemas.microsoft.com/office/powerpoint/2010/main" val="2125832656"/>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3" name="Rectangle 35"/>
          <p:cNvSpPr>
            <a:spLocks noGrp="1" noChangeArrowheads="1"/>
          </p:cNvSpPr>
          <p:nvPr>
            <p:ph type="title"/>
          </p:nvPr>
        </p:nvSpPr>
        <p:spPr/>
        <p:txBody>
          <a:bodyPr>
            <a:normAutofit fontScale="90000"/>
          </a:bodyPr>
          <a:lstStyle/>
          <a:p>
            <a:r>
              <a:rPr lang="en-US" dirty="0"/>
              <a:t>Relationships have a Cardinality</a:t>
            </a:r>
          </a:p>
        </p:txBody>
      </p:sp>
      <p:sp>
        <p:nvSpPr>
          <p:cNvPr id="12324" name="Rectangle 36"/>
          <p:cNvSpPr>
            <a:spLocks noGrp="1" noChangeArrowheads="1"/>
          </p:cNvSpPr>
          <p:nvPr>
            <p:ph type="body" sz="quarter" idx="15"/>
          </p:nvPr>
        </p:nvSpPr>
        <p:spPr>
          <a:xfrm>
            <a:off x="304800" y="742950"/>
            <a:ext cx="8763000" cy="1019632"/>
          </a:xfrm>
        </p:spPr>
        <p:txBody>
          <a:bodyPr>
            <a:normAutofit/>
          </a:bodyPr>
          <a:lstStyle/>
          <a:p>
            <a:pPr marL="0" indent="0">
              <a:buNone/>
            </a:pPr>
            <a:r>
              <a:rPr lang="en-US" sz="3200" dirty="0"/>
              <a:t>It is the number of instances in an entity that are associated to </a:t>
            </a:r>
            <a:r>
              <a:rPr lang="en-US" dirty="0"/>
              <a:t>one</a:t>
            </a:r>
            <a:r>
              <a:rPr lang="en-US" sz="3200" dirty="0"/>
              <a:t> instance in a</a:t>
            </a:r>
            <a:r>
              <a:rPr lang="en-US" dirty="0"/>
              <a:t> related</a:t>
            </a:r>
            <a:r>
              <a:rPr lang="en-US" sz="3200" dirty="0"/>
              <a:t> entity</a:t>
            </a:r>
          </a:p>
        </p:txBody>
      </p:sp>
      <p:sp>
        <p:nvSpPr>
          <p:cNvPr id="12292" name="Rectangle 4"/>
          <p:cNvSpPr>
            <a:spLocks noChangeArrowheads="1"/>
          </p:cNvSpPr>
          <p:nvPr/>
        </p:nvSpPr>
        <p:spPr bwMode="auto">
          <a:xfrm>
            <a:off x="609600" y="2691884"/>
            <a:ext cx="2514600" cy="6858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en-US" sz="2800" cap="all" dirty="0">
                <a:solidFill>
                  <a:schemeClr val="bg1"/>
                </a:solidFill>
                <a:latin typeface="Tahoma" pitchFamily="34" charset="0"/>
              </a:rPr>
              <a:t>Loan officer</a:t>
            </a:r>
          </a:p>
        </p:txBody>
      </p:sp>
      <p:sp>
        <p:nvSpPr>
          <p:cNvPr id="12294" name="Rectangle 6"/>
          <p:cNvSpPr>
            <a:spLocks noChangeArrowheads="1"/>
          </p:cNvSpPr>
          <p:nvPr/>
        </p:nvSpPr>
        <p:spPr bwMode="auto">
          <a:xfrm>
            <a:off x="6633211" y="2691884"/>
            <a:ext cx="1981200" cy="6858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en-US" sz="2800" cap="all" dirty="0">
                <a:solidFill>
                  <a:schemeClr val="bg1"/>
                </a:solidFill>
                <a:latin typeface="Tahoma" pitchFamily="34" charset="0"/>
              </a:rPr>
              <a:t>Customer</a:t>
            </a:r>
          </a:p>
        </p:txBody>
      </p:sp>
      <p:cxnSp>
        <p:nvCxnSpPr>
          <p:cNvPr id="12296" name="AutoShape 8"/>
          <p:cNvCxnSpPr>
            <a:cxnSpLocks noChangeShapeType="1"/>
            <a:stCxn id="12320" idx="0"/>
            <a:endCxn id="12315" idx="0"/>
          </p:cNvCxnSpPr>
          <p:nvPr/>
        </p:nvCxnSpPr>
        <p:spPr bwMode="auto">
          <a:xfrm>
            <a:off x="3276600" y="3034784"/>
            <a:ext cx="3128011" cy="0"/>
          </a:xfrm>
          <a:prstGeom prst="straightConnector1">
            <a:avLst/>
          </a:prstGeom>
          <a:noFill/>
          <a:ln w="19050">
            <a:solidFill>
              <a:schemeClr val="tx1"/>
            </a:solidFill>
            <a:round/>
            <a:headEnd/>
            <a:tailEnd/>
          </a:ln>
          <a:effectLst/>
        </p:spPr>
      </p:cxnSp>
      <p:sp>
        <p:nvSpPr>
          <p:cNvPr id="12308" name="Text Box 20"/>
          <p:cNvSpPr txBox="1">
            <a:spLocks noChangeArrowheads="1"/>
          </p:cNvSpPr>
          <p:nvPr/>
        </p:nvSpPr>
        <p:spPr bwMode="auto">
          <a:xfrm>
            <a:off x="304801" y="4095750"/>
            <a:ext cx="8686800" cy="1015663"/>
          </a:xfrm>
          <a:prstGeom prst="rect">
            <a:avLst/>
          </a:prstGeom>
          <a:noFill/>
          <a:ln w="12700">
            <a:noFill/>
            <a:miter lim="800000"/>
            <a:headEnd/>
            <a:tailEnd/>
          </a:ln>
          <a:effectLst/>
        </p:spPr>
        <p:txBody>
          <a:bodyPr wrap="square">
            <a:spAutoFit/>
          </a:bodyPr>
          <a:lstStyle/>
          <a:p>
            <a:pPr algn="l" eaLnBrk="0" hangingPunct="0"/>
            <a:r>
              <a:rPr lang="en-US" sz="2000" i="1" dirty="0">
                <a:solidFill>
                  <a:schemeClr val="tx1"/>
                </a:solidFill>
                <a:effectLst/>
                <a:latin typeface="+mn-lt"/>
              </a:rPr>
              <a:t>Read it this way: “Each loan officer has either no (zero) customers or many (n) customers. Each customer is assigned to at least one  - and possibly many - loan officers.”</a:t>
            </a:r>
          </a:p>
        </p:txBody>
      </p:sp>
      <p:sp>
        <p:nvSpPr>
          <p:cNvPr id="12311" name="Oval 23"/>
          <p:cNvSpPr>
            <a:spLocks noChangeArrowheads="1"/>
          </p:cNvSpPr>
          <p:nvPr/>
        </p:nvSpPr>
        <p:spPr bwMode="auto">
          <a:xfrm>
            <a:off x="6144261" y="2949059"/>
            <a:ext cx="228600" cy="171450"/>
          </a:xfrm>
          <a:prstGeom prst="ellipse">
            <a:avLst/>
          </a:prstGeom>
          <a:solidFill>
            <a:schemeClr val="bg1"/>
          </a:solidFill>
          <a:ln w="19050">
            <a:solidFill>
              <a:schemeClr val="tx1"/>
            </a:solidFill>
            <a:round/>
            <a:headEnd/>
            <a:tailEnd/>
          </a:ln>
          <a:effectLst/>
        </p:spPr>
        <p:txBody>
          <a:bodyPr wrap="none" anchor="ctr"/>
          <a:lstStyle/>
          <a:p>
            <a:endParaRPr lang="en-US" dirty="0"/>
          </a:p>
        </p:txBody>
      </p:sp>
      <p:sp>
        <p:nvSpPr>
          <p:cNvPr id="12314" name="Line 26"/>
          <p:cNvSpPr>
            <a:spLocks noChangeShapeType="1"/>
          </p:cNvSpPr>
          <p:nvPr/>
        </p:nvSpPr>
        <p:spPr bwMode="auto">
          <a:xfrm flipV="1">
            <a:off x="6404611" y="2920484"/>
            <a:ext cx="228600" cy="114300"/>
          </a:xfrm>
          <a:prstGeom prst="line">
            <a:avLst/>
          </a:prstGeom>
          <a:noFill/>
          <a:ln w="19050">
            <a:solidFill>
              <a:schemeClr val="tx1"/>
            </a:solidFill>
            <a:round/>
            <a:headEnd/>
            <a:tailEnd/>
          </a:ln>
          <a:effectLst/>
        </p:spPr>
        <p:txBody>
          <a:bodyPr wrap="none" anchor="ctr"/>
          <a:lstStyle/>
          <a:p>
            <a:endParaRPr lang="en-US" dirty="0"/>
          </a:p>
        </p:txBody>
      </p:sp>
      <p:sp>
        <p:nvSpPr>
          <p:cNvPr id="12315" name="Line 27"/>
          <p:cNvSpPr>
            <a:spLocks noChangeShapeType="1"/>
          </p:cNvSpPr>
          <p:nvPr/>
        </p:nvSpPr>
        <p:spPr bwMode="auto">
          <a:xfrm>
            <a:off x="6404611" y="3034784"/>
            <a:ext cx="228600" cy="114300"/>
          </a:xfrm>
          <a:prstGeom prst="line">
            <a:avLst/>
          </a:prstGeom>
          <a:noFill/>
          <a:ln w="19050">
            <a:solidFill>
              <a:schemeClr val="tx1"/>
            </a:solidFill>
            <a:round/>
            <a:headEnd/>
            <a:tailEnd/>
          </a:ln>
          <a:effectLst/>
        </p:spPr>
        <p:txBody>
          <a:bodyPr wrap="none" anchor="ctr"/>
          <a:lstStyle/>
          <a:p>
            <a:endParaRPr lang="en-US" dirty="0"/>
          </a:p>
        </p:txBody>
      </p:sp>
      <p:sp>
        <p:nvSpPr>
          <p:cNvPr id="12316" name="Line 28"/>
          <p:cNvSpPr>
            <a:spLocks noChangeShapeType="1"/>
          </p:cNvSpPr>
          <p:nvPr/>
        </p:nvSpPr>
        <p:spPr bwMode="auto">
          <a:xfrm>
            <a:off x="6404611" y="3034784"/>
            <a:ext cx="228600" cy="0"/>
          </a:xfrm>
          <a:prstGeom prst="line">
            <a:avLst/>
          </a:prstGeom>
          <a:noFill/>
          <a:ln w="19050">
            <a:solidFill>
              <a:schemeClr val="tx1"/>
            </a:solidFill>
            <a:round/>
            <a:headEnd/>
            <a:tailEnd/>
          </a:ln>
          <a:effectLst/>
        </p:spPr>
        <p:txBody>
          <a:bodyPr wrap="none" anchor="ctr"/>
          <a:lstStyle/>
          <a:p>
            <a:endParaRPr lang="en-US" dirty="0"/>
          </a:p>
        </p:txBody>
      </p:sp>
      <p:sp>
        <p:nvSpPr>
          <p:cNvPr id="12317" name="Line 29"/>
          <p:cNvSpPr>
            <a:spLocks noChangeShapeType="1"/>
          </p:cNvSpPr>
          <p:nvPr/>
        </p:nvSpPr>
        <p:spPr bwMode="auto">
          <a:xfrm>
            <a:off x="3314700" y="2920484"/>
            <a:ext cx="0" cy="228600"/>
          </a:xfrm>
          <a:prstGeom prst="line">
            <a:avLst/>
          </a:prstGeom>
          <a:noFill/>
          <a:ln w="19050">
            <a:solidFill>
              <a:schemeClr val="tx1"/>
            </a:solidFill>
            <a:round/>
            <a:headEnd/>
            <a:tailEnd/>
          </a:ln>
          <a:effectLst/>
        </p:spPr>
        <p:txBody>
          <a:bodyPr wrap="none" anchor="ctr"/>
          <a:lstStyle/>
          <a:p>
            <a:endParaRPr lang="en-US" dirty="0"/>
          </a:p>
        </p:txBody>
      </p:sp>
      <p:sp>
        <p:nvSpPr>
          <p:cNvPr id="12318" name="Line 30"/>
          <p:cNvSpPr>
            <a:spLocks noChangeShapeType="1"/>
          </p:cNvSpPr>
          <p:nvPr/>
        </p:nvSpPr>
        <p:spPr bwMode="auto">
          <a:xfrm flipH="1" flipV="1">
            <a:off x="3124200" y="2920484"/>
            <a:ext cx="152400" cy="114300"/>
          </a:xfrm>
          <a:prstGeom prst="line">
            <a:avLst/>
          </a:prstGeom>
          <a:noFill/>
          <a:ln w="19050">
            <a:solidFill>
              <a:schemeClr val="tx1"/>
            </a:solidFill>
            <a:round/>
            <a:headEnd/>
            <a:tailEnd/>
          </a:ln>
          <a:effectLst/>
        </p:spPr>
        <p:txBody>
          <a:bodyPr wrap="none" anchor="ctr"/>
          <a:lstStyle/>
          <a:p>
            <a:endParaRPr lang="en-US" dirty="0"/>
          </a:p>
        </p:txBody>
      </p:sp>
      <p:sp>
        <p:nvSpPr>
          <p:cNvPr id="12319" name="Line 31"/>
          <p:cNvSpPr>
            <a:spLocks noChangeShapeType="1"/>
          </p:cNvSpPr>
          <p:nvPr/>
        </p:nvSpPr>
        <p:spPr bwMode="auto">
          <a:xfrm flipH="1">
            <a:off x="3124200" y="3034784"/>
            <a:ext cx="152400" cy="114300"/>
          </a:xfrm>
          <a:prstGeom prst="line">
            <a:avLst/>
          </a:prstGeom>
          <a:noFill/>
          <a:ln w="19050">
            <a:solidFill>
              <a:schemeClr val="tx1"/>
            </a:solidFill>
            <a:round/>
            <a:headEnd/>
            <a:tailEnd/>
          </a:ln>
          <a:effectLst/>
        </p:spPr>
        <p:txBody>
          <a:bodyPr wrap="none" anchor="ctr"/>
          <a:lstStyle/>
          <a:p>
            <a:endParaRPr lang="en-US" dirty="0"/>
          </a:p>
        </p:txBody>
      </p:sp>
      <p:sp>
        <p:nvSpPr>
          <p:cNvPr id="12320" name="Line 32"/>
          <p:cNvSpPr>
            <a:spLocks noChangeShapeType="1"/>
          </p:cNvSpPr>
          <p:nvPr/>
        </p:nvSpPr>
        <p:spPr bwMode="auto">
          <a:xfrm flipH="1">
            <a:off x="3124200" y="3034784"/>
            <a:ext cx="152400" cy="0"/>
          </a:xfrm>
          <a:prstGeom prst="line">
            <a:avLst/>
          </a:prstGeom>
          <a:noFill/>
          <a:ln w="19050">
            <a:solidFill>
              <a:schemeClr val="tx1"/>
            </a:solidFill>
            <a:round/>
            <a:headEnd/>
            <a:tailEnd/>
          </a:ln>
          <a:effectLst/>
        </p:spPr>
        <p:txBody>
          <a:bodyPr wrap="none" anchor="ctr"/>
          <a:lstStyle/>
          <a:p>
            <a:endParaRPr lang="en-US" dirty="0"/>
          </a:p>
        </p:txBody>
      </p:sp>
      <p:sp>
        <p:nvSpPr>
          <p:cNvPr id="3" name="TextBox 2"/>
          <p:cNvSpPr txBox="1"/>
          <p:nvPr/>
        </p:nvSpPr>
        <p:spPr bwMode="auto">
          <a:xfrm>
            <a:off x="4496200" y="2691884"/>
            <a:ext cx="352661" cy="276999"/>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none" lIns="0" tIns="0" rIns="0" bIns="0" rtlCol="0" anchor="ctr" anchorCtr="0">
            <a:spAutoFit/>
          </a:bodyPr>
          <a:lstStyle/>
          <a:p>
            <a:pPr algn="ctr"/>
            <a:r>
              <a:rPr lang="en-US" sz="1800" dirty="0">
                <a:solidFill>
                  <a:schemeClr val="tx1"/>
                </a:solidFill>
                <a:effectLst/>
              </a:rPr>
              <a:t>has</a:t>
            </a:r>
          </a:p>
        </p:txBody>
      </p:sp>
      <p:grpSp>
        <p:nvGrpSpPr>
          <p:cNvPr id="7" name="Group 6"/>
          <p:cNvGrpSpPr/>
          <p:nvPr/>
        </p:nvGrpSpPr>
        <p:grpSpPr>
          <a:xfrm>
            <a:off x="2841322" y="2066381"/>
            <a:ext cx="1474139" cy="916402"/>
            <a:chOff x="2841322" y="2066381"/>
            <a:chExt cx="1474139" cy="916402"/>
          </a:xfrm>
        </p:grpSpPr>
        <p:sp>
          <p:nvSpPr>
            <p:cNvPr id="4" name="TextBox 3"/>
            <p:cNvSpPr txBox="1"/>
            <p:nvPr/>
          </p:nvSpPr>
          <p:spPr bwMode="auto">
            <a:xfrm>
              <a:off x="3429000" y="2448382"/>
              <a:ext cx="886461" cy="184666"/>
            </a:xfrm>
            <a:prstGeom prst="rect">
              <a:avLst/>
            </a:prstGeom>
            <a:solidFill>
              <a:schemeClr val="accent4">
                <a:lumMod val="20000"/>
                <a:lumOff val="80000"/>
              </a:schemeClr>
            </a:solidFill>
            <a:ln>
              <a:solidFill>
                <a:schemeClr val="accent4">
                  <a:lumMod val="75000"/>
                </a:schemeClr>
              </a:solidFill>
              <a:headEnd/>
              <a:tailEnd/>
            </a:ln>
          </p:spPr>
          <p:style>
            <a:lnRef idx="2">
              <a:schemeClr val="dk1"/>
            </a:lnRef>
            <a:fillRef idx="1">
              <a:schemeClr val="lt1"/>
            </a:fillRef>
            <a:effectRef idx="0">
              <a:schemeClr val="dk1"/>
            </a:effectRef>
            <a:fontRef idx="minor">
              <a:schemeClr val="dk1"/>
            </a:fontRef>
          </p:style>
          <p:txBody>
            <a:bodyPr wrap="none" lIns="0" tIns="0" rIns="0" bIns="0" rtlCol="0" anchor="ctr" anchorCtr="0">
              <a:spAutoFit/>
            </a:bodyPr>
            <a:lstStyle/>
            <a:p>
              <a:pPr algn="ctr"/>
              <a:r>
                <a:rPr lang="en-US" sz="1200" dirty="0">
                  <a:solidFill>
                    <a:schemeClr val="tx1"/>
                  </a:solidFill>
                  <a:effectLst/>
                </a:rPr>
                <a:t>Lower bound</a:t>
              </a:r>
            </a:p>
          </p:txBody>
        </p:sp>
        <p:sp>
          <p:nvSpPr>
            <p:cNvPr id="29" name="TextBox 28"/>
            <p:cNvSpPr txBox="1"/>
            <p:nvPr/>
          </p:nvSpPr>
          <p:spPr bwMode="auto">
            <a:xfrm>
              <a:off x="2841322" y="2066381"/>
              <a:ext cx="883255" cy="184666"/>
            </a:xfrm>
            <a:prstGeom prst="rect">
              <a:avLst/>
            </a:prstGeom>
            <a:solidFill>
              <a:schemeClr val="accent3">
                <a:lumMod val="20000"/>
                <a:lumOff val="80000"/>
              </a:schemeClr>
            </a:solidFill>
            <a:ln>
              <a:solidFill>
                <a:schemeClr val="accent2">
                  <a:lumMod val="60000"/>
                  <a:lumOff val="40000"/>
                </a:schemeClr>
              </a:solidFill>
              <a:headEnd/>
              <a:tailEnd/>
            </a:ln>
          </p:spPr>
          <p:style>
            <a:lnRef idx="2">
              <a:schemeClr val="dk1"/>
            </a:lnRef>
            <a:fillRef idx="1">
              <a:schemeClr val="lt1"/>
            </a:fillRef>
            <a:effectRef idx="0">
              <a:schemeClr val="dk1"/>
            </a:effectRef>
            <a:fontRef idx="minor">
              <a:schemeClr val="dk1"/>
            </a:fontRef>
          </p:style>
          <p:txBody>
            <a:bodyPr wrap="none" lIns="0" tIns="0" rIns="0" bIns="0" rtlCol="0" anchor="ctr" anchorCtr="0">
              <a:spAutoFit/>
            </a:bodyPr>
            <a:lstStyle/>
            <a:p>
              <a:pPr algn="ctr"/>
              <a:r>
                <a:rPr lang="en-US" sz="1200" dirty="0">
                  <a:solidFill>
                    <a:schemeClr val="tx1"/>
                  </a:solidFill>
                  <a:effectLst/>
                </a:rPr>
                <a:t>Upper bound</a:t>
              </a:r>
            </a:p>
          </p:txBody>
        </p:sp>
        <p:cxnSp>
          <p:nvCxnSpPr>
            <p:cNvPr id="6" name="Straight Arrow Connector 5"/>
            <p:cNvCxnSpPr/>
            <p:nvPr/>
          </p:nvCxnSpPr>
          <p:spPr bwMode="auto">
            <a:xfrm flipH="1">
              <a:off x="3200400" y="2251047"/>
              <a:ext cx="114300" cy="669437"/>
            </a:xfrm>
            <a:prstGeom prst="straightConnector1">
              <a:avLst/>
            </a:prstGeom>
            <a:ln>
              <a:solidFill>
                <a:schemeClr val="accent2">
                  <a:lumMod val="60000"/>
                  <a:lumOff val="40000"/>
                </a:schemeClr>
              </a:solidFill>
              <a:headEnd type="none" w="med" len="med"/>
              <a:tailEnd type="arrow"/>
            </a:ln>
            <a:scene3d>
              <a:camera prst="orthographicFront">
                <a:rot lat="0" lon="0" rev="0"/>
              </a:camera>
              <a:lightRig rig="glow" dir="tl">
                <a:rot lat="0" lon="0" rev="19800000"/>
              </a:lightRig>
            </a:scene3d>
            <a:sp3d prstMaterial="metal"/>
          </p:spPr>
          <p:style>
            <a:lnRef idx="3">
              <a:schemeClr val="accent2"/>
            </a:lnRef>
            <a:fillRef idx="0">
              <a:schemeClr val="accent2"/>
            </a:fillRef>
            <a:effectRef idx="2">
              <a:schemeClr val="accent2"/>
            </a:effectRef>
            <a:fontRef idx="minor">
              <a:schemeClr val="tx1"/>
            </a:fontRef>
          </p:style>
        </p:cxnSp>
        <p:cxnSp>
          <p:nvCxnSpPr>
            <p:cNvPr id="38" name="Straight Arrow Connector 37"/>
            <p:cNvCxnSpPr/>
            <p:nvPr/>
          </p:nvCxnSpPr>
          <p:spPr bwMode="auto">
            <a:xfrm flipH="1">
              <a:off x="3352800" y="2633048"/>
              <a:ext cx="304800" cy="349735"/>
            </a:xfrm>
            <a:prstGeom prst="straightConnector1">
              <a:avLst/>
            </a:prstGeom>
            <a:ln>
              <a:solidFill>
                <a:schemeClr val="accent4">
                  <a:lumMod val="75000"/>
                </a:schemeClr>
              </a:solidFill>
              <a:headEnd type="none" w="med" len="med"/>
              <a:tailEnd type="arrow"/>
            </a:ln>
            <a:scene3d>
              <a:camera prst="orthographicFront">
                <a:rot lat="0" lon="0" rev="0"/>
              </a:camera>
              <a:lightRig rig="glow" dir="tl">
                <a:rot lat="0" lon="0" rev="19800000"/>
              </a:lightRig>
            </a:scene3d>
            <a:sp3d prstMaterial="metal"/>
          </p:spPr>
          <p:style>
            <a:lnRef idx="3">
              <a:schemeClr val="accent2"/>
            </a:lnRef>
            <a:fillRef idx="0">
              <a:schemeClr val="accent2"/>
            </a:fillRef>
            <a:effectRef idx="2">
              <a:schemeClr val="accent2"/>
            </a:effectRef>
            <a:fontRef idx="minor">
              <a:schemeClr val="tx1"/>
            </a:fontRef>
          </p:style>
        </p:cxnSp>
      </p:grpSp>
      <p:grpSp>
        <p:nvGrpSpPr>
          <p:cNvPr id="5" name="Group 4"/>
          <p:cNvGrpSpPr/>
          <p:nvPr/>
        </p:nvGrpSpPr>
        <p:grpSpPr>
          <a:xfrm>
            <a:off x="5382261" y="3225284"/>
            <a:ext cx="1936049" cy="794266"/>
            <a:chOff x="5382261" y="3225284"/>
            <a:chExt cx="1936049" cy="794266"/>
          </a:xfrm>
        </p:grpSpPr>
        <p:sp>
          <p:nvSpPr>
            <p:cNvPr id="30" name="TextBox 29"/>
            <p:cNvSpPr txBox="1"/>
            <p:nvPr/>
          </p:nvSpPr>
          <p:spPr bwMode="auto">
            <a:xfrm>
              <a:off x="5382261" y="3819266"/>
              <a:ext cx="886461" cy="184666"/>
            </a:xfrm>
            <a:prstGeom prst="rect">
              <a:avLst/>
            </a:prstGeom>
            <a:solidFill>
              <a:schemeClr val="accent4">
                <a:lumMod val="20000"/>
                <a:lumOff val="80000"/>
              </a:schemeClr>
            </a:solidFill>
            <a:ln>
              <a:solidFill>
                <a:schemeClr val="accent4">
                  <a:lumMod val="50000"/>
                </a:schemeClr>
              </a:solidFill>
              <a:headEnd/>
              <a:tailEnd/>
            </a:ln>
          </p:spPr>
          <p:style>
            <a:lnRef idx="2">
              <a:schemeClr val="dk1"/>
            </a:lnRef>
            <a:fillRef idx="1">
              <a:schemeClr val="lt1"/>
            </a:fillRef>
            <a:effectRef idx="0">
              <a:schemeClr val="dk1"/>
            </a:effectRef>
            <a:fontRef idx="minor">
              <a:schemeClr val="dk1"/>
            </a:fontRef>
          </p:style>
          <p:txBody>
            <a:bodyPr wrap="none" lIns="0" tIns="0" rIns="0" bIns="0" rtlCol="0" anchor="ctr" anchorCtr="0">
              <a:spAutoFit/>
            </a:bodyPr>
            <a:lstStyle/>
            <a:p>
              <a:pPr algn="ctr"/>
              <a:r>
                <a:rPr lang="en-US" sz="1200" dirty="0">
                  <a:solidFill>
                    <a:schemeClr val="tx1"/>
                  </a:solidFill>
                  <a:effectLst/>
                </a:rPr>
                <a:t>Lower bound</a:t>
              </a:r>
            </a:p>
          </p:txBody>
        </p:sp>
        <p:sp>
          <p:nvSpPr>
            <p:cNvPr id="31" name="TextBox 30"/>
            <p:cNvSpPr txBox="1"/>
            <p:nvPr/>
          </p:nvSpPr>
          <p:spPr bwMode="auto">
            <a:xfrm>
              <a:off x="6435055" y="3834884"/>
              <a:ext cx="883255" cy="184666"/>
            </a:xfrm>
            <a:prstGeom prst="rect">
              <a:avLst/>
            </a:prstGeom>
            <a:solidFill>
              <a:schemeClr val="accent3">
                <a:lumMod val="20000"/>
                <a:lumOff val="80000"/>
              </a:schemeClr>
            </a:solidFill>
            <a:ln>
              <a:solidFill>
                <a:schemeClr val="accent2"/>
              </a:solidFill>
              <a:headEnd/>
              <a:tailEnd/>
            </a:ln>
          </p:spPr>
          <p:style>
            <a:lnRef idx="2">
              <a:schemeClr val="dk1"/>
            </a:lnRef>
            <a:fillRef idx="1">
              <a:schemeClr val="lt1"/>
            </a:fillRef>
            <a:effectRef idx="0">
              <a:schemeClr val="dk1"/>
            </a:effectRef>
            <a:fontRef idx="minor">
              <a:schemeClr val="dk1"/>
            </a:fontRef>
          </p:style>
          <p:txBody>
            <a:bodyPr wrap="none" lIns="0" tIns="0" rIns="0" bIns="0" rtlCol="0" anchor="ctr" anchorCtr="0">
              <a:spAutoFit/>
            </a:bodyPr>
            <a:lstStyle/>
            <a:p>
              <a:pPr algn="ctr"/>
              <a:r>
                <a:rPr lang="en-US" sz="1200" dirty="0">
                  <a:solidFill>
                    <a:schemeClr val="tx1"/>
                  </a:solidFill>
                  <a:effectLst/>
                </a:rPr>
                <a:t>Upper bound</a:t>
              </a:r>
            </a:p>
          </p:txBody>
        </p:sp>
        <p:cxnSp>
          <p:nvCxnSpPr>
            <p:cNvPr id="40" name="Straight Arrow Connector 39"/>
            <p:cNvCxnSpPr/>
            <p:nvPr/>
          </p:nvCxnSpPr>
          <p:spPr bwMode="auto">
            <a:xfrm flipH="1" flipV="1">
              <a:off x="6504905" y="3225284"/>
              <a:ext cx="114300" cy="593983"/>
            </a:xfrm>
            <a:prstGeom prst="straightConnector1">
              <a:avLst/>
            </a:prstGeom>
            <a:ln>
              <a:solidFill>
                <a:schemeClr val="accent2">
                  <a:lumMod val="60000"/>
                  <a:lumOff val="40000"/>
                </a:schemeClr>
              </a:solidFill>
              <a:headEnd type="none" w="med" len="med"/>
              <a:tailEnd type="arrow"/>
            </a:ln>
            <a:scene3d>
              <a:camera prst="orthographicFront">
                <a:rot lat="0" lon="0" rev="0"/>
              </a:camera>
              <a:lightRig rig="glow" dir="tl">
                <a:rot lat="0" lon="0" rev="19800000"/>
              </a:lightRig>
            </a:scene3d>
            <a:sp3d prstMaterial="metal"/>
          </p:spPr>
          <p:style>
            <a:lnRef idx="3">
              <a:schemeClr val="accent2"/>
            </a:lnRef>
            <a:fillRef idx="0">
              <a:schemeClr val="accent2"/>
            </a:fillRef>
            <a:effectRef idx="2">
              <a:schemeClr val="accent2"/>
            </a:effectRef>
            <a:fontRef idx="minor">
              <a:schemeClr val="tx1"/>
            </a:fontRef>
          </p:style>
        </p:cxnSp>
        <p:cxnSp>
          <p:nvCxnSpPr>
            <p:cNvPr id="41" name="Straight Arrow Connector 40"/>
            <p:cNvCxnSpPr/>
            <p:nvPr/>
          </p:nvCxnSpPr>
          <p:spPr bwMode="auto">
            <a:xfrm flipV="1">
              <a:off x="5825491" y="3225284"/>
              <a:ext cx="304764" cy="593983"/>
            </a:xfrm>
            <a:prstGeom prst="straightConnector1">
              <a:avLst/>
            </a:prstGeom>
            <a:ln>
              <a:solidFill>
                <a:schemeClr val="accent4">
                  <a:lumMod val="50000"/>
                </a:schemeClr>
              </a:solidFill>
              <a:headEnd type="none" w="med" len="med"/>
              <a:tailEnd type="arrow"/>
            </a:ln>
            <a:scene3d>
              <a:camera prst="orthographicFront">
                <a:rot lat="0" lon="0" rev="0"/>
              </a:camera>
              <a:lightRig rig="glow" dir="tl">
                <a:rot lat="0" lon="0" rev="19800000"/>
              </a:lightRig>
            </a:scene3d>
            <a:sp3d prstMaterial="metal"/>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1661393157"/>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76" name="Rectangle 40"/>
          <p:cNvSpPr>
            <a:spLocks noGrp="1" noChangeArrowheads="1"/>
          </p:cNvSpPr>
          <p:nvPr>
            <p:ph type="title"/>
          </p:nvPr>
        </p:nvSpPr>
        <p:spPr/>
        <p:txBody>
          <a:bodyPr>
            <a:normAutofit fontScale="90000"/>
          </a:bodyPr>
          <a:lstStyle/>
          <a:p>
            <a:r>
              <a:rPr lang="en-US" dirty="0"/>
              <a:t>“One To Many” Relationships</a:t>
            </a:r>
          </a:p>
        </p:txBody>
      </p:sp>
      <p:sp>
        <p:nvSpPr>
          <p:cNvPr id="91177" name="Rectangle 41"/>
          <p:cNvSpPr>
            <a:spLocks noGrp="1" noChangeArrowheads="1"/>
          </p:cNvSpPr>
          <p:nvPr>
            <p:ph type="body" sz="quarter" idx="15"/>
          </p:nvPr>
        </p:nvSpPr>
        <p:spPr/>
        <p:txBody>
          <a:bodyPr/>
          <a:lstStyle/>
          <a:p>
            <a:pPr marL="0" indent="0">
              <a:buNone/>
            </a:pPr>
            <a:r>
              <a:rPr lang="en-US" dirty="0"/>
              <a:t>Each loan officer manages many customers. All customers have one and only one loan officer. </a:t>
            </a:r>
          </a:p>
        </p:txBody>
      </p:sp>
      <p:sp>
        <p:nvSpPr>
          <p:cNvPr id="91169" name="Line 33"/>
          <p:cNvSpPr>
            <a:spLocks noChangeShapeType="1"/>
          </p:cNvSpPr>
          <p:nvPr/>
        </p:nvSpPr>
        <p:spPr bwMode="auto">
          <a:xfrm>
            <a:off x="3429000" y="3371850"/>
            <a:ext cx="0" cy="228600"/>
          </a:xfrm>
          <a:prstGeom prst="line">
            <a:avLst/>
          </a:prstGeom>
          <a:noFill/>
          <a:ln w="19050">
            <a:solidFill>
              <a:schemeClr val="tx1"/>
            </a:solidFill>
            <a:round/>
            <a:headEnd/>
            <a:tailEnd/>
          </a:ln>
          <a:effectLst/>
        </p:spPr>
        <p:txBody>
          <a:bodyPr wrap="none" anchor="ctr"/>
          <a:lstStyle/>
          <a:p>
            <a:endParaRPr lang="en-US" dirty="0"/>
          </a:p>
        </p:txBody>
      </p:sp>
      <p:sp>
        <p:nvSpPr>
          <p:cNvPr id="91175" name="Line 39"/>
          <p:cNvSpPr>
            <a:spLocks noChangeShapeType="1"/>
          </p:cNvSpPr>
          <p:nvPr/>
        </p:nvSpPr>
        <p:spPr bwMode="auto">
          <a:xfrm>
            <a:off x="3505200" y="3371850"/>
            <a:ext cx="0" cy="228600"/>
          </a:xfrm>
          <a:prstGeom prst="line">
            <a:avLst/>
          </a:prstGeom>
          <a:noFill/>
          <a:ln w="19050">
            <a:solidFill>
              <a:schemeClr val="tx1"/>
            </a:solidFill>
            <a:round/>
            <a:headEnd/>
            <a:tailEnd/>
          </a:ln>
          <a:effectLst/>
        </p:spPr>
        <p:txBody>
          <a:bodyPr wrap="none" anchor="ctr"/>
          <a:lstStyle/>
          <a:p>
            <a:endParaRPr lang="en-US" dirty="0"/>
          </a:p>
        </p:txBody>
      </p:sp>
      <p:sp>
        <p:nvSpPr>
          <p:cNvPr id="15" name="Rectangle 4"/>
          <p:cNvSpPr>
            <a:spLocks noChangeArrowheads="1"/>
          </p:cNvSpPr>
          <p:nvPr/>
        </p:nvSpPr>
        <p:spPr bwMode="auto">
          <a:xfrm>
            <a:off x="685800" y="3143250"/>
            <a:ext cx="2590800" cy="6858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en-US" sz="2800" cap="all" dirty="0">
                <a:solidFill>
                  <a:schemeClr val="bg1"/>
                </a:solidFill>
                <a:latin typeface="Tahoma" pitchFamily="34" charset="0"/>
              </a:rPr>
              <a:t>Loan officer</a:t>
            </a:r>
          </a:p>
        </p:txBody>
      </p:sp>
      <p:sp>
        <p:nvSpPr>
          <p:cNvPr id="17" name="Rectangle 6"/>
          <p:cNvSpPr>
            <a:spLocks noChangeArrowheads="1"/>
          </p:cNvSpPr>
          <p:nvPr/>
        </p:nvSpPr>
        <p:spPr bwMode="auto">
          <a:xfrm>
            <a:off x="6508750" y="3143250"/>
            <a:ext cx="1905000" cy="6858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en-US" sz="2800" cap="all" dirty="0">
                <a:solidFill>
                  <a:schemeClr val="bg1"/>
                </a:solidFill>
                <a:latin typeface="Tahoma" pitchFamily="34" charset="0"/>
              </a:rPr>
              <a:t>Customer</a:t>
            </a:r>
          </a:p>
        </p:txBody>
      </p:sp>
      <p:cxnSp>
        <p:nvCxnSpPr>
          <p:cNvPr id="19" name="AutoShape 8"/>
          <p:cNvCxnSpPr>
            <a:cxnSpLocks noChangeShapeType="1"/>
            <a:stCxn id="15" idx="3"/>
            <a:endCxn id="22" idx="0"/>
          </p:cNvCxnSpPr>
          <p:nvPr/>
        </p:nvCxnSpPr>
        <p:spPr bwMode="auto">
          <a:xfrm>
            <a:off x="3276600" y="3486150"/>
            <a:ext cx="3003550" cy="0"/>
          </a:xfrm>
          <a:prstGeom prst="straightConnector1">
            <a:avLst/>
          </a:prstGeom>
          <a:noFill/>
          <a:ln w="19050">
            <a:solidFill>
              <a:schemeClr val="tx1"/>
            </a:solidFill>
            <a:round/>
            <a:headEnd/>
            <a:tailEnd/>
          </a:ln>
          <a:effectLst/>
        </p:spPr>
      </p:cxnSp>
      <p:sp>
        <p:nvSpPr>
          <p:cNvPr id="20" name="Oval 23"/>
          <p:cNvSpPr>
            <a:spLocks noChangeArrowheads="1"/>
          </p:cNvSpPr>
          <p:nvPr/>
        </p:nvSpPr>
        <p:spPr bwMode="auto">
          <a:xfrm>
            <a:off x="6019800" y="3400425"/>
            <a:ext cx="228600" cy="171450"/>
          </a:xfrm>
          <a:prstGeom prst="ellipse">
            <a:avLst/>
          </a:prstGeom>
          <a:solidFill>
            <a:schemeClr val="bg1"/>
          </a:solidFill>
          <a:ln w="19050">
            <a:solidFill>
              <a:schemeClr val="tx1"/>
            </a:solidFill>
            <a:round/>
            <a:headEnd/>
            <a:tailEnd/>
          </a:ln>
          <a:effectLst/>
        </p:spPr>
        <p:txBody>
          <a:bodyPr wrap="none" anchor="ctr"/>
          <a:lstStyle/>
          <a:p>
            <a:endParaRPr lang="en-US" dirty="0"/>
          </a:p>
        </p:txBody>
      </p:sp>
      <p:sp>
        <p:nvSpPr>
          <p:cNvPr id="21" name="Line 26"/>
          <p:cNvSpPr>
            <a:spLocks noChangeShapeType="1"/>
          </p:cNvSpPr>
          <p:nvPr/>
        </p:nvSpPr>
        <p:spPr bwMode="auto">
          <a:xfrm flipV="1">
            <a:off x="6280150" y="3371850"/>
            <a:ext cx="228600" cy="114300"/>
          </a:xfrm>
          <a:prstGeom prst="line">
            <a:avLst/>
          </a:prstGeom>
          <a:noFill/>
          <a:ln w="19050">
            <a:solidFill>
              <a:schemeClr val="tx1"/>
            </a:solidFill>
            <a:round/>
            <a:headEnd/>
            <a:tailEnd/>
          </a:ln>
          <a:effectLst/>
        </p:spPr>
        <p:txBody>
          <a:bodyPr wrap="none" anchor="ctr"/>
          <a:lstStyle/>
          <a:p>
            <a:endParaRPr lang="en-US" dirty="0"/>
          </a:p>
        </p:txBody>
      </p:sp>
      <p:sp>
        <p:nvSpPr>
          <p:cNvPr id="22" name="Line 27"/>
          <p:cNvSpPr>
            <a:spLocks noChangeShapeType="1"/>
          </p:cNvSpPr>
          <p:nvPr/>
        </p:nvSpPr>
        <p:spPr bwMode="auto">
          <a:xfrm>
            <a:off x="6280150" y="3486150"/>
            <a:ext cx="228600" cy="114300"/>
          </a:xfrm>
          <a:prstGeom prst="line">
            <a:avLst/>
          </a:prstGeom>
          <a:noFill/>
          <a:ln w="19050">
            <a:solidFill>
              <a:schemeClr val="tx1"/>
            </a:solidFill>
            <a:round/>
            <a:headEnd/>
            <a:tailEnd/>
          </a:ln>
          <a:effectLst/>
        </p:spPr>
        <p:txBody>
          <a:bodyPr wrap="none" anchor="ctr"/>
          <a:lstStyle/>
          <a:p>
            <a:endParaRPr lang="en-US" dirty="0"/>
          </a:p>
        </p:txBody>
      </p:sp>
      <p:sp>
        <p:nvSpPr>
          <p:cNvPr id="23" name="Line 28"/>
          <p:cNvSpPr>
            <a:spLocks noChangeShapeType="1"/>
          </p:cNvSpPr>
          <p:nvPr/>
        </p:nvSpPr>
        <p:spPr bwMode="auto">
          <a:xfrm>
            <a:off x="6280150" y="3486150"/>
            <a:ext cx="228600" cy="0"/>
          </a:xfrm>
          <a:prstGeom prst="line">
            <a:avLst/>
          </a:prstGeom>
          <a:noFill/>
          <a:ln w="19050">
            <a:solidFill>
              <a:schemeClr val="tx1"/>
            </a:solidFill>
            <a:round/>
            <a:headEnd/>
            <a:tailEnd/>
          </a:ln>
          <a:effectLst/>
        </p:spPr>
        <p:txBody>
          <a:bodyPr wrap="none" anchor="ctr"/>
          <a:lstStyle/>
          <a:p>
            <a:endParaRPr lang="en-US" dirty="0"/>
          </a:p>
        </p:txBody>
      </p:sp>
      <p:sp>
        <p:nvSpPr>
          <p:cNvPr id="24" name="TextBox 23"/>
          <p:cNvSpPr txBox="1"/>
          <p:nvPr/>
        </p:nvSpPr>
        <p:spPr bwMode="auto">
          <a:xfrm>
            <a:off x="4176143" y="3152001"/>
            <a:ext cx="929257" cy="276999"/>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chorCtr="0">
            <a:spAutoFit/>
          </a:bodyPr>
          <a:lstStyle/>
          <a:p>
            <a:pPr algn="ctr"/>
            <a:r>
              <a:rPr lang="en-US" sz="1800" dirty="0">
                <a:solidFill>
                  <a:schemeClr val="tx1"/>
                </a:solidFill>
                <a:effectLst/>
              </a:rPr>
              <a:t>manages</a:t>
            </a:r>
          </a:p>
        </p:txBody>
      </p:sp>
    </p:spTree>
    <p:extLst>
      <p:ext uri="{BB962C8B-B14F-4D97-AF65-F5344CB8AC3E}">
        <p14:creationId xmlns:p14="http://schemas.microsoft.com/office/powerpoint/2010/main" val="712833491"/>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r>
              <a:rPr lang="en-US" dirty="0"/>
              <a:t>Mandatory Vs. Optional constraints</a:t>
            </a:r>
          </a:p>
        </p:txBody>
      </p:sp>
      <p:sp>
        <p:nvSpPr>
          <p:cNvPr id="35859" name="Text Box 19"/>
          <p:cNvSpPr txBox="1">
            <a:spLocks noChangeArrowheads="1"/>
          </p:cNvSpPr>
          <p:nvPr/>
        </p:nvSpPr>
        <p:spPr bwMode="auto">
          <a:xfrm>
            <a:off x="304800" y="1885950"/>
            <a:ext cx="8382000" cy="923330"/>
          </a:xfrm>
          <a:prstGeom prst="rect">
            <a:avLst/>
          </a:prstGeom>
          <a:solidFill>
            <a:schemeClr val="bg2"/>
          </a:solidFill>
          <a:ln w="12700">
            <a:noFill/>
            <a:miter lim="800000"/>
            <a:headEnd/>
            <a:tailEnd/>
          </a:ln>
          <a:effectLst/>
        </p:spPr>
        <p:txBody>
          <a:bodyPr>
            <a:spAutoFit/>
          </a:bodyPr>
          <a:lstStyle/>
          <a:p>
            <a:pPr algn="l" eaLnBrk="0" hangingPunct="0"/>
            <a:r>
              <a:rPr lang="en-US" sz="1800" i="1" dirty="0">
                <a:solidFill>
                  <a:schemeClr val="tx1"/>
                </a:solidFill>
                <a:effectLst/>
              </a:rPr>
              <a:t>Read it this way:</a:t>
            </a:r>
            <a:r>
              <a:rPr lang="en-US" sz="1800" i="1" dirty="0">
                <a:solidFill>
                  <a:schemeClr val="folHlink"/>
                </a:solidFill>
                <a:effectLst/>
              </a:rPr>
              <a:t>  “Each loan officer has either no customers or many customers;</a:t>
            </a:r>
            <a:r>
              <a:rPr lang="en-US" sz="1800" i="1" dirty="0">
                <a:solidFill>
                  <a:schemeClr val="tx1"/>
                </a:solidFill>
                <a:effectLst/>
              </a:rPr>
              <a:t> each customer is assigned to </a:t>
            </a:r>
            <a:r>
              <a:rPr lang="en-US" sz="1800" i="1" dirty="0">
                <a:solidFill>
                  <a:srgbClr val="A50021"/>
                </a:solidFill>
                <a:effectLst/>
              </a:rPr>
              <a:t>at least one and at most one</a:t>
            </a:r>
            <a:r>
              <a:rPr lang="en-US" sz="1800" i="1" dirty="0">
                <a:solidFill>
                  <a:schemeClr val="tx1"/>
                </a:solidFill>
                <a:effectLst/>
              </a:rPr>
              <a:t> loan officer (loan officer is </a:t>
            </a:r>
            <a:r>
              <a:rPr lang="en-US" sz="1800" b="1" i="1" dirty="0">
                <a:solidFill>
                  <a:schemeClr val="tx1"/>
                </a:solidFill>
                <a:effectLst/>
              </a:rPr>
              <a:t>mandatory</a:t>
            </a:r>
            <a:r>
              <a:rPr lang="en-US" sz="1800" i="1" dirty="0">
                <a:solidFill>
                  <a:schemeClr val="tx1"/>
                </a:solidFill>
                <a:effectLst/>
              </a:rPr>
              <a:t>)</a:t>
            </a:r>
          </a:p>
        </p:txBody>
      </p:sp>
      <p:sp>
        <p:nvSpPr>
          <p:cNvPr id="29" name="Line 33"/>
          <p:cNvSpPr>
            <a:spLocks noChangeShapeType="1"/>
          </p:cNvSpPr>
          <p:nvPr/>
        </p:nvSpPr>
        <p:spPr bwMode="auto">
          <a:xfrm>
            <a:off x="3048000" y="1314450"/>
            <a:ext cx="0" cy="228600"/>
          </a:xfrm>
          <a:prstGeom prst="line">
            <a:avLst/>
          </a:prstGeom>
          <a:noFill/>
          <a:ln w="19050">
            <a:solidFill>
              <a:schemeClr val="tx1"/>
            </a:solidFill>
            <a:round/>
            <a:headEnd/>
            <a:tailEnd/>
          </a:ln>
          <a:effectLst/>
        </p:spPr>
        <p:txBody>
          <a:bodyPr wrap="none" anchor="ctr"/>
          <a:lstStyle/>
          <a:p>
            <a:endParaRPr lang="en-US" dirty="0"/>
          </a:p>
        </p:txBody>
      </p:sp>
      <p:sp>
        <p:nvSpPr>
          <p:cNvPr id="30" name="Line 39"/>
          <p:cNvSpPr>
            <a:spLocks noChangeShapeType="1"/>
          </p:cNvSpPr>
          <p:nvPr/>
        </p:nvSpPr>
        <p:spPr bwMode="auto">
          <a:xfrm>
            <a:off x="3124200" y="1314450"/>
            <a:ext cx="0" cy="228600"/>
          </a:xfrm>
          <a:prstGeom prst="line">
            <a:avLst/>
          </a:prstGeom>
          <a:noFill/>
          <a:ln w="19050">
            <a:solidFill>
              <a:schemeClr val="tx1"/>
            </a:solidFill>
            <a:round/>
            <a:headEnd/>
            <a:tailEnd/>
          </a:ln>
          <a:effectLst/>
        </p:spPr>
        <p:txBody>
          <a:bodyPr wrap="none" anchor="ctr"/>
          <a:lstStyle/>
          <a:p>
            <a:endParaRPr lang="en-US" dirty="0"/>
          </a:p>
        </p:txBody>
      </p:sp>
      <p:sp>
        <p:nvSpPr>
          <p:cNvPr id="31" name="Rectangle 4"/>
          <p:cNvSpPr>
            <a:spLocks noChangeArrowheads="1"/>
          </p:cNvSpPr>
          <p:nvPr/>
        </p:nvSpPr>
        <p:spPr bwMode="auto">
          <a:xfrm>
            <a:off x="304800" y="1085850"/>
            <a:ext cx="2590800" cy="6858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en-US" sz="2800" cap="all" dirty="0">
                <a:solidFill>
                  <a:schemeClr val="bg1"/>
                </a:solidFill>
                <a:latin typeface="Tahoma" pitchFamily="34" charset="0"/>
              </a:rPr>
              <a:t>Loan officer</a:t>
            </a:r>
          </a:p>
        </p:txBody>
      </p:sp>
      <p:sp>
        <p:nvSpPr>
          <p:cNvPr id="33" name="Rectangle 6"/>
          <p:cNvSpPr>
            <a:spLocks noChangeArrowheads="1"/>
          </p:cNvSpPr>
          <p:nvPr/>
        </p:nvSpPr>
        <p:spPr bwMode="auto">
          <a:xfrm>
            <a:off x="6737349" y="1085850"/>
            <a:ext cx="1949451" cy="6858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en-US" sz="2800" cap="all" dirty="0">
                <a:solidFill>
                  <a:schemeClr val="bg1"/>
                </a:solidFill>
                <a:latin typeface="Tahoma" pitchFamily="34" charset="0"/>
              </a:rPr>
              <a:t>Customer</a:t>
            </a:r>
          </a:p>
        </p:txBody>
      </p:sp>
      <p:cxnSp>
        <p:nvCxnSpPr>
          <p:cNvPr id="35" name="AutoShape 8"/>
          <p:cNvCxnSpPr>
            <a:cxnSpLocks noChangeShapeType="1"/>
            <a:stCxn id="31" idx="3"/>
            <a:endCxn id="38" idx="0"/>
          </p:cNvCxnSpPr>
          <p:nvPr/>
        </p:nvCxnSpPr>
        <p:spPr bwMode="auto">
          <a:xfrm>
            <a:off x="2895600" y="1428750"/>
            <a:ext cx="3613150" cy="0"/>
          </a:xfrm>
          <a:prstGeom prst="straightConnector1">
            <a:avLst/>
          </a:prstGeom>
          <a:noFill/>
          <a:ln w="19050">
            <a:solidFill>
              <a:schemeClr val="tx1"/>
            </a:solidFill>
            <a:round/>
            <a:headEnd/>
            <a:tailEnd/>
          </a:ln>
          <a:effectLst/>
        </p:spPr>
      </p:cxnSp>
      <p:sp>
        <p:nvSpPr>
          <p:cNvPr id="36" name="Oval 23"/>
          <p:cNvSpPr>
            <a:spLocks noChangeArrowheads="1"/>
          </p:cNvSpPr>
          <p:nvPr/>
        </p:nvSpPr>
        <p:spPr bwMode="auto">
          <a:xfrm>
            <a:off x="6248400" y="1343025"/>
            <a:ext cx="228600" cy="171450"/>
          </a:xfrm>
          <a:prstGeom prst="ellipse">
            <a:avLst/>
          </a:prstGeom>
          <a:solidFill>
            <a:schemeClr val="bg1"/>
          </a:solidFill>
          <a:ln w="19050">
            <a:solidFill>
              <a:schemeClr val="tx1"/>
            </a:solidFill>
            <a:round/>
            <a:headEnd/>
            <a:tailEnd/>
          </a:ln>
          <a:effectLst/>
        </p:spPr>
        <p:txBody>
          <a:bodyPr wrap="none" anchor="ctr"/>
          <a:lstStyle/>
          <a:p>
            <a:endParaRPr lang="en-US" dirty="0"/>
          </a:p>
        </p:txBody>
      </p:sp>
      <p:sp>
        <p:nvSpPr>
          <p:cNvPr id="37" name="Line 26"/>
          <p:cNvSpPr>
            <a:spLocks noChangeShapeType="1"/>
          </p:cNvSpPr>
          <p:nvPr/>
        </p:nvSpPr>
        <p:spPr bwMode="auto">
          <a:xfrm flipV="1">
            <a:off x="6508750" y="1314450"/>
            <a:ext cx="228600" cy="114300"/>
          </a:xfrm>
          <a:prstGeom prst="line">
            <a:avLst/>
          </a:prstGeom>
          <a:noFill/>
          <a:ln w="19050">
            <a:solidFill>
              <a:schemeClr val="tx1"/>
            </a:solidFill>
            <a:round/>
            <a:headEnd/>
            <a:tailEnd/>
          </a:ln>
          <a:effectLst/>
        </p:spPr>
        <p:txBody>
          <a:bodyPr wrap="none" anchor="ctr"/>
          <a:lstStyle/>
          <a:p>
            <a:endParaRPr lang="en-US" dirty="0"/>
          </a:p>
        </p:txBody>
      </p:sp>
      <p:sp>
        <p:nvSpPr>
          <p:cNvPr id="38" name="Line 27"/>
          <p:cNvSpPr>
            <a:spLocks noChangeShapeType="1"/>
          </p:cNvSpPr>
          <p:nvPr/>
        </p:nvSpPr>
        <p:spPr bwMode="auto">
          <a:xfrm>
            <a:off x="6508750" y="1428750"/>
            <a:ext cx="228600" cy="114300"/>
          </a:xfrm>
          <a:prstGeom prst="line">
            <a:avLst/>
          </a:prstGeom>
          <a:noFill/>
          <a:ln w="19050">
            <a:solidFill>
              <a:schemeClr val="tx1"/>
            </a:solidFill>
            <a:round/>
            <a:headEnd/>
            <a:tailEnd/>
          </a:ln>
          <a:effectLst/>
        </p:spPr>
        <p:txBody>
          <a:bodyPr wrap="none" anchor="ctr"/>
          <a:lstStyle/>
          <a:p>
            <a:endParaRPr lang="en-US" dirty="0"/>
          </a:p>
        </p:txBody>
      </p:sp>
      <p:sp>
        <p:nvSpPr>
          <p:cNvPr id="39" name="Line 28"/>
          <p:cNvSpPr>
            <a:spLocks noChangeShapeType="1"/>
          </p:cNvSpPr>
          <p:nvPr/>
        </p:nvSpPr>
        <p:spPr bwMode="auto">
          <a:xfrm>
            <a:off x="6508750" y="1428750"/>
            <a:ext cx="228600" cy="0"/>
          </a:xfrm>
          <a:prstGeom prst="line">
            <a:avLst/>
          </a:prstGeom>
          <a:noFill/>
          <a:ln w="19050">
            <a:solidFill>
              <a:schemeClr val="tx1"/>
            </a:solidFill>
            <a:round/>
            <a:headEnd/>
            <a:tailEnd/>
          </a:ln>
          <a:effectLst/>
        </p:spPr>
        <p:txBody>
          <a:bodyPr wrap="none" anchor="ctr"/>
          <a:lstStyle/>
          <a:p>
            <a:endParaRPr lang="en-US" dirty="0"/>
          </a:p>
        </p:txBody>
      </p:sp>
      <p:sp>
        <p:nvSpPr>
          <p:cNvPr id="41" name="TextBox 40"/>
          <p:cNvSpPr txBox="1"/>
          <p:nvPr/>
        </p:nvSpPr>
        <p:spPr bwMode="auto">
          <a:xfrm>
            <a:off x="4438261" y="1151751"/>
            <a:ext cx="352661" cy="276999"/>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none" lIns="0" tIns="0" rIns="0" bIns="0" rtlCol="0" anchor="ctr" anchorCtr="0">
            <a:spAutoFit/>
          </a:bodyPr>
          <a:lstStyle/>
          <a:p>
            <a:pPr algn="ctr"/>
            <a:r>
              <a:rPr lang="en-US" sz="1800" dirty="0">
                <a:solidFill>
                  <a:schemeClr val="tx1"/>
                </a:solidFill>
                <a:effectLst/>
              </a:rPr>
              <a:t>has</a:t>
            </a:r>
          </a:p>
        </p:txBody>
      </p:sp>
      <p:grpSp>
        <p:nvGrpSpPr>
          <p:cNvPr id="2" name="Group 1"/>
          <p:cNvGrpSpPr/>
          <p:nvPr/>
        </p:nvGrpSpPr>
        <p:grpSpPr>
          <a:xfrm>
            <a:off x="304799" y="3257550"/>
            <a:ext cx="8382001" cy="1484531"/>
            <a:chOff x="304799" y="3257550"/>
            <a:chExt cx="8382001" cy="1484531"/>
          </a:xfrm>
        </p:grpSpPr>
        <p:sp>
          <p:nvSpPr>
            <p:cNvPr id="35867" name="Text Box 27"/>
            <p:cNvSpPr txBox="1">
              <a:spLocks noChangeArrowheads="1"/>
            </p:cNvSpPr>
            <p:nvPr/>
          </p:nvSpPr>
          <p:spPr bwMode="auto">
            <a:xfrm>
              <a:off x="304799" y="4095750"/>
              <a:ext cx="8324461" cy="646331"/>
            </a:xfrm>
            <a:prstGeom prst="rect">
              <a:avLst/>
            </a:prstGeom>
            <a:noFill/>
            <a:ln w="12700">
              <a:noFill/>
              <a:miter lim="800000"/>
              <a:headEnd/>
              <a:tailEnd/>
            </a:ln>
            <a:effectLst/>
          </p:spPr>
          <p:txBody>
            <a:bodyPr wrap="square">
              <a:spAutoFit/>
            </a:bodyPr>
            <a:lstStyle/>
            <a:p>
              <a:pPr algn="l" eaLnBrk="0" hangingPunct="0"/>
              <a:r>
                <a:rPr lang="en-US" sz="1800" i="1" dirty="0">
                  <a:solidFill>
                    <a:schemeClr val="tx1"/>
                  </a:solidFill>
                  <a:effectLst/>
                </a:rPr>
                <a:t>Read it this way:</a:t>
              </a:r>
              <a:r>
                <a:rPr lang="en-US" sz="1800" i="1" dirty="0">
                  <a:solidFill>
                    <a:schemeClr val="folHlink"/>
                  </a:solidFill>
                  <a:effectLst/>
                </a:rPr>
                <a:t> </a:t>
              </a:r>
              <a:r>
                <a:rPr lang="en-US" sz="1800" i="1" dirty="0">
                  <a:solidFill>
                    <a:schemeClr val="tx1"/>
                  </a:solidFill>
                  <a:effectLst/>
                </a:rPr>
                <a:t>each customer is assigned to </a:t>
              </a:r>
              <a:r>
                <a:rPr lang="en-US" sz="1800" i="1" dirty="0">
                  <a:solidFill>
                    <a:srgbClr val="A50021"/>
                  </a:solidFill>
                  <a:effectLst/>
                </a:rPr>
                <a:t>either no loan officer or at most one</a:t>
              </a:r>
              <a:r>
                <a:rPr lang="en-US" sz="1800" i="1" dirty="0">
                  <a:solidFill>
                    <a:schemeClr val="hlink"/>
                  </a:solidFill>
                  <a:effectLst/>
                </a:rPr>
                <a:t> </a:t>
              </a:r>
              <a:r>
                <a:rPr lang="en-US" sz="1800" i="1" dirty="0">
                  <a:solidFill>
                    <a:schemeClr val="tx1"/>
                  </a:solidFill>
                  <a:effectLst/>
                </a:rPr>
                <a:t>loan officer” (loan officer is </a:t>
              </a:r>
              <a:r>
                <a:rPr lang="en-US" sz="1800" b="1" i="1" dirty="0">
                  <a:solidFill>
                    <a:schemeClr val="tx1"/>
                  </a:solidFill>
                  <a:effectLst/>
                </a:rPr>
                <a:t>optional</a:t>
              </a:r>
              <a:r>
                <a:rPr lang="en-US" sz="1800" i="1" dirty="0">
                  <a:solidFill>
                    <a:schemeClr val="tx1"/>
                  </a:solidFill>
                  <a:effectLst/>
                </a:rPr>
                <a:t>)</a:t>
              </a:r>
            </a:p>
          </p:txBody>
        </p:sp>
        <p:sp>
          <p:nvSpPr>
            <p:cNvPr id="40" name="Line 33"/>
            <p:cNvSpPr>
              <a:spLocks noChangeShapeType="1"/>
            </p:cNvSpPr>
            <p:nvPr/>
          </p:nvSpPr>
          <p:spPr bwMode="auto">
            <a:xfrm>
              <a:off x="3048000" y="3486150"/>
              <a:ext cx="0" cy="228600"/>
            </a:xfrm>
            <a:prstGeom prst="line">
              <a:avLst/>
            </a:prstGeom>
            <a:noFill/>
            <a:ln w="19050">
              <a:solidFill>
                <a:schemeClr val="tx1"/>
              </a:solidFill>
              <a:round/>
              <a:headEnd/>
              <a:tailEnd/>
            </a:ln>
            <a:effectLst/>
          </p:spPr>
          <p:txBody>
            <a:bodyPr wrap="none" anchor="ctr"/>
            <a:lstStyle/>
            <a:p>
              <a:endParaRPr lang="en-US" dirty="0"/>
            </a:p>
          </p:txBody>
        </p:sp>
        <p:sp>
          <p:nvSpPr>
            <p:cNvPr id="42" name="Rectangle 4"/>
            <p:cNvSpPr>
              <a:spLocks noChangeArrowheads="1"/>
            </p:cNvSpPr>
            <p:nvPr/>
          </p:nvSpPr>
          <p:spPr bwMode="auto">
            <a:xfrm>
              <a:off x="304800" y="3257550"/>
              <a:ext cx="2590800" cy="6858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en-US" sz="2800" cap="all" dirty="0">
                  <a:solidFill>
                    <a:schemeClr val="bg1"/>
                  </a:solidFill>
                  <a:latin typeface="Tahoma" pitchFamily="34" charset="0"/>
                </a:rPr>
                <a:t>Loan officer</a:t>
              </a:r>
            </a:p>
          </p:txBody>
        </p:sp>
        <p:sp>
          <p:nvSpPr>
            <p:cNvPr id="44" name="Rectangle 6"/>
            <p:cNvSpPr>
              <a:spLocks noChangeArrowheads="1"/>
            </p:cNvSpPr>
            <p:nvPr/>
          </p:nvSpPr>
          <p:spPr bwMode="auto">
            <a:xfrm>
              <a:off x="6737350" y="3257550"/>
              <a:ext cx="1949450" cy="6858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en-US" sz="2800" cap="all" dirty="0">
                  <a:solidFill>
                    <a:schemeClr val="bg1"/>
                  </a:solidFill>
                  <a:latin typeface="Tahoma" pitchFamily="34" charset="0"/>
                </a:rPr>
                <a:t>Customer</a:t>
              </a:r>
            </a:p>
          </p:txBody>
        </p:sp>
        <p:cxnSp>
          <p:nvCxnSpPr>
            <p:cNvPr id="46" name="AutoShape 8"/>
            <p:cNvCxnSpPr>
              <a:cxnSpLocks noChangeShapeType="1"/>
              <a:endCxn id="49" idx="0"/>
            </p:cNvCxnSpPr>
            <p:nvPr/>
          </p:nvCxnSpPr>
          <p:spPr bwMode="auto">
            <a:xfrm flipV="1">
              <a:off x="2895600" y="3600450"/>
              <a:ext cx="3613150" cy="1503"/>
            </a:xfrm>
            <a:prstGeom prst="straightConnector1">
              <a:avLst/>
            </a:prstGeom>
            <a:noFill/>
            <a:ln w="19050">
              <a:solidFill>
                <a:schemeClr val="tx1"/>
              </a:solidFill>
              <a:round/>
              <a:headEnd/>
              <a:tailEnd/>
            </a:ln>
            <a:effectLst/>
          </p:spPr>
        </p:cxnSp>
        <p:sp>
          <p:nvSpPr>
            <p:cNvPr id="47" name="Oval 23"/>
            <p:cNvSpPr>
              <a:spLocks noChangeArrowheads="1"/>
            </p:cNvSpPr>
            <p:nvPr/>
          </p:nvSpPr>
          <p:spPr bwMode="auto">
            <a:xfrm>
              <a:off x="6248400" y="3514725"/>
              <a:ext cx="228600" cy="171450"/>
            </a:xfrm>
            <a:prstGeom prst="ellipse">
              <a:avLst/>
            </a:prstGeom>
            <a:solidFill>
              <a:schemeClr val="bg1"/>
            </a:solidFill>
            <a:ln w="19050">
              <a:solidFill>
                <a:schemeClr val="tx1"/>
              </a:solidFill>
              <a:round/>
              <a:headEnd/>
              <a:tailEnd/>
            </a:ln>
            <a:effectLst/>
          </p:spPr>
          <p:txBody>
            <a:bodyPr wrap="none" anchor="ctr"/>
            <a:lstStyle/>
            <a:p>
              <a:endParaRPr lang="en-US" dirty="0"/>
            </a:p>
          </p:txBody>
        </p:sp>
        <p:sp>
          <p:nvSpPr>
            <p:cNvPr id="48" name="Line 26"/>
            <p:cNvSpPr>
              <a:spLocks noChangeShapeType="1"/>
            </p:cNvSpPr>
            <p:nvPr/>
          </p:nvSpPr>
          <p:spPr bwMode="auto">
            <a:xfrm flipV="1">
              <a:off x="6508750" y="3486150"/>
              <a:ext cx="228600" cy="114300"/>
            </a:xfrm>
            <a:prstGeom prst="line">
              <a:avLst/>
            </a:prstGeom>
            <a:noFill/>
            <a:ln w="19050">
              <a:solidFill>
                <a:schemeClr val="tx1"/>
              </a:solidFill>
              <a:round/>
              <a:headEnd/>
              <a:tailEnd/>
            </a:ln>
            <a:effectLst/>
          </p:spPr>
          <p:txBody>
            <a:bodyPr wrap="none" anchor="ctr"/>
            <a:lstStyle/>
            <a:p>
              <a:endParaRPr lang="en-US" dirty="0"/>
            </a:p>
          </p:txBody>
        </p:sp>
        <p:sp>
          <p:nvSpPr>
            <p:cNvPr id="49" name="Line 27"/>
            <p:cNvSpPr>
              <a:spLocks noChangeShapeType="1"/>
            </p:cNvSpPr>
            <p:nvPr/>
          </p:nvSpPr>
          <p:spPr bwMode="auto">
            <a:xfrm>
              <a:off x="6508750" y="3600450"/>
              <a:ext cx="228600" cy="114300"/>
            </a:xfrm>
            <a:prstGeom prst="line">
              <a:avLst/>
            </a:prstGeom>
            <a:noFill/>
            <a:ln w="19050">
              <a:solidFill>
                <a:schemeClr val="tx1"/>
              </a:solidFill>
              <a:round/>
              <a:headEnd/>
              <a:tailEnd/>
            </a:ln>
            <a:effectLst/>
          </p:spPr>
          <p:txBody>
            <a:bodyPr wrap="none" anchor="ctr"/>
            <a:lstStyle/>
            <a:p>
              <a:endParaRPr lang="en-US" dirty="0"/>
            </a:p>
          </p:txBody>
        </p:sp>
        <p:sp>
          <p:nvSpPr>
            <p:cNvPr id="50" name="Line 28"/>
            <p:cNvSpPr>
              <a:spLocks noChangeShapeType="1"/>
            </p:cNvSpPr>
            <p:nvPr/>
          </p:nvSpPr>
          <p:spPr bwMode="auto">
            <a:xfrm>
              <a:off x="6508750" y="3600450"/>
              <a:ext cx="228600" cy="0"/>
            </a:xfrm>
            <a:prstGeom prst="line">
              <a:avLst/>
            </a:prstGeom>
            <a:noFill/>
            <a:ln w="19050">
              <a:solidFill>
                <a:schemeClr val="tx1"/>
              </a:solidFill>
              <a:round/>
              <a:headEnd/>
              <a:tailEnd/>
            </a:ln>
            <a:effectLst/>
          </p:spPr>
          <p:txBody>
            <a:bodyPr wrap="none" anchor="ctr"/>
            <a:lstStyle/>
            <a:p>
              <a:endParaRPr lang="en-US" dirty="0"/>
            </a:p>
          </p:txBody>
        </p:sp>
        <p:sp>
          <p:nvSpPr>
            <p:cNvPr id="51" name="Oval 23"/>
            <p:cNvSpPr>
              <a:spLocks noChangeArrowheads="1"/>
            </p:cNvSpPr>
            <p:nvPr/>
          </p:nvSpPr>
          <p:spPr bwMode="auto">
            <a:xfrm>
              <a:off x="3079750" y="3516228"/>
              <a:ext cx="228600" cy="171450"/>
            </a:xfrm>
            <a:prstGeom prst="ellipse">
              <a:avLst/>
            </a:prstGeom>
            <a:solidFill>
              <a:schemeClr val="bg1"/>
            </a:solidFill>
            <a:ln w="19050">
              <a:solidFill>
                <a:schemeClr val="tx1"/>
              </a:solidFill>
              <a:round/>
              <a:headEnd/>
              <a:tailEnd/>
            </a:ln>
            <a:effectLst/>
          </p:spPr>
          <p:txBody>
            <a:bodyPr wrap="none" anchor="ctr"/>
            <a:lstStyle/>
            <a:p>
              <a:endParaRPr lang="en-US" dirty="0"/>
            </a:p>
          </p:txBody>
        </p:sp>
        <p:sp>
          <p:nvSpPr>
            <p:cNvPr id="52" name="TextBox 51"/>
            <p:cNvSpPr txBox="1"/>
            <p:nvPr/>
          </p:nvSpPr>
          <p:spPr bwMode="auto">
            <a:xfrm>
              <a:off x="4525844" y="3321316"/>
              <a:ext cx="352661" cy="276999"/>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none" lIns="0" tIns="0" rIns="0" bIns="0" rtlCol="0" anchor="ctr" anchorCtr="0">
              <a:spAutoFit/>
            </a:bodyPr>
            <a:lstStyle/>
            <a:p>
              <a:pPr algn="ctr"/>
              <a:r>
                <a:rPr lang="en-US" sz="1800" dirty="0">
                  <a:solidFill>
                    <a:schemeClr val="tx1"/>
                  </a:solidFill>
                  <a:effectLst/>
                </a:rPr>
                <a:t>has</a:t>
              </a:r>
            </a:p>
          </p:txBody>
        </p:sp>
      </p:grpSp>
    </p:spTree>
    <p:extLst>
      <p:ext uri="{BB962C8B-B14F-4D97-AF65-F5344CB8AC3E}">
        <p14:creationId xmlns:p14="http://schemas.microsoft.com/office/powerpoint/2010/main" val="1600639293"/>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normAutofit fontScale="90000"/>
          </a:bodyPr>
          <a:lstStyle/>
          <a:p>
            <a:r>
              <a:rPr lang="en-US" dirty="0"/>
              <a:t>“Many To Many” relationships</a:t>
            </a:r>
          </a:p>
        </p:txBody>
      </p:sp>
      <p:sp>
        <p:nvSpPr>
          <p:cNvPr id="131075" name="Rectangle 3"/>
          <p:cNvSpPr>
            <a:spLocks noGrp="1" noChangeArrowheads="1"/>
          </p:cNvSpPr>
          <p:nvPr>
            <p:ph type="body" sz="quarter" idx="15"/>
          </p:nvPr>
        </p:nvSpPr>
        <p:spPr/>
        <p:txBody>
          <a:bodyPr/>
          <a:lstStyle/>
          <a:p>
            <a:pPr marL="0" indent="0">
              <a:buNone/>
            </a:pPr>
            <a:r>
              <a:rPr lang="en-US" dirty="0"/>
              <a:t>Each student takes at least one class. Each class may be attended by several students.</a:t>
            </a:r>
          </a:p>
        </p:txBody>
      </p:sp>
      <p:sp>
        <p:nvSpPr>
          <p:cNvPr id="131076" name="Rectangle 4"/>
          <p:cNvSpPr>
            <a:spLocks noChangeArrowheads="1"/>
          </p:cNvSpPr>
          <p:nvPr/>
        </p:nvSpPr>
        <p:spPr bwMode="auto">
          <a:xfrm>
            <a:off x="6858000" y="3028950"/>
            <a:ext cx="1524000" cy="6858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en-US" sz="2800" cap="all" dirty="0">
                <a:solidFill>
                  <a:schemeClr val="bg1"/>
                </a:solidFill>
                <a:latin typeface="Tahoma" pitchFamily="34" charset="0"/>
              </a:rPr>
              <a:t>Class</a:t>
            </a:r>
          </a:p>
        </p:txBody>
      </p:sp>
      <p:cxnSp>
        <p:nvCxnSpPr>
          <p:cNvPr id="131078" name="AutoShape 6"/>
          <p:cNvCxnSpPr>
            <a:cxnSpLocks noChangeShapeType="1"/>
            <a:stCxn id="131084" idx="3"/>
            <a:endCxn id="131081" idx="0"/>
          </p:cNvCxnSpPr>
          <p:nvPr/>
        </p:nvCxnSpPr>
        <p:spPr bwMode="auto">
          <a:xfrm>
            <a:off x="2514600" y="3371850"/>
            <a:ext cx="4114800" cy="0"/>
          </a:xfrm>
          <a:prstGeom prst="straightConnector1">
            <a:avLst/>
          </a:prstGeom>
          <a:noFill/>
          <a:ln w="19050">
            <a:solidFill>
              <a:schemeClr val="tx1"/>
            </a:solidFill>
            <a:round/>
            <a:headEnd/>
            <a:tailEnd/>
          </a:ln>
          <a:effectLst/>
        </p:spPr>
      </p:cxnSp>
      <p:sp>
        <p:nvSpPr>
          <p:cNvPr id="131080" name="Line 8"/>
          <p:cNvSpPr>
            <a:spLocks noChangeShapeType="1"/>
          </p:cNvSpPr>
          <p:nvPr/>
        </p:nvSpPr>
        <p:spPr bwMode="auto">
          <a:xfrm flipV="1">
            <a:off x="6629400" y="3257550"/>
            <a:ext cx="228600" cy="114300"/>
          </a:xfrm>
          <a:prstGeom prst="line">
            <a:avLst/>
          </a:prstGeom>
          <a:noFill/>
          <a:ln w="19050">
            <a:solidFill>
              <a:schemeClr val="tx1"/>
            </a:solidFill>
            <a:round/>
            <a:headEnd/>
            <a:tailEnd/>
          </a:ln>
          <a:effectLst/>
        </p:spPr>
        <p:txBody>
          <a:bodyPr wrap="none" anchor="ctr"/>
          <a:lstStyle/>
          <a:p>
            <a:endParaRPr lang="en-US" dirty="0"/>
          </a:p>
        </p:txBody>
      </p:sp>
      <p:sp>
        <p:nvSpPr>
          <p:cNvPr id="131081" name="Line 9"/>
          <p:cNvSpPr>
            <a:spLocks noChangeShapeType="1"/>
          </p:cNvSpPr>
          <p:nvPr/>
        </p:nvSpPr>
        <p:spPr bwMode="auto">
          <a:xfrm>
            <a:off x="6629400" y="3371850"/>
            <a:ext cx="228600" cy="114300"/>
          </a:xfrm>
          <a:prstGeom prst="line">
            <a:avLst/>
          </a:prstGeom>
          <a:noFill/>
          <a:ln w="19050">
            <a:solidFill>
              <a:schemeClr val="tx1"/>
            </a:solidFill>
            <a:round/>
            <a:headEnd/>
            <a:tailEnd/>
          </a:ln>
          <a:effectLst/>
        </p:spPr>
        <p:txBody>
          <a:bodyPr wrap="none" anchor="ctr"/>
          <a:lstStyle/>
          <a:p>
            <a:endParaRPr lang="en-US" dirty="0"/>
          </a:p>
        </p:txBody>
      </p:sp>
      <p:sp>
        <p:nvSpPr>
          <p:cNvPr id="131082" name="Line 10"/>
          <p:cNvSpPr>
            <a:spLocks noChangeShapeType="1"/>
          </p:cNvSpPr>
          <p:nvPr/>
        </p:nvSpPr>
        <p:spPr bwMode="auto">
          <a:xfrm>
            <a:off x="6629400" y="3371850"/>
            <a:ext cx="228600" cy="0"/>
          </a:xfrm>
          <a:prstGeom prst="line">
            <a:avLst/>
          </a:prstGeom>
          <a:noFill/>
          <a:ln w="19050">
            <a:solidFill>
              <a:schemeClr val="tx1"/>
            </a:solidFill>
            <a:round/>
            <a:headEnd/>
            <a:tailEnd/>
          </a:ln>
          <a:effectLst/>
        </p:spPr>
        <p:txBody>
          <a:bodyPr wrap="none" anchor="ctr"/>
          <a:lstStyle/>
          <a:p>
            <a:endParaRPr lang="en-US" dirty="0"/>
          </a:p>
        </p:txBody>
      </p:sp>
      <p:sp>
        <p:nvSpPr>
          <p:cNvPr id="131084" name="Rectangle 12"/>
          <p:cNvSpPr>
            <a:spLocks noChangeArrowheads="1"/>
          </p:cNvSpPr>
          <p:nvPr/>
        </p:nvSpPr>
        <p:spPr bwMode="auto">
          <a:xfrm>
            <a:off x="762000" y="3028950"/>
            <a:ext cx="1752600" cy="6858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en-US" sz="2800" cap="all" dirty="0">
                <a:solidFill>
                  <a:schemeClr val="bg1"/>
                </a:solidFill>
                <a:latin typeface="Tahoma" pitchFamily="34" charset="0"/>
              </a:rPr>
              <a:t>Student</a:t>
            </a:r>
          </a:p>
        </p:txBody>
      </p:sp>
      <p:sp>
        <p:nvSpPr>
          <p:cNvPr id="131085" name="Line 13"/>
          <p:cNvSpPr>
            <a:spLocks noChangeShapeType="1"/>
          </p:cNvSpPr>
          <p:nvPr/>
        </p:nvSpPr>
        <p:spPr bwMode="auto">
          <a:xfrm flipH="1" flipV="1">
            <a:off x="2514600" y="3257550"/>
            <a:ext cx="228600" cy="114300"/>
          </a:xfrm>
          <a:prstGeom prst="line">
            <a:avLst/>
          </a:prstGeom>
          <a:noFill/>
          <a:ln w="19050">
            <a:solidFill>
              <a:schemeClr val="tx1"/>
            </a:solidFill>
            <a:round/>
            <a:headEnd/>
            <a:tailEnd/>
          </a:ln>
          <a:effectLst/>
        </p:spPr>
        <p:txBody>
          <a:bodyPr wrap="none" anchor="ctr"/>
          <a:lstStyle/>
          <a:p>
            <a:endParaRPr lang="en-US" dirty="0"/>
          </a:p>
        </p:txBody>
      </p:sp>
      <p:sp>
        <p:nvSpPr>
          <p:cNvPr id="131086" name="Line 14"/>
          <p:cNvSpPr>
            <a:spLocks noChangeShapeType="1"/>
          </p:cNvSpPr>
          <p:nvPr/>
        </p:nvSpPr>
        <p:spPr bwMode="auto">
          <a:xfrm flipV="1">
            <a:off x="2514600" y="3371850"/>
            <a:ext cx="228600" cy="114300"/>
          </a:xfrm>
          <a:prstGeom prst="line">
            <a:avLst/>
          </a:prstGeom>
          <a:noFill/>
          <a:ln w="19050">
            <a:solidFill>
              <a:schemeClr val="tx1"/>
            </a:solidFill>
            <a:round/>
            <a:headEnd/>
            <a:tailEnd/>
          </a:ln>
          <a:effectLst/>
        </p:spPr>
        <p:txBody>
          <a:bodyPr wrap="none" anchor="ctr"/>
          <a:lstStyle/>
          <a:p>
            <a:endParaRPr lang="en-US" dirty="0"/>
          </a:p>
        </p:txBody>
      </p:sp>
      <p:sp>
        <p:nvSpPr>
          <p:cNvPr id="23" name="Line 13"/>
          <p:cNvSpPr>
            <a:spLocks noChangeShapeType="1"/>
          </p:cNvSpPr>
          <p:nvPr/>
        </p:nvSpPr>
        <p:spPr bwMode="auto">
          <a:xfrm flipV="1">
            <a:off x="6579903" y="3256864"/>
            <a:ext cx="0" cy="228600"/>
          </a:xfrm>
          <a:prstGeom prst="line">
            <a:avLst/>
          </a:prstGeom>
          <a:noFill/>
          <a:ln w="19050">
            <a:solidFill>
              <a:schemeClr val="tx1"/>
            </a:solidFill>
            <a:round/>
            <a:headEnd/>
            <a:tailEnd/>
          </a:ln>
          <a:effectLst/>
        </p:spPr>
        <p:txBody>
          <a:bodyPr wrap="none" anchor="ctr"/>
          <a:lstStyle/>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9167" y="3280299"/>
            <a:ext cx="249237" cy="18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bwMode="auto">
          <a:xfrm>
            <a:off x="4168367" y="3022312"/>
            <a:ext cx="929257" cy="30777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chorCtr="0">
            <a:spAutoFit/>
          </a:bodyPr>
          <a:lstStyle/>
          <a:p>
            <a:pPr algn="ctr"/>
            <a:r>
              <a:rPr lang="en-US" sz="2000" dirty="0">
                <a:solidFill>
                  <a:schemeClr val="tx1"/>
                </a:solidFill>
                <a:effectLst/>
              </a:rPr>
              <a:t>takes</a:t>
            </a:r>
          </a:p>
        </p:txBody>
      </p:sp>
    </p:spTree>
    <p:extLst>
      <p:ext uri="{BB962C8B-B14F-4D97-AF65-F5344CB8AC3E}">
        <p14:creationId xmlns:p14="http://schemas.microsoft.com/office/powerpoint/2010/main" val="1151173352"/>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293A4C3-8756-294C-9055-A5B6D170C641}"/>
              </a:ext>
            </a:extLst>
          </p:cNvPr>
          <p:cNvSpPr>
            <a:spLocks noGrp="1" noChangeArrowheads="1"/>
          </p:cNvSpPr>
          <p:nvPr>
            <p:ph type="title" idx="4294967295"/>
          </p:nvPr>
        </p:nvSpPr>
        <p:spPr>
          <a:xfrm>
            <a:off x="1818085" y="219075"/>
            <a:ext cx="6057900" cy="457200"/>
          </a:xfrm>
        </p:spPr>
        <p:txBody>
          <a:bodyPr>
            <a:normAutofit fontScale="90000"/>
          </a:bodyPr>
          <a:lstStyle/>
          <a:p>
            <a:r>
              <a:rPr lang="en-US" altLang="en-US">
                <a:ea typeface="ＭＳ Ｐゴシック" panose="020B0600070205080204" pitchFamily="34" charset="-128"/>
              </a:rPr>
              <a:t>University Database Example</a:t>
            </a:r>
          </a:p>
        </p:txBody>
      </p:sp>
      <p:sp>
        <p:nvSpPr>
          <p:cNvPr id="11267" name="Rectangle 3">
            <a:extLst>
              <a:ext uri="{FF2B5EF4-FFF2-40B4-BE49-F238E27FC236}">
                <a16:creationId xmlns:a16="http://schemas.microsoft.com/office/drawing/2014/main" id="{28D94784-0B24-E34F-B993-ED03639646E6}"/>
              </a:ext>
            </a:extLst>
          </p:cNvPr>
          <p:cNvSpPr>
            <a:spLocks noGrp="1" noChangeArrowheads="1"/>
          </p:cNvSpPr>
          <p:nvPr>
            <p:ph type="body" idx="4294967295"/>
          </p:nvPr>
        </p:nvSpPr>
        <p:spPr>
          <a:xfrm>
            <a:off x="1143000" y="820342"/>
            <a:ext cx="5114925" cy="3677840"/>
          </a:xfrm>
        </p:spPr>
        <p:txBody>
          <a:bodyPr/>
          <a:lstStyle/>
          <a:p>
            <a:r>
              <a:rPr lang="en-US" altLang="en-US">
                <a:ea typeface="ＭＳ Ｐゴシック" panose="020B0600070205080204" pitchFamily="34" charset="-128"/>
              </a:rPr>
              <a:t>Application program examples</a:t>
            </a:r>
          </a:p>
          <a:p>
            <a:pPr lvl="1"/>
            <a:r>
              <a:rPr lang="en-US" altLang="en-US">
                <a:ea typeface="ＭＳ Ｐゴシック" panose="020B0600070205080204" pitchFamily="34" charset="-128"/>
              </a:rPr>
              <a:t>Add new students, instructors, and courses</a:t>
            </a:r>
          </a:p>
          <a:p>
            <a:pPr lvl="1"/>
            <a:r>
              <a:rPr lang="en-US" altLang="en-US">
                <a:ea typeface="ＭＳ Ｐゴシック" panose="020B0600070205080204" pitchFamily="34" charset="-128"/>
              </a:rPr>
              <a:t>Register students for courses, and generate class rosters</a:t>
            </a:r>
          </a:p>
          <a:p>
            <a:pPr lvl="1"/>
            <a:r>
              <a:rPr lang="en-US" altLang="en-US">
                <a:ea typeface="ＭＳ Ｐゴシック" panose="020B0600070205080204" pitchFamily="34" charset="-128"/>
              </a:rPr>
              <a:t>Assign grades to students, compute grade point averages (GPA) and generate transcripts</a:t>
            </a:r>
          </a:p>
          <a:p>
            <a:r>
              <a:rPr lang="en-US" altLang="en-US">
                <a:ea typeface="ＭＳ Ｐゴシック" panose="020B0600070205080204" pitchFamily="34" charset="-128"/>
              </a:rPr>
              <a:t>In the early days, database applications were built directly on top of file systems</a:t>
            </a:r>
          </a:p>
          <a:p>
            <a:pPr>
              <a:buFont typeface="Monotype Sorts" pitchFamily="2" charset="2"/>
              <a:buNone/>
            </a:pPr>
            <a:endParaRPr lang="en-US" altLang="en-US">
              <a:ea typeface="ＭＳ Ｐゴシック" panose="020B0600070205080204" pitchFamily="34" charset="-128"/>
            </a:endParaRPr>
          </a:p>
          <a:p>
            <a:endParaRPr lang="en-US" altLang="en-US">
              <a:ea typeface="ＭＳ Ｐゴシック" panose="020B0600070205080204"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fade">
                                      <p:cBhvr>
                                        <p:cTn id="7" dur="500"/>
                                        <p:tgtEl>
                                          <p:spTgt spid="1126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267">
                                            <p:txEl>
                                              <p:pRg st="1" end="1"/>
                                            </p:txEl>
                                          </p:spTgt>
                                        </p:tgtEl>
                                        <p:attrNameLst>
                                          <p:attrName>style.visibility</p:attrName>
                                        </p:attrNameLst>
                                      </p:cBhvr>
                                      <p:to>
                                        <p:strVal val="visible"/>
                                      </p:to>
                                    </p:set>
                                    <p:animEffect transition="in" filter="fade">
                                      <p:cBhvr>
                                        <p:cTn id="10" dur="500"/>
                                        <p:tgtEl>
                                          <p:spTgt spid="1126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267">
                                            <p:txEl>
                                              <p:pRg st="2" end="2"/>
                                            </p:txEl>
                                          </p:spTgt>
                                        </p:tgtEl>
                                        <p:attrNameLst>
                                          <p:attrName>style.visibility</p:attrName>
                                        </p:attrNameLst>
                                      </p:cBhvr>
                                      <p:to>
                                        <p:strVal val="visible"/>
                                      </p:to>
                                    </p:set>
                                    <p:animEffect transition="in" filter="fade">
                                      <p:cBhvr>
                                        <p:cTn id="13" dur="500"/>
                                        <p:tgtEl>
                                          <p:spTgt spid="1126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267">
                                            <p:txEl>
                                              <p:pRg st="3" end="3"/>
                                            </p:txEl>
                                          </p:spTgt>
                                        </p:tgtEl>
                                        <p:attrNameLst>
                                          <p:attrName>style.visibility</p:attrName>
                                        </p:attrNameLst>
                                      </p:cBhvr>
                                      <p:to>
                                        <p:strVal val="visible"/>
                                      </p:to>
                                    </p:set>
                                    <p:animEffect transition="in" filter="fade">
                                      <p:cBhvr>
                                        <p:cTn id="16" dur="500"/>
                                        <p:tgtEl>
                                          <p:spTgt spid="11267">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267">
                                            <p:txEl>
                                              <p:pRg st="4" end="4"/>
                                            </p:txEl>
                                          </p:spTgt>
                                        </p:tgtEl>
                                        <p:attrNameLst>
                                          <p:attrName>style.visibility</p:attrName>
                                        </p:attrNameLst>
                                      </p:cBhvr>
                                      <p:to>
                                        <p:strVal val="visible"/>
                                      </p:to>
                                    </p:set>
                                    <p:animEffect transition="in" filter="fade">
                                      <p:cBhvr>
                                        <p:cTn id="21" dur="500"/>
                                        <p:tgtEl>
                                          <p:spTgt spid="11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3"/>
          <p:cNvSpPr>
            <a:spLocks noGrp="1" noChangeArrowheads="1"/>
          </p:cNvSpPr>
          <p:nvPr>
            <p:ph type="body" sz="quarter" idx="10"/>
          </p:nvPr>
        </p:nvSpPr>
        <p:spPr/>
        <p:txBody>
          <a:bodyPr/>
          <a:lstStyle/>
          <a:p>
            <a:pPr marL="0" indent="0">
              <a:buNone/>
            </a:pPr>
            <a:r>
              <a:rPr lang="en-US" dirty="0"/>
              <a:t>A student attend one or more classes. Each class may be attended by several students. </a:t>
            </a:r>
            <a:r>
              <a:rPr lang="en-US" i="1" dirty="0"/>
              <a:t>Students get grades for each class.</a:t>
            </a:r>
          </a:p>
        </p:txBody>
      </p:sp>
      <p:sp>
        <p:nvSpPr>
          <p:cNvPr id="131074" name="Rectangle 2"/>
          <p:cNvSpPr>
            <a:spLocks noGrp="1" noChangeArrowheads="1"/>
          </p:cNvSpPr>
          <p:nvPr>
            <p:ph type="title"/>
          </p:nvPr>
        </p:nvSpPr>
        <p:spPr/>
        <p:txBody>
          <a:bodyPr>
            <a:normAutofit fontScale="90000"/>
          </a:bodyPr>
          <a:lstStyle/>
          <a:p>
            <a:r>
              <a:rPr lang="en-US" dirty="0"/>
              <a:t>Attaching information to </a:t>
            </a:r>
            <a:r>
              <a:rPr lang="en-US" i="1" dirty="0"/>
              <a:t>many to many</a:t>
            </a:r>
            <a:r>
              <a:rPr lang="en-US" dirty="0"/>
              <a:t> relationships</a:t>
            </a:r>
          </a:p>
        </p:txBody>
      </p:sp>
      <p:sp>
        <p:nvSpPr>
          <p:cNvPr id="131076" name="Rectangle 4"/>
          <p:cNvSpPr>
            <a:spLocks noChangeArrowheads="1"/>
          </p:cNvSpPr>
          <p:nvPr/>
        </p:nvSpPr>
        <p:spPr bwMode="auto">
          <a:xfrm>
            <a:off x="6934200" y="3409950"/>
            <a:ext cx="1524000" cy="6858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en-US" sz="2800" cap="all" dirty="0">
                <a:solidFill>
                  <a:schemeClr val="bg1"/>
                </a:solidFill>
                <a:latin typeface="Tahoma" pitchFamily="34" charset="0"/>
              </a:rPr>
              <a:t>Class</a:t>
            </a:r>
          </a:p>
        </p:txBody>
      </p:sp>
      <p:cxnSp>
        <p:nvCxnSpPr>
          <p:cNvPr id="131078" name="AutoShape 6"/>
          <p:cNvCxnSpPr>
            <a:cxnSpLocks noChangeShapeType="1"/>
            <a:stCxn id="131084" idx="3"/>
            <a:endCxn id="131081" idx="0"/>
          </p:cNvCxnSpPr>
          <p:nvPr/>
        </p:nvCxnSpPr>
        <p:spPr bwMode="auto">
          <a:xfrm>
            <a:off x="2590800" y="3752850"/>
            <a:ext cx="4114800" cy="0"/>
          </a:xfrm>
          <a:prstGeom prst="straightConnector1">
            <a:avLst/>
          </a:prstGeom>
          <a:noFill/>
          <a:ln w="19050">
            <a:solidFill>
              <a:schemeClr val="tx1"/>
            </a:solidFill>
            <a:round/>
            <a:headEnd/>
            <a:tailEnd/>
          </a:ln>
          <a:effectLst/>
        </p:spPr>
      </p:cxnSp>
      <p:sp>
        <p:nvSpPr>
          <p:cNvPr id="131080" name="Line 8"/>
          <p:cNvSpPr>
            <a:spLocks noChangeShapeType="1"/>
          </p:cNvSpPr>
          <p:nvPr/>
        </p:nvSpPr>
        <p:spPr bwMode="auto">
          <a:xfrm flipV="1">
            <a:off x="6705600" y="3638550"/>
            <a:ext cx="228600" cy="114300"/>
          </a:xfrm>
          <a:prstGeom prst="line">
            <a:avLst/>
          </a:prstGeom>
          <a:noFill/>
          <a:ln w="19050">
            <a:solidFill>
              <a:schemeClr val="tx1"/>
            </a:solidFill>
            <a:round/>
            <a:headEnd/>
            <a:tailEnd/>
          </a:ln>
          <a:effectLst/>
        </p:spPr>
        <p:txBody>
          <a:bodyPr wrap="none" anchor="ctr"/>
          <a:lstStyle/>
          <a:p>
            <a:endParaRPr lang="en-US" dirty="0"/>
          </a:p>
        </p:txBody>
      </p:sp>
      <p:sp>
        <p:nvSpPr>
          <p:cNvPr id="131081" name="Line 9"/>
          <p:cNvSpPr>
            <a:spLocks noChangeShapeType="1"/>
          </p:cNvSpPr>
          <p:nvPr/>
        </p:nvSpPr>
        <p:spPr bwMode="auto">
          <a:xfrm>
            <a:off x="6705600" y="3752850"/>
            <a:ext cx="228600" cy="114300"/>
          </a:xfrm>
          <a:prstGeom prst="line">
            <a:avLst/>
          </a:prstGeom>
          <a:noFill/>
          <a:ln w="19050">
            <a:solidFill>
              <a:schemeClr val="tx1"/>
            </a:solidFill>
            <a:round/>
            <a:headEnd/>
            <a:tailEnd/>
          </a:ln>
          <a:effectLst/>
        </p:spPr>
        <p:txBody>
          <a:bodyPr wrap="none" anchor="ctr"/>
          <a:lstStyle/>
          <a:p>
            <a:endParaRPr lang="en-US" dirty="0"/>
          </a:p>
        </p:txBody>
      </p:sp>
      <p:sp>
        <p:nvSpPr>
          <p:cNvPr id="131082" name="Line 10"/>
          <p:cNvSpPr>
            <a:spLocks noChangeShapeType="1"/>
          </p:cNvSpPr>
          <p:nvPr/>
        </p:nvSpPr>
        <p:spPr bwMode="auto">
          <a:xfrm>
            <a:off x="6705600" y="3752850"/>
            <a:ext cx="228600" cy="0"/>
          </a:xfrm>
          <a:prstGeom prst="line">
            <a:avLst/>
          </a:prstGeom>
          <a:noFill/>
          <a:ln w="19050">
            <a:solidFill>
              <a:schemeClr val="tx1"/>
            </a:solidFill>
            <a:round/>
            <a:headEnd/>
            <a:tailEnd/>
          </a:ln>
          <a:effectLst/>
        </p:spPr>
        <p:txBody>
          <a:bodyPr wrap="none" anchor="ctr"/>
          <a:lstStyle/>
          <a:p>
            <a:endParaRPr lang="en-US" dirty="0"/>
          </a:p>
        </p:txBody>
      </p:sp>
      <p:sp>
        <p:nvSpPr>
          <p:cNvPr id="131084" name="Rectangle 12"/>
          <p:cNvSpPr>
            <a:spLocks noChangeArrowheads="1"/>
          </p:cNvSpPr>
          <p:nvPr/>
        </p:nvSpPr>
        <p:spPr bwMode="auto">
          <a:xfrm>
            <a:off x="838200" y="3409950"/>
            <a:ext cx="1752600" cy="6858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en-US" sz="2800" cap="all" dirty="0">
                <a:solidFill>
                  <a:schemeClr val="bg1"/>
                </a:solidFill>
                <a:latin typeface="Tahoma" pitchFamily="34" charset="0"/>
              </a:rPr>
              <a:t>Student</a:t>
            </a:r>
          </a:p>
        </p:txBody>
      </p:sp>
      <p:sp>
        <p:nvSpPr>
          <p:cNvPr id="131085" name="Line 13"/>
          <p:cNvSpPr>
            <a:spLocks noChangeShapeType="1"/>
          </p:cNvSpPr>
          <p:nvPr/>
        </p:nvSpPr>
        <p:spPr bwMode="auto">
          <a:xfrm flipH="1" flipV="1">
            <a:off x="2590800" y="3638550"/>
            <a:ext cx="228600" cy="114300"/>
          </a:xfrm>
          <a:prstGeom prst="line">
            <a:avLst/>
          </a:prstGeom>
          <a:noFill/>
          <a:ln w="19050">
            <a:solidFill>
              <a:schemeClr val="tx1"/>
            </a:solidFill>
            <a:round/>
            <a:headEnd/>
            <a:tailEnd/>
          </a:ln>
          <a:effectLst/>
        </p:spPr>
        <p:txBody>
          <a:bodyPr wrap="none" anchor="ctr"/>
          <a:lstStyle/>
          <a:p>
            <a:endParaRPr lang="en-US" dirty="0"/>
          </a:p>
        </p:txBody>
      </p:sp>
      <p:sp>
        <p:nvSpPr>
          <p:cNvPr id="131086" name="Line 14"/>
          <p:cNvSpPr>
            <a:spLocks noChangeShapeType="1"/>
          </p:cNvSpPr>
          <p:nvPr/>
        </p:nvSpPr>
        <p:spPr bwMode="auto">
          <a:xfrm flipV="1">
            <a:off x="2590800" y="3752850"/>
            <a:ext cx="228600" cy="114300"/>
          </a:xfrm>
          <a:prstGeom prst="line">
            <a:avLst/>
          </a:prstGeom>
          <a:noFill/>
          <a:ln w="19050">
            <a:solidFill>
              <a:schemeClr val="tx1"/>
            </a:solidFill>
            <a:round/>
            <a:headEnd/>
            <a:tailEnd/>
          </a:ln>
          <a:effectLst/>
        </p:spPr>
        <p:txBody>
          <a:bodyPr wrap="none" anchor="ctr"/>
          <a:lstStyle/>
          <a:p>
            <a:endParaRPr lang="en-US" dirty="0"/>
          </a:p>
        </p:txBody>
      </p:sp>
      <p:grpSp>
        <p:nvGrpSpPr>
          <p:cNvPr id="2" name="Group 1"/>
          <p:cNvGrpSpPr/>
          <p:nvPr/>
        </p:nvGrpSpPr>
        <p:grpSpPr>
          <a:xfrm>
            <a:off x="2438137" y="3638550"/>
            <a:ext cx="1752864" cy="1367193"/>
            <a:chOff x="2438137" y="3638550"/>
            <a:chExt cx="1752864" cy="1367193"/>
          </a:xfrm>
        </p:grpSpPr>
        <p:grpSp>
          <p:nvGrpSpPr>
            <p:cNvPr id="34" name="Group 33"/>
            <p:cNvGrpSpPr/>
            <p:nvPr/>
          </p:nvGrpSpPr>
          <p:grpSpPr>
            <a:xfrm>
              <a:off x="2438137" y="3638550"/>
              <a:ext cx="1752864" cy="1367193"/>
              <a:chOff x="2432050" y="4648200"/>
              <a:chExt cx="1682750" cy="2070100"/>
            </a:xfrm>
          </p:grpSpPr>
          <p:cxnSp>
            <p:nvCxnSpPr>
              <p:cNvPr id="32" name="Straight Connector 31"/>
              <p:cNvCxnSpPr>
                <a:stCxn id="131088" idx="7"/>
              </p:cNvCxnSpPr>
              <p:nvPr/>
            </p:nvCxnSpPr>
            <p:spPr bwMode="auto">
              <a:xfrm rot="5400000" flipH="1" flipV="1">
                <a:off x="3147751" y="5705596"/>
                <a:ext cx="557632" cy="297472"/>
              </a:xfrm>
              <a:prstGeom prst="line">
                <a:avLst/>
              </a:prstGeom>
              <a:noFill/>
              <a:ln w="28575" cap="flat" cmpd="sng" algn="ctr">
                <a:solidFill>
                  <a:schemeClr val="tx1"/>
                </a:solidFill>
                <a:prstDash val="solid"/>
                <a:round/>
                <a:headEnd type="none" w="med" len="med"/>
                <a:tailEnd type="none" w="med" len="med"/>
              </a:ln>
              <a:effectLst/>
            </p:spPr>
          </p:cxnSp>
          <p:grpSp>
            <p:nvGrpSpPr>
              <p:cNvPr id="131087" name="Group 15"/>
              <p:cNvGrpSpPr>
                <a:grpSpLocks/>
              </p:cNvGrpSpPr>
              <p:nvPr/>
            </p:nvGrpSpPr>
            <p:grpSpPr bwMode="auto">
              <a:xfrm>
                <a:off x="2432050" y="4648200"/>
                <a:ext cx="1682750" cy="2070100"/>
                <a:chOff x="1484" y="3264"/>
                <a:chExt cx="1060" cy="1304"/>
              </a:xfrm>
            </p:grpSpPr>
            <p:sp>
              <p:nvSpPr>
                <p:cNvPr id="131088" name="Oval 16"/>
                <p:cNvSpPr>
                  <a:spLocks noChangeArrowheads="1"/>
                </p:cNvSpPr>
                <p:nvPr/>
              </p:nvSpPr>
              <p:spPr bwMode="auto">
                <a:xfrm>
                  <a:off x="1484" y="4136"/>
                  <a:ext cx="624" cy="43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eaLnBrk="0" hangingPunct="0"/>
                  <a:r>
                    <a:rPr lang="en-US" sz="1800" i="1" dirty="0">
                      <a:solidFill>
                        <a:schemeClr val="tx1"/>
                      </a:solidFill>
                      <a:effectLst/>
                      <a:latin typeface="Tahoma" pitchFamily="34" charset="0"/>
                    </a:rPr>
                    <a:t>grade</a:t>
                  </a:r>
                </a:p>
              </p:txBody>
            </p:sp>
            <p:sp>
              <p:nvSpPr>
                <p:cNvPr id="131089" name="Line 17"/>
                <p:cNvSpPr>
                  <a:spLocks noChangeShapeType="1"/>
                </p:cNvSpPr>
                <p:nvPr/>
              </p:nvSpPr>
              <p:spPr bwMode="auto">
                <a:xfrm flipV="1">
                  <a:off x="2400" y="3264"/>
                  <a:ext cx="144" cy="336"/>
                </a:xfrm>
                <a:prstGeom prst="line">
                  <a:avLst/>
                </a:prstGeom>
                <a:solidFill>
                  <a:schemeClr val="accent3">
                    <a:lumMod val="60000"/>
                    <a:lumOff val="40000"/>
                  </a:schemeClr>
                </a:solidFill>
                <a:ln w="12700">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eaLnBrk="0" hangingPunct="0"/>
                  <a:endParaRPr lang="en-US" sz="2400" i="1" u="sng" dirty="0">
                    <a:solidFill>
                      <a:schemeClr val="tx1"/>
                    </a:solidFill>
                    <a:effectLst/>
                    <a:latin typeface="Tahoma" pitchFamily="34" charset="0"/>
                  </a:endParaRPr>
                </a:p>
              </p:txBody>
            </p:sp>
          </p:grpSp>
        </p:grpSp>
        <p:sp>
          <p:nvSpPr>
            <p:cNvPr id="21" name="TextBox 20"/>
            <p:cNvSpPr txBox="1"/>
            <p:nvPr/>
          </p:nvSpPr>
          <p:spPr bwMode="auto">
            <a:xfrm>
              <a:off x="3657600" y="3943350"/>
              <a:ext cx="304800" cy="430887"/>
            </a:xfrm>
            <a:prstGeom prst="rect">
              <a:avLst/>
            </a:prstGeom>
            <a:solidFill>
              <a:schemeClr val="bg1"/>
            </a:solidFill>
            <a:ln>
              <a:noFill/>
              <a:headEnd/>
              <a:tailEnd/>
            </a:ln>
            <a:effectLst/>
            <a:scene3d>
              <a:camera prst="orthographicFront" fov="0">
                <a:rot lat="0" lon="0" rev="0"/>
              </a:camera>
              <a:lightRig rig="contrasting" dir="t">
                <a:rot lat="0" lon="0" rev="1500000"/>
              </a:lightRig>
            </a:scene3d>
            <a:sp3d extrusionH="127000" prstMaterial="powder"/>
          </p:spPr>
          <p:style>
            <a:lnRef idx="0">
              <a:schemeClr val="accent5"/>
            </a:lnRef>
            <a:fillRef idx="3">
              <a:schemeClr val="accent5"/>
            </a:fillRef>
            <a:effectRef idx="3">
              <a:schemeClr val="accent5"/>
            </a:effectRef>
            <a:fontRef idx="minor">
              <a:schemeClr val="lt1"/>
            </a:fontRef>
          </p:style>
          <p:txBody>
            <a:bodyPr wrap="square" lIns="0" tIns="0" rIns="0" bIns="0" rtlCol="0">
              <a:spAutoFit/>
            </a:bodyPr>
            <a:lstStyle/>
            <a:p>
              <a:pPr algn="ctr"/>
              <a:r>
                <a:rPr lang="en-US" sz="2800" dirty="0">
                  <a:solidFill>
                    <a:schemeClr val="tx1"/>
                  </a:solidFill>
                  <a:effectLst/>
                </a:rPr>
                <a:t>?</a:t>
              </a:r>
            </a:p>
          </p:txBody>
        </p:sp>
      </p:grpSp>
      <p:sp>
        <p:nvSpPr>
          <p:cNvPr id="23" name="Line 13"/>
          <p:cNvSpPr>
            <a:spLocks noChangeShapeType="1"/>
          </p:cNvSpPr>
          <p:nvPr/>
        </p:nvSpPr>
        <p:spPr bwMode="auto">
          <a:xfrm flipV="1">
            <a:off x="6656103" y="3637864"/>
            <a:ext cx="0" cy="228600"/>
          </a:xfrm>
          <a:prstGeom prst="line">
            <a:avLst/>
          </a:prstGeom>
          <a:noFill/>
          <a:ln w="19050">
            <a:solidFill>
              <a:schemeClr val="tx1"/>
            </a:solidFill>
            <a:round/>
            <a:headEnd/>
            <a:tailEnd/>
          </a:ln>
          <a:effectLst/>
        </p:spPr>
        <p:txBody>
          <a:bodyPr wrap="none" anchor="ctr"/>
          <a:lstStyle/>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5367" y="3661299"/>
            <a:ext cx="249237" cy="18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bwMode="auto">
          <a:xfrm>
            <a:off x="4343400" y="3415364"/>
            <a:ext cx="929257" cy="30777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chorCtr="0">
            <a:spAutoFit/>
          </a:bodyPr>
          <a:lstStyle/>
          <a:p>
            <a:pPr algn="ctr"/>
            <a:r>
              <a:rPr lang="en-US" sz="2000" dirty="0">
                <a:solidFill>
                  <a:schemeClr val="tx1"/>
                </a:solidFill>
                <a:effectLst/>
              </a:rPr>
              <a:t>takes</a:t>
            </a:r>
          </a:p>
        </p:txBody>
      </p:sp>
    </p:spTree>
    <p:extLst>
      <p:ext uri="{BB962C8B-B14F-4D97-AF65-F5344CB8AC3E}">
        <p14:creationId xmlns:p14="http://schemas.microsoft.com/office/powerpoint/2010/main" val="3129957542"/>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21" name="Rectangle 41"/>
          <p:cNvSpPr>
            <a:spLocks noGrp="1" noChangeArrowheads="1"/>
          </p:cNvSpPr>
          <p:nvPr>
            <p:ph type="body" sz="quarter" idx="10"/>
          </p:nvPr>
        </p:nvSpPr>
        <p:spPr/>
        <p:txBody>
          <a:bodyPr/>
          <a:lstStyle/>
          <a:p>
            <a:pPr marL="0" indent="0">
              <a:buNone/>
            </a:pPr>
            <a:r>
              <a:rPr lang="en-US" sz="2400" dirty="0"/>
              <a:t>Students gets grades for each class.</a:t>
            </a:r>
          </a:p>
        </p:txBody>
      </p:sp>
      <p:sp>
        <p:nvSpPr>
          <p:cNvPr id="97320" name="Rectangle 40"/>
          <p:cNvSpPr>
            <a:spLocks noGrp="1" noChangeArrowheads="1"/>
          </p:cNvSpPr>
          <p:nvPr>
            <p:ph type="title"/>
          </p:nvPr>
        </p:nvSpPr>
        <p:spPr/>
        <p:txBody>
          <a:bodyPr>
            <a:normAutofit fontScale="90000"/>
          </a:bodyPr>
          <a:lstStyle/>
          <a:p>
            <a:r>
              <a:rPr lang="en-US" dirty="0"/>
              <a:t>Attaching information to </a:t>
            </a:r>
            <a:r>
              <a:rPr lang="en-US" i="1" dirty="0"/>
              <a:t>many to many</a:t>
            </a:r>
            <a:r>
              <a:rPr lang="en-US" dirty="0"/>
              <a:t> relationships</a:t>
            </a:r>
          </a:p>
        </p:txBody>
      </p:sp>
      <p:grpSp>
        <p:nvGrpSpPr>
          <p:cNvPr id="23" name="Group 22"/>
          <p:cNvGrpSpPr/>
          <p:nvPr/>
        </p:nvGrpSpPr>
        <p:grpSpPr>
          <a:xfrm>
            <a:off x="287168" y="2647950"/>
            <a:ext cx="8762999" cy="1071283"/>
            <a:chOff x="228601" y="3491753"/>
            <a:chExt cx="8762999" cy="1071283"/>
          </a:xfrm>
        </p:grpSpPr>
        <p:sp>
          <p:nvSpPr>
            <p:cNvPr id="97299" name="Rectangle 19"/>
            <p:cNvSpPr>
              <a:spLocks noChangeArrowheads="1"/>
            </p:cNvSpPr>
            <p:nvPr/>
          </p:nvSpPr>
          <p:spPr bwMode="auto">
            <a:xfrm>
              <a:off x="7543800" y="3714750"/>
              <a:ext cx="1447800" cy="6858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en-US" sz="2800" cap="all" dirty="0">
                  <a:solidFill>
                    <a:schemeClr val="bg1"/>
                  </a:solidFill>
                  <a:latin typeface="Tahoma" pitchFamily="34" charset="0"/>
                </a:rPr>
                <a:t>Class</a:t>
              </a:r>
            </a:p>
          </p:txBody>
        </p:sp>
        <p:cxnSp>
          <p:nvCxnSpPr>
            <p:cNvPr id="97300" name="AutoShape 20"/>
            <p:cNvCxnSpPr>
              <a:cxnSpLocks noChangeShapeType="1"/>
              <a:stCxn id="97307" idx="3"/>
              <a:endCxn id="97314" idx="1"/>
            </p:cNvCxnSpPr>
            <p:nvPr/>
          </p:nvCxnSpPr>
          <p:spPr bwMode="auto">
            <a:xfrm flipV="1">
              <a:off x="1998664" y="4027395"/>
              <a:ext cx="1300704" cy="30255"/>
            </a:xfrm>
            <a:prstGeom prst="straightConnector1">
              <a:avLst/>
            </a:prstGeom>
            <a:noFill/>
            <a:ln w="19050">
              <a:solidFill>
                <a:schemeClr val="tx1"/>
              </a:solidFill>
              <a:round/>
              <a:headEnd/>
              <a:tailEnd/>
            </a:ln>
            <a:effectLst/>
          </p:spPr>
        </p:cxnSp>
        <p:cxnSp>
          <p:nvCxnSpPr>
            <p:cNvPr id="97301" name="AutoShape 21"/>
            <p:cNvCxnSpPr>
              <a:cxnSpLocks noChangeShapeType="1"/>
              <a:stCxn id="97314" idx="3"/>
              <a:endCxn id="97299" idx="1"/>
            </p:cNvCxnSpPr>
            <p:nvPr/>
          </p:nvCxnSpPr>
          <p:spPr bwMode="auto">
            <a:xfrm>
              <a:off x="5862638" y="4027395"/>
              <a:ext cx="1681162" cy="30255"/>
            </a:xfrm>
            <a:prstGeom prst="straightConnector1">
              <a:avLst/>
            </a:prstGeom>
            <a:noFill/>
            <a:ln w="19050">
              <a:solidFill>
                <a:schemeClr val="tx1"/>
              </a:solidFill>
              <a:round/>
              <a:headEnd/>
              <a:tailEnd/>
            </a:ln>
            <a:effectLst/>
          </p:spPr>
        </p:cxnSp>
        <p:sp>
          <p:nvSpPr>
            <p:cNvPr id="97303" name="Line 23"/>
            <p:cNvSpPr>
              <a:spLocks noChangeShapeType="1"/>
            </p:cNvSpPr>
            <p:nvPr/>
          </p:nvSpPr>
          <p:spPr bwMode="auto">
            <a:xfrm flipV="1">
              <a:off x="5862638" y="4034979"/>
              <a:ext cx="230187" cy="114300"/>
            </a:xfrm>
            <a:prstGeom prst="line">
              <a:avLst/>
            </a:prstGeom>
            <a:noFill/>
            <a:ln w="19050">
              <a:solidFill>
                <a:schemeClr val="tx1"/>
              </a:solidFill>
              <a:round/>
              <a:headEnd/>
              <a:tailEnd/>
            </a:ln>
            <a:effectLst/>
          </p:spPr>
          <p:txBody>
            <a:bodyPr wrap="none" anchor="ctr"/>
            <a:lstStyle/>
            <a:p>
              <a:endParaRPr lang="en-US" dirty="0"/>
            </a:p>
          </p:txBody>
        </p:sp>
        <p:sp>
          <p:nvSpPr>
            <p:cNvPr id="97305" name="Line 25"/>
            <p:cNvSpPr>
              <a:spLocks noChangeShapeType="1"/>
            </p:cNvSpPr>
            <p:nvPr/>
          </p:nvSpPr>
          <p:spPr bwMode="auto">
            <a:xfrm>
              <a:off x="5862638" y="3920679"/>
              <a:ext cx="230187" cy="114300"/>
            </a:xfrm>
            <a:prstGeom prst="line">
              <a:avLst/>
            </a:prstGeom>
            <a:noFill/>
            <a:ln w="19050">
              <a:solidFill>
                <a:schemeClr val="tx1"/>
              </a:solidFill>
              <a:round/>
              <a:headEnd/>
              <a:tailEnd/>
            </a:ln>
            <a:effectLst/>
          </p:spPr>
          <p:txBody>
            <a:bodyPr wrap="none" anchor="ctr"/>
            <a:lstStyle/>
            <a:p>
              <a:endParaRPr lang="en-US" dirty="0"/>
            </a:p>
          </p:txBody>
        </p:sp>
        <p:sp>
          <p:nvSpPr>
            <p:cNvPr id="97307" name="Rectangle 27"/>
            <p:cNvSpPr>
              <a:spLocks noChangeArrowheads="1"/>
            </p:cNvSpPr>
            <p:nvPr/>
          </p:nvSpPr>
          <p:spPr bwMode="auto">
            <a:xfrm>
              <a:off x="228601" y="3714750"/>
              <a:ext cx="1770063" cy="6858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en-US" sz="2800" cap="all" dirty="0">
                  <a:solidFill>
                    <a:schemeClr val="bg1"/>
                  </a:solidFill>
                  <a:latin typeface="Tahoma" pitchFamily="34" charset="0"/>
                </a:rPr>
                <a:t>Student</a:t>
              </a:r>
            </a:p>
          </p:txBody>
        </p:sp>
        <p:sp>
          <p:nvSpPr>
            <p:cNvPr id="97308" name="Line 28"/>
            <p:cNvSpPr>
              <a:spLocks noChangeShapeType="1"/>
            </p:cNvSpPr>
            <p:nvPr/>
          </p:nvSpPr>
          <p:spPr bwMode="auto">
            <a:xfrm flipH="1" flipV="1">
              <a:off x="3069180" y="4034979"/>
              <a:ext cx="230188" cy="114300"/>
            </a:xfrm>
            <a:prstGeom prst="line">
              <a:avLst/>
            </a:prstGeom>
            <a:noFill/>
            <a:ln w="19050">
              <a:solidFill>
                <a:schemeClr val="tx1"/>
              </a:solidFill>
              <a:round/>
              <a:headEnd/>
              <a:tailEnd/>
            </a:ln>
            <a:effectLst/>
          </p:spPr>
          <p:txBody>
            <a:bodyPr wrap="none" anchor="ctr"/>
            <a:lstStyle/>
            <a:p>
              <a:endParaRPr lang="en-US" dirty="0"/>
            </a:p>
          </p:txBody>
        </p:sp>
        <p:sp>
          <p:nvSpPr>
            <p:cNvPr id="97309" name="Line 29"/>
            <p:cNvSpPr>
              <a:spLocks noChangeShapeType="1"/>
            </p:cNvSpPr>
            <p:nvPr/>
          </p:nvSpPr>
          <p:spPr bwMode="auto">
            <a:xfrm flipV="1">
              <a:off x="3069180" y="3920679"/>
              <a:ext cx="230188" cy="114300"/>
            </a:xfrm>
            <a:prstGeom prst="line">
              <a:avLst/>
            </a:prstGeom>
            <a:noFill/>
            <a:ln w="19050">
              <a:solidFill>
                <a:schemeClr val="tx1"/>
              </a:solidFill>
              <a:round/>
              <a:headEnd/>
              <a:tailEnd/>
            </a:ln>
            <a:effectLst/>
          </p:spPr>
          <p:txBody>
            <a:bodyPr wrap="none" anchor="ctr"/>
            <a:lstStyle/>
            <a:p>
              <a:endParaRPr lang="en-US" dirty="0"/>
            </a:p>
          </p:txBody>
        </p:sp>
        <p:sp>
          <p:nvSpPr>
            <p:cNvPr id="97314" name="Rectangle 34"/>
            <p:cNvSpPr>
              <a:spLocks noChangeArrowheads="1"/>
            </p:cNvSpPr>
            <p:nvPr/>
          </p:nvSpPr>
          <p:spPr bwMode="auto">
            <a:xfrm>
              <a:off x="3299368" y="3491753"/>
              <a:ext cx="2563270" cy="107128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t"/>
            <a:lstStyle/>
            <a:p>
              <a:pPr algn="l" eaLnBrk="0" hangingPunct="0"/>
              <a:r>
                <a:rPr lang="en-US" sz="2400" dirty="0">
                  <a:solidFill>
                    <a:schemeClr val="bg1"/>
                  </a:solidFill>
                  <a:latin typeface="Tahoma" pitchFamily="34" charset="0"/>
                </a:rPr>
                <a:t>REGISTRATION</a:t>
              </a:r>
            </a:p>
            <a:p>
              <a:pPr algn="l" eaLnBrk="0" hangingPunct="0"/>
              <a:r>
                <a:rPr lang="en-US" sz="2400" dirty="0">
                  <a:solidFill>
                    <a:schemeClr val="bg1"/>
                  </a:solidFill>
                  <a:latin typeface="Tahoma" pitchFamily="34" charset="0"/>
                </a:rPr>
                <a:t>Grade</a:t>
              </a:r>
            </a:p>
          </p:txBody>
        </p:sp>
        <p:sp>
          <p:nvSpPr>
            <p:cNvPr id="97315" name="Line 35"/>
            <p:cNvSpPr>
              <a:spLocks noChangeShapeType="1"/>
            </p:cNvSpPr>
            <p:nvPr/>
          </p:nvSpPr>
          <p:spPr bwMode="auto">
            <a:xfrm flipH="1" flipV="1">
              <a:off x="2066925" y="3971925"/>
              <a:ext cx="0" cy="171450"/>
            </a:xfrm>
            <a:prstGeom prst="line">
              <a:avLst/>
            </a:prstGeom>
            <a:noFill/>
            <a:ln w="19050">
              <a:solidFill>
                <a:schemeClr val="tx1"/>
              </a:solidFill>
              <a:round/>
              <a:headEnd/>
              <a:tailEnd/>
            </a:ln>
            <a:effectLst/>
          </p:spPr>
          <p:txBody>
            <a:bodyPr wrap="none" anchor="ctr"/>
            <a:lstStyle/>
            <a:p>
              <a:endParaRPr lang="en-US" dirty="0"/>
            </a:p>
          </p:txBody>
        </p:sp>
        <p:sp>
          <p:nvSpPr>
            <p:cNvPr id="97316" name="Line 36"/>
            <p:cNvSpPr>
              <a:spLocks noChangeShapeType="1"/>
            </p:cNvSpPr>
            <p:nvPr/>
          </p:nvSpPr>
          <p:spPr bwMode="auto">
            <a:xfrm flipH="1" flipV="1">
              <a:off x="2133600" y="3971925"/>
              <a:ext cx="0" cy="171450"/>
            </a:xfrm>
            <a:prstGeom prst="line">
              <a:avLst/>
            </a:prstGeom>
            <a:noFill/>
            <a:ln w="19050">
              <a:solidFill>
                <a:schemeClr val="tx1"/>
              </a:solidFill>
              <a:round/>
              <a:headEnd/>
              <a:tailEnd/>
            </a:ln>
            <a:effectLst/>
          </p:spPr>
          <p:txBody>
            <a:bodyPr wrap="none" anchor="ctr"/>
            <a:lstStyle/>
            <a:p>
              <a:endParaRPr lang="en-US" dirty="0"/>
            </a:p>
          </p:txBody>
        </p:sp>
        <p:sp>
          <p:nvSpPr>
            <p:cNvPr id="97317" name="Line 37"/>
            <p:cNvSpPr>
              <a:spLocks noChangeShapeType="1"/>
            </p:cNvSpPr>
            <p:nvPr/>
          </p:nvSpPr>
          <p:spPr bwMode="auto">
            <a:xfrm flipH="1" flipV="1">
              <a:off x="7391400" y="3971925"/>
              <a:ext cx="0" cy="171450"/>
            </a:xfrm>
            <a:prstGeom prst="line">
              <a:avLst/>
            </a:prstGeom>
            <a:noFill/>
            <a:ln w="19050">
              <a:solidFill>
                <a:schemeClr val="tx1"/>
              </a:solidFill>
              <a:round/>
              <a:headEnd/>
              <a:tailEnd/>
            </a:ln>
            <a:effectLst/>
          </p:spPr>
          <p:txBody>
            <a:bodyPr wrap="none" anchor="ctr"/>
            <a:lstStyle/>
            <a:p>
              <a:endParaRPr lang="en-US" dirty="0"/>
            </a:p>
          </p:txBody>
        </p:sp>
        <p:sp>
          <p:nvSpPr>
            <p:cNvPr id="97318" name="Line 38"/>
            <p:cNvSpPr>
              <a:spLocks noChangeShapeType="1"/>
            </p:cNvSpPr>
            <p:nvPr/>
          </p:nvSpPr>
          <p:spPr bwMode="auto">
            <a:xfrm flipH="1" flipV="1">
              <a:off x="7459663" y="3971925"/>
              <a:ext cx="0" cy="171450"/>
            </a:xfrm>
            <a:prstGeom prst="line">
              <a:avLst/>
            </a:prstGeom>
            <a:noFill/>
            <a:ln w="19050">
              <a:solidFill>
                <a:schemeClr val="tx1"/>
              </a:solidFill>
              <a:round/>
              <a:headEnd/>
              <a:tailEnd/>
            </a:ln>
            <a:effectLst/>
          </p:spPr>
          <p:txBody>
            <a:bodyPr wrap="none" anchor="ctr"/>
            <a:lstStyle/>
            <a:p>
              <a:endParaRPr lang="en-US" dirty="0"/>
            </a:p>
          </p:txBody>
        </p:sp>
        <p:sp>
          <p:nvSpPr>
            <p:cNvPr id="57" name="Oval 33"/>
            <p:cNvSpPr>
              <a:spLocks noChangeArrowheads="1"/>
            </p:cNvSpPr>
            <p:nvPr/>
          </p:nvSpPr>
          <p:spPr bwMode="auto">
            <a:xfrm>
              <a:off x="6088638" y="3959781"/>
              <a:ext cx="231775" cy="171450"/>
            </a:xfrm>
            <a:prstGeom prst="ellipse">
              <a:avLst/>
            </a:prstGeom>
            <a:solidFill>
              <a:schemeClr val="bg1"/>
            </a:solidFill>
            <a:ln w="19050">
              <a:solidFill>
                <a:schemeClr val="tx1"/>
              </a:solidFill>
              <a:round/>
              <a:headEnd/>
              <a:tailEnd/>
            </a:ln>
            <a:effectLst/>
          </p:spPr>
          <p:txBody>
            <a:bodyPr wrap="none" anchor="ctr"/>
            <a:lstStyle/>
            <a:p>
              <a:endParaRPr lang="en-US" dirty="0"/>
            </a:p>
          </p:txBody>
        </p:sp>
        <p:sp>
          <p:nvSpPr>
            <p:cNvPr id="63" name="Line 36"/>
            <p:cNvSpPr>
              <a:spLocks noChangeShapeType="1"/>
            </p:cNvSpPr>
            <p:nvPr/>
          </p:nvSpPr>
          <p:spPr bwMode="auto">
            <a:xfrm flipH="1" flipV="1">
              <a:off x="3048000" y="3973563"/>
              <a:ext cx="0" cy="171450"/>
            </a:xfrm>
            <a:prstGeom prst="line">
              <a:avLst/>
            </a:prstGeom>
            <a:noFill/>
            <a:ln w="19050">
              <a:solidFill>
                <a:schemeClr val="tx1"/>
              </a:solidFill>
              <a:round/>
              <a:headEnd/>
              <a:tailEnd/>
            </a:ln>
            <a:effectLst/>
          </p:spPr>
          <p:txBody>
            <a:bodyPr wrap="none" anchor="ctr"/>
            <a:lstStyle/>
            <a:p>
              <a:endParaRPr lang="en-US" dirty="0"/>
            </a:p>
          </p:txBody>
        </p:sp>
        <p:cxnSp>
          <p:nvCxnSpPr>
            <p:cNvPr id="60" name="Straight Connector 59"/>
            <p:cNvCxnSpPr/>
            <p:nvPr/>
          </p:nvCxnSpPr>
          <p:spPr bwMode="auto">
            <a:xfrm>
              <a:off x="3314700" y="3913122"/>
              <a:ext cx="2547938" cy="0"/>
            </a:xfrm>
            <a:prstGeom prst="line">
              <a:avLst/>
            </a:prstGeom>
            <a:ln>
              <a:solidFill>
                <a:schemeClr val="accent5">
                  <a:lumMod val="40000"/>
                  <a:lumOff val="6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7142925"/>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20" name="Rectangle 40"/>
          <p:cNvSpPr>
            <a:spLocks noGrp="1" noChangeArrowheads="1"/>
          </p:cNvSpPr>
          <p:nvPr>
            <p:ph type="title"/>
          </p:nvPr>
        </p:nvSpPr>
        <p:spPr/>
        <p:txBody>
          <a:bodyPr>
            <a:normAutofit fontScale="90000"/>
          </a:bodyPr>
          <a:lstStyle/>
          <a:p>
            <a:r>
              <a:rPr lang="en-US" dirty="0"/>
              <a:t>Creating an Association Entity</a:t>
            </a:r>
          </a:p>
        </p:txBody>
      </p:sp>
      <p:sp>
        <p:nvSpPr>
          <p:cNvPr id="97299" name="Rectangle 19"/>
          <p:cNvSpPr>
            <a:spLocks noChangeArrowheads="1"/>
          </p:cNvSpPr>
          <p:nvPr/>
        </p:nvSpPr>
        <p:spPr bwMode="auto">
          <a:xfrm>
            <a:off x="7543800" y="3543300"/>
            <a:ext cx="1447800" cy="685800"/>
          </a:xfrm>
          <a:prstGeom prst="rect">
            <a:avLst/>
          </a:prstGeom>
          <a:solidFill>
            <a:schemeClr val="accent1">
              <a:alpha val="44000"/>
            </a:schemeClr>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r>
              <a:rPr lang="en-US" sz="2800" cap="all" dirty="0">
                <a:solidFill>
                  <a:schemeClr val="bg1"/>
                </a:solidFill>
                <a:latin typeface="Tahoma" pitchFamily="34" charset="0"/>
              </a:rPr>
              <a:t>Class</a:t>
            </a:r>
          </a:p>
        </p:txBody>
      </p:sp>
      <p:cxnSp>
        <p:nvCxnSpPr>
          <p:cNvPr id="97300" name="AutoShape 20"/>
          <p:cNvCxnSpPr>
            <a:cxnSpLocks noChangeShapeType="1"/>
            <a:stCxn id="97307" idx="3"/>
          </p:cNvCxnSpPr>
          <p:nvPr/>
        </p:nvCxnSpPr>
        <p:spPr bwMode="auto">
          <a:xfrm>
            <a:off x="1998664" y="3886200"/>
            <a:ext cx="1863725" cy="1191"/>
          </a:xfrm>
          <a:prstGeom prst="straightConnector1">
            <a:avLst/>
          </a:prstGeom>
          <a:noFill/>
          <a:ln w="19050">
            <a:solidFill>
              <a:schemeClr val="tx1"/>
            </a:solidFill>
            <a:round/>
            <a:headEnd/>
            <a:tailEnd/>
          </a:ln>
          <a:effectLst/>
        </p:spPr>
      </p:cxnSp>
      <p:cxnSp>
        <p:nvCxnSpPr>
          <p:cNvPr id="97301" name="AutoShape 21"/>
          <p:cNvCxnSpPr>
            <a:cxnSpLocks noChangeShapeType="1"/>
            <a:stCxn id="97314" idx="3"/>
            <a:endCxn id="97299" idx="1"/>
          </p:cNvCxnSpPr>
          <p:nvPr/>
        </p:nvCxnSpPr>
        <p:spPr bwMode="auto">
          <a:xfrm>
            <a:off x="5862638" y="3886200"/>
            <a:ext cx="1681162" cy="1191"/>
          </a:xfrm>
          <a:prstGeom prst="straightConnector1">
            <a:avLst/>
          </a:prstGeom>
          <a:noFill/>
          <a:ln w="19050">
            <a:solidFill>
              <a:schemeClr val="tx1"/>
            </a:solidFill>
            <a:round/>
            <a:headEnd/>
            <a:tailEnd/>
          </a:ln>
          <a:effectLst/>
        </p:spPr>
      </p:cxnSp>
      <p:sp>
        <p:nvSpPr>
          <p:cNvPr id="97303" name="Line 23"/>
          <p:cNvSpPr>
            <a:spLocks noChangeShapeType="1"/>
          </p:cNvSpPr>
          <p:nvPr/>
        </p:nvSpPr>
        <p:spPr bwMode="auto">
          <a:xfrm flipV="1">
            <a:off x="5862638" y="3886200"/>
            <a:ext cx="230187" cy="114300"/>
          </a:xfrm>
          <a:prstGeom prst="line">
            <a:avLst/>
          </a:prstGeom>
          <a:noFill/>
          <a:ln w="19050">
            <a:solidFill>
              <a:schemeClr val="tx1"/>
            </a:solidFill>
            <a:round/>
            <a:headEnd/>
            <a:tailEnd/>
          </a:ln>
          <a:effectLst/>
        </p:spPr>
        <p:txBody>
          <a:bodyPr wrap="none" anchor="ctr"/>
          <a:lstStyle/>
          <a:p>
            <a:endParaRPr lang="en-US" dirty="0"/>
          </a:p>
        </p:txBody>
      </p:sp>
      <p:sp>
        <p:nvSpPr>
          <p:cNvPr id="97305" name="Line 25"/>
          <p:cNvSpPr>
            <a:spLocks noChangeShapeType="1"/>
          </p:cNvSpPr>
          <p:nvPr/>
        </p:nvSpPr>
        <p:spPr bwMode="auto">
          <a:xfrm>
            <a:off x="5862638" y="3771900"/>
            <a:ext cx="230187" cy="114300"/>
          </a:xfrm>
          <a:prstGeom prst="line">
            <a:avLst/>
          </a:prstGeom>
          <a:noFill/>
          <a:ln w="19050">
            <a:solidFill>
              <a:schemeClr val="tx1"/>
            </a:solidFill>
            <a:round/>
            <a:headEnd/>
            <a:tailEnd/>
          </a:ln>
          <a:effectLst/>
        </p:spPr>
        <p:txBody>
          <a:bodyPr wrap="none" anchor="ctr"/>
          <a:lstStyle/>
          <a:p>
            <a:endParaRPr lang="en-US" dirty="0"/>
          </a:p>
        </p:txBody>
      </p:sp>
      <p:sp>
        <p:nvSpPr>
          <p:cNvPr id="97307" name="Rectangle 27"/>
          <p:cNvSpPr>
            <a:spLocks noChangeArrowheads="1"/>
          </p:cNvSpPr>
          <p:nvPr/>
        </p:nvSpPr>
        <p:spPr bwMode="auto">
          <a:xfrm>
            <a:off x="228601" y="3543300"/>
            <a:ext cx="1770063" cy="685800"/>
          </a:xfrm>
          <a:prstGeom prst="rect">
            <a:avLst/>
          </a:prstGeom>
          <a:solidFill>
            <a:schemeClr val="accent1">
              <a:alpha val="44000"/>
            </a:schemeClr>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r>
              <a:rPr lang="en-US" sz="2800" cap="all" dirty="0">
                <a:solidFill>
                  <a:schemeClr val="bg1"/>
                </a:solidFill>
                <a:latin typeface="Tahoma" pitchFamily="34" charset="0"/>
              </a:rPr>
              <a:t>Student</a:t>
            </a:r>
          </a:p>
        </p:txBody>
      </p:sp>
      <p:sp>
        <p:nvSpPr>
          <p:cNvPr id="97308" name="Line 28"/>
          <p:cNvSpPr>
            <a:spLocks noChangeShapeType="1"/>
          </p:cNvSpPr>
          <p:nvPr/>
        </p:nvSpPr>
        <p:spPr bwMode="auto">
          <a:xfrm flipH="1" flipV="1">
            <a:off x="3632200" y="3886200"/>
            <a:ext cx="230188" cy="114300"/>
          </a:xfrm>
          <a:prstGeom prst="line">
            <a:avLst/>
          </a:prstGeom>
          <a:noFill/>
          <a:ln w="19050">
            <a:solidFill>
              <a:schemeClr val="tx1"/>
            </a:solidFill>
            <a:round/>
            <a:headEnd/>
            <a:tailEnd/>
          </a:ln>
          <a:effectLst/>
        </p:spPr>
        <p:txBody>
          <a:bodyPr wrap="none" anchor="ctr"/>
          <a:lstStyle/>
          <a:p>
            <a:endParaRPr lang="en-US" dirty="0"/>
          </a:p>
        </p:txBody>
      </p:sp>
      <p:sp>
        <p:nvSpPr>
          <p:cNvPr id="97309" name="Line 29"/>
          <p:cNvSpPr>
            <a:spLocks noChangeShapeType="1"/>
          </p:cNvSpPr>
          <p:nvPr/>
        </p:nvSpPr>
        <p:spPr bwMode="auto">
          <a:xfrm flipV="1">
            <a:off x="3632200" y="3771900"/>
            <a:ext cx="230188" cy="114300"/>
          </a:xfrm>
          <a:prstGeom prst="line">
            <a:avLst/>
          </a:prstGeom>
          <a:noFill/>
          <a:ln w="19050">
            <a:solidFill>
              <a:schemeClr val="tx1"/>
            </a:solidFill>
            <a:round/>
            <a:headEnd/>
            <a:tailEnd/>
          </a:ln>
          <a:effectLst/>
        </p:spPr>
        <p:txBody>
          <a:bodyPr wrap="none" anchor="ctr"/>
          <a:lstStyle/>
          <a:p>
            <a:endParaRPr lang="en-US" dirty="0"/>
          </a:p>
        </p:txBody>
      </p:sp>
      <p:sp>
        <p:nvSpPr>
          <p:cNvPr id="97312" name="Line 32"/>
          <p:cNvSpPr>
            <a:spLocks noChangeShapeType="1"/>
          </p:cNvSpPr>
          <p:nvPr/>
        </p:nvSpPr>
        <p:spPr bwMode="auto">
          <a:xfrm flipV="1">
            <a:off x="3792416" y="4114800"/>
            <a:ext cx="246185" cy="373380"/>
          </a:xfrm>
          <a:prstGeom prst="line">
            <a:avLst/>
          </a:prstGeom>
          <a:solidFill>
            <a:schemeClr val="accent3">
              <a:lumMod val="60000"/>
              <a:lumOff val="40000"/>
            </a:schemeClr>
          </a:solidFill>
          <a:ln w="12700">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eaLnBrk="0" hangingPunct="0"/>
            <a:endParaRPr lang="en-US" sz="2400" i="1" u="sng" dirty="0">
              <a:solidFill>
                <a:schemeClr val="tx1"/>
              </a:solidFill>
              <a:effectLst/>
              <a:latin typeface="Tahoma" pitchFamily="34" charset="0"/>
            </a:endParaRPr>
          </a:p>
        </p:txBody>
      </p:sp>
      <p:sp>
        <p:nvSpPr>
          <p:cNvPr id="97313" name="Oval 33"/>
          <p:cNvSpPr>
            <a:spLocks noChangeArrowheads="1"/>
          </p:cNvSpPr>
          <p:nvPr/>
        </p:nvSpPr>
        <p:spPr bwMode="auto">
          <a:xfrm>
            <a:off x="6077422" y="3811002"/>
            <a:ext cx="231775" cy="171450"/>
          </a:xfrm>
          <a:prstGeom prst="ellipse">
            <a:avLst/>
          </a:prstGeom>
          <a:solidFill>
            <a:schemeClr val="bg1"/>
          </a:solidFill>
          <a:ln w="19050">
            <a:solidFill>
              <a:schemeClr val="tx1"/>
            </a:solidFill>
            <a:round/>
            <a:headEnd/>
            <a:tailEnd/>
          </a:ln>
          <a:effectLst/>
        </p:spPr>
        <p:txBody>
          <a:bodyPr wrap="none" anchor="ctr"/>
          <a:lstStyle/>
          <a:p>
            <a:endParaRPr lang="en-US" dirty="0"/>
          </a:p>
        </p:txBody>
      </p:sp>
      <p:sp>
        <p:nvSpPr>
          <p:cNvPr id="97314" name="Rectangle 34"/>
          <p:cNvSpPr>
            <a:spLocks noChangeArrowheads="1"/>
          </p:cNvSpPr>
          <p:nvPr/>
        </p:nvSpPr>
        <p:spPr bwMode="auto">
          <a:xfrm>
            <a:off x="3886200" y="3543300"/>
            <a:ext cx="1976438" cy="685800"/>
          </a:xfrm>
          <a:prstGeom prst="rect">
            <a:avLst/>
          </a:prstGeom>
          <a:solidFill>
            <a:schemeClr val="accent1">
              <a:alpha val="44000"/>
            </a:schemeClr>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r>
              <a:rPr lang="en-US" sz="1600" cap="all" dirty="0">
                <a:solidFill>
                  <a:schemeClr val="bg1"/>
                </a:solidFill>
                <a:latin typeface="Tahoma" pitchFamily="34" charset="0"/>
              </a:rPr>
              <a:t>Student in CLASS</a:t>
            </a:r>
          </a:p>
          <a:p>
            <a:pPr algn="ctr" eaLnBrk="0" hangingPunct="0"/>
            <a:r>
              <a:rPr lang="en-US" sz="1600" cap="all" dirty="0">
                <a:solidFill>
                  <a:schemeClr val="bg1"/>
                </a:solidFill>
                <a:latin typeface="Tahoma" pitchFamily="34" charset="0"/>
              </a:rPr>
              <a:t>(“Registration”)</a:t>
            </a:r>
          </a:p>
        </p:txBody>
      </p:sp>
      <p:sp>
        <p:nvSpPr>
          <p:cNvPr id="97315" name="Line 35"/>
          <p:cNvSpPr>
            <a:spLocks noChangeShapeType="1"/>
          </p:cNvSpPr>
          <p:nvPr/>
        </p:nvSpPr>
        <p:spPr bwMode="auto">
          <a:xfrm flipH="1" flipV="1">
            <a:off x="2066925" y="3800475"/>
            <a:ext cx="0" cy="171450"/>
          </a:xfrm>
          <a:prstGeom prst="line">
            <a:avLst/>
          </a:prstGeom>
          <a:noFill/>
          <a:ln w="19050">
            <a:solidFill>
              <a:schemeClr val="tx1"/>
            </a:solidFill>
            <a:round/>
            <a:headEnd/>
            <a:tailEnd/>
          </a:ln>
          <a:effectLst/>
        </p:spPr>
        <p:txBody>
          <a:bodyPr wrap="none" anchor="ctr"/>
          <a:lstStyle/>
          <a:p>
            <a:endParaRPr lang="en-US" dirty="0"/>
          </a:p>
        </p:txBody>
      </p:sp>
      <p:sp>
        <p:nvSpPr>
          <p:cNvPr id="97316" name="Line 36"/>
          <p:cNvSpPr>
            <a:spLocks noChangeShapeType="1"/>
          </p:cNvSpPr>
          <p:nvPr/>
        </p:nvSpPr>
        <p:spPr bwMode="auto">
          <a:xfrm flipH="1" flipV="1">
            <a:off x="2133600" y="3800475"/>
            <a:ext cx="0" cy="171450"/>
          </a:xfrm>
          <a:prstGeom prst="line">
            <a:avLst/>
          </a:prstGeom>
          <a:noFill/>
          <a:ln w="19050">
            <a:solidFill>
              <a:schemeClr val="tx1"/>
            </a:solidFill>
            <a:round/>
            <a:headEnd/>
            <a:tailEnd/>
          </a:ln>
          <a:effectLst/>
        </p:spPr>
        <p:txBody>
          <a:bodyPr wrap="none" anchor="ctr"/>
          <a:lstStyle/>
          <a:p>
            <a:endParaRPr lang="en-US" dirty="0"/>
          </a:p>
        </p:txBody>
      </p:sp>
      <p:sp>
        <p:nvSpPr>
          <p:cNvPr id="97317" name="Line 37"/>
          <p:cNvSpPr>
            <a:spLocks noChangeShapeType="1"/>
          </p:cNvSpPr>
          <p:nvPr/>
        </p:nvSpPr>
        <p:spPr bwMode="auto">
          <a:xfrm flipH="1" flipV="1">
            <a:off x="7391400" y="3800475"/>
            <a:ext cx="0" cy="171450"/>
          </a:xfrm>
          <a:prstGeom prst="line">
            <a:avLst/>
          </a:prstGeom>
          <a:noFill/>
          <a:ln w="19050">
            <a:solidFill>
              <a:schemeClr val="tx1"/>
            </a:solidFill>
            <a:round/>
            <a:headEnd/>
            <a:tailEnd/>
          </a:ln>
          <a:effectLst/>
        </p:spPr>
        <p:txBody>
          <a:bodyPr wrap="none" anchor="ctr"/>
          <a:lstStyle/>
          <a:p>
            <a:endParaRPr lang="en-US" dirty="0"/>
          </a:p>
        </p:txBody>
      </p:sp>
      <p:sp>
        <p:nvSpPr>
          <p:cNvPr id="97318" name="Line 38"/>
          <p:cNvSpPr>
            <a:spLocks noChangeShapeType="1"/>
          </p:cNvSpPr>
          <p:nvPr/>
        </p:nvSpPr>
        <p:spPr bwMode="auto">
          <a:xfrm flipH="1" flipV="1">
            <a:off x="7459663" y="3800475"/>
            <a:ext cx="0" cy="171450"/>
          </a:xfrm>
          <a:prstGeom prst="line">
            <a:avLst/>
          </a:prstGeom>
          <a:noFill/>
          <a:ln w="19050">
            <a:solidFill>
              <a:schemeClr val="tx1"/>
            </a:solidFill>
            <a:round/>
            <a:headEnd/>
            <a:tailEnd/>
          </a:ln>
          <a:effectLst/>
        </p:spPr>
        <p:txBody>
          <a:bodyPr wrap="none" anchor="ctr"/>
          <a:lstStyle/>
          <a:p>
            <a:endParaRPr lang="en-US" dirty="0"/>
          </a:p>
        </p:txBody>
      </p:sp>
      <p:sp>
        <p:nvSpPr>
          <p:cNvPr id="42" name="Rectangle 4"/>
          <p:cNvSpPr>
            <a:spLocks noChangeArrowheads="1"/>
          </p:cNvSpPr>
          <p:nvPr/>
        </p:nvSpPr>
        <p:spPr bwMode="auto">
          <a:xfrm>
            <a:off x="7010400" y="1485900"/>
            <a:ext cx="1524000" cy="685800"/>
          </a:xfrm>
          <a:prstGeom prst="rect">
            <a:avLst/>
          </a:prstGeom>
          <a:solidFill>
            <a:schemeClr val="accent1">
              <a:alpha val="44000"/>
            </a:schemeClr>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r>
              <a:rPr lang="en-US" sz="2800" cap="all" dirty="0">
                <a:solidFill>
                  <a:schemeClr val="bg1"/>
                </a:solidFill>
                <a:latin typeface="Tahoma" pitchFamily="34" charset="0"/>
              </a:rPr>
              <a:t>Class</a:t>
            </a:r>
          </a:p>
        </p:txBody>
      </p:sp>
      <p:cxnSp>
        <p:nvCxnSpPr>
          <p:cNvPr id="43" name="AutoShape 5"/>
          <p:cNvCxnSpPr>
            <a:cxnSpLocks noChangeShapeType="1"/>
            <a:stCxn id="50" idx="3"/>
            <a:endCxn id="42" idx="1"/>
          </p:cNvCxnSpPr>
          <p:nvPr/>
        </p:nvCxnSpPr>
        <p:spPr bwMode="auto">
          <a:xfrm>
            <a:off x="2667000" y="1828800"/>
            <a:ext cx="4343400" cy="0"/>
          </a:xfrm>
          <a:prstGeom prst="straightConnector1">
            <a:avLst/>
          </a:prstGeom>
          <a:noFill/>
          <a:ln w="19050">
            <a:solidFill>
              <a:schemeClr val="tx1"/>
            </a:solidFill>
            <a:round/>
            <a:headEnd/>
            <a:tailEnd/>
          </a:ln>
          <a:effectLst/>
        </p:spPr>
      </p:cxnSp>
      <p:sp>
        <p:nvSpPr>
          <p:cNvPr id="46" name="Line 8"/>
          <p:cNvSpPr>
            <a:spLocks noChangeShapeType="1"/>
          </p:cNvSpPr>
          <p:nvPr/>
        </p:nvSpPr>
        <p:spPr bwMode="auto">
          <a:xfrm flipV="1">
            <a:off x="6781800" y="1714500"/>
            <a:ext cx="228600" cy="114300"/>
          </a:xfrm>
          <a:prstGeom prst="line">
            <a:avLst/>
          </a:prstGeom>
          <a:noFill/>
          <a:ln w="19050">
            <a:solidFill>
              <a:schemeClr val="tx1"/>
            </a:solidFill>
            <a:round/>
            <a:headEnd/>
            <a:tailEnd/>
          </a:ln>
          <a:effectLst/>
        </p:spPr>
        <p:txBody>
          <a:bodyPr wrap="none" anchor="ctr"/>
          <a:lstStyle/>
          <a:p>
            <a:endParaRPr lang="en-US" dirty="0"/>
          </a:p>
        </p:txBody>
      </p:sp>
      <p:sp>
        <p:nvSpPr>
          <p:cNvPr id="47" name="Line 9"/>
          <p:cNvSpPr>
            <a:spLocks noChangeShapeType="1"/>
          </p:cNvSpPr>
          <p:nvPr/>
        </p:nvSpPr>
        <p:spPr bwMode="auto">
          <a:xfrm>
            <a:off x="6781800" y="1828800"/>
            <a:ext cx="228600" cy="114300"/>
          </a:xfrm>
          <a:prstGeom prst="line">
            <a:avLst/>
          </a:prstGeom>
          <a:noFill/>
          <a:ln w="19050">
            <a:solidFill>
              <a:schemeClr val="tx1"/>
            </a:solidFill>
            <a:round/>
            <a:headEnd/>
            <a:tailEnd/>
          </a:ln>
          <a:effectLst/>
        </p:spPr>
        <p:txBody>
          <a:bodyPr wrap="none" anchor="ctr"/>
          <a:lstStyle/>
          <a:p>
            <a:endParaRPr lang="en-US" dirty="0"/>
          </a:p>
        </p:txBody>
      </p:sp>
      <p:sp>
        <p:nvSpPr>
          <p:cNvPr id="50" name="Rectangle 12"/>
          <p:cNvSpPr>
            <a:spLocks noChangeArrowheads="1"/>
          </p:cNvSpPr>
          <p:nvPr/>
        </p:nvSpPr>
        <p:spPr bwMode="auto">
          <a:xfrm>
            <a:off x="914400" y="1485900"/>
            <a:ext cx="1752600" cy="685800"/>
          </a:xfrm>
          <a:prstGeom prst="rect">
            <a:avLst/>
          </a:prstGeom>
          <a:solidFill>
            <a:schemeClr val="accent1">
              <a:alpha val="44000"/>
            </a:schemeClr>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r>
              <a:rPr lang="en-US" sz="2800" cap="all" dirty="0">
                <a:solidFill>
                  <a:schemeClr val="bg1"/>
                </a:solidFill>
                <a:latin typeface="Tahoma" pitchFamily="34" charset="0"/>
              </a:rPr>
              <a:t>Student</a:t>
            </a:r>
          </a:p>
        </p:txBody>
      </p:sp>
      <p:sp>
        <p:nvSpPr>
          <p:cNvPr id="51" name="Line 13"/>
          <p:cNvSpPr>
            <a:spLocks noChangeShapeType="1"/>
          </p:cNvSpPr>
          <p:nvPr/>
        </p:nvSpPr>
        <p:spPr bwMode="auto">
          <a:xfrm flipH="1" flipV="1">
            <a:off x="2667000" y="1714500"/>
            <a:ext cx="228600" cy="114300"/>
          </a:xfrm>
          <a:prstGeom prst="line">
            <a:avLst/>
          </a:prstGeom>
          <a:noFill/>
          <a:ln w="19050">
            <a:solidFill>
              <a:schemeClr val="tx1"/>
            </a:solidFill>
            <a:round/>
            <a:headEnd/>
            <a:tailEnd/>
          </a:ln>
          <a:effectLst/>
        </p:spPr>
        <p:txBody>
          <a:bodyPr wrap="none" anchor="ctr"/>
          <a:lstStyle/>
          <a:p>
            <a:endParaRPr lang="en-US" dirty="0"/>
          </a:p>
        </p:txBody>
      </p:sp>
      <p:sp>
        <p:nvSpPr>
          <p:cNvPr id="52" name="Line 14"/>
          <p:cNvSpPr>
            <a:spLocks noChangeShapeType="1"/>
          </p:cNvSpPr>
          <p:nvPr/>
        </p:nvSpPr>
        <p:spPr bwMode="auto">
          <a:xfrm flipV="1">
            <a:off x="2667000" y="1828800"/>
            <a:ext cx="228600" cy="114300"/>
          </a:xfrm>
          <a:prstGeom prst="line">
            <a:avLst/>
          </a:prstGeom>
          <a:noFill/>
          <a:ln w="19050">
            <a:solidFill>
              <a:schemeClr val="tx1"/>
            </a:solidFill>
            <a:round/>
            <a:headEnd/>
            <a:tailEnd/>
          </a:ln>
          <a:effectLst/>
        </p:spPr>
        <p:txBody>
          <a:bodyPr wrap="none" anchor="ctr"/>
          <a:lstStyle/>
          <a:p>
            <a:endParaRPr lang="en-US" dirty="0"/>
          </a:p>
        </p:txBody>
      </p:sp>
      <p:sp>
        <p:nvSpPr>
          <p:cNvPr id="55" name="Line 17"/>
          <p:cNvSpPr>
            <a:spLocks noChangeShapeType="1"/>
          </p:cNvSpPr>
          <p:nvPr/>
        </p:nvSpPr>
        <p:spPr bwMode="auto">
          <a:xfrm flipV="1">
            <a:off x="4038600" y="1943100"/>
            <a:ext cx="228600" cy="400050"/>
          </a:xfrm>
          <a:prstGeom prst="line">
            <a:avLst/>
          </a:prstGeom>
          <a:solidFill>
            <a:schemeClr val="accent3">
              <a:lumMod val="60000"/>
              <a:lumOff val="40000"/>
            </a:schemeClr>
          </a:solidFill>
          <a:ln w="12700">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eaLnBrk="0" hangingPunct="0"/>
            <a:endParaRPr lang="en-US" sz="2400" i="1" u="sng" dirty="0">
              <a:solidFill>
                <a:schemeClr val="tx1"/>
              </a:solidFill>
              <a:effectLst/>
              <a:latin typeface="Tahoma" pitchFamily="34" charset="0"/>
            </a:endParaRPr>
          </a:p>
        </p:txBody>
      </p:sp>
      <p:sp>
        <p:nvSpPr>
          <p:cNvPr id="57" name="Oval 56"/>
          <p:cNvSpPr/>
          <p:nvPr/>
        </p:nvSpPr>
        <p:spPr bwMode="auto">
          <a:xfrm>
            <a:off x="2362200" y="1200150"/>
            <a:ext cx="1143000" cy="1219200"/>
          </a:xfrm>
          <a:prstGeom prst="ellipse">
            <a:avLst/>
          </a:prstGeom>
          <a:noFill/>
          <a:ln w="57150" cap="flat" cmpd="sng" algn="ctr">
            <a:solidFill>
              <a:schemeClr val="accent2"/>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969696"/>
              </a:solidFill>
              <a:effectLst>
                <a:outerShdw blurRad="38100" dist="38100" dir="2700000" algn="tl">
                  <a:srgbClr val="000000">
                    <a:alpha val="43137"/>
                  </a:srgbClr>
                </a:outerShdw>
              </a:effectLst>
              <a:latin typeface="Verdana" pitchFamily="34" charset="0"/>
            </a:endParaRPr>
          </a:p>
        </p:txBody>
      </p:sp>
      <p:sp>
        <p:nvSpPr>
          <p:cNvPr id="60" name="Oval 59"/>
          <p:cNvSpPr/>
          <p:nvPr/>
        </p:nvSpPr>
        <p:spPr bwMode="auto">
          <a:xfrm>
            <a:off x="5562600" y="3333750"/>
            <a:ext cx="1143000" cy="1219200"/>
          </a:xfrm>
          <a:prstGeom prst="ellipse">
            <a:avLst/>
          </a:prstGeom>
          <a:noFill/>
          <a:ln w="57150" cap="flat" cmpd="sng" algn="ctr">
            <a:solidFill>
              <a:schemeClr val="accent2"/>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969696"/>
              </a:solidFill>
              <a:effectLst>
                <a:outerShdw blurRad="38100" dist="38100" dir="2700000" algn="tl">
                  <a:srgbClr val="000000">
                    <a:alpha val="43137"/>
                  </a:srgbClr>
                </a:outerShdw>
              </a:effectLst>
              <a:latin typeface="Verdana" pitchFamily="34" charset="0"/>
            </a:endParaRPr>
          </a:p>
        </p:txBody>
      </p:sp>
      <p:sp>
        <p:nvSpPr>
          <p:cNvPr id="61" name="Oval 60"/>
          <p:cNvSpPr/>
          <p:nvPr/>
        </p:nvSpPr>
        <p:spPr bwMode="auto">
          <a:xfrm>
            <a:off x="6172200" y="1276350"/>
            <a:ext cx="1143000" cy="1219200"/>
          </a:xfrm>
          <a:prstGeom prst="ellipse">
            <a:avLst/>
          </a:prstGeom>
          <a:noFill/>
          <a:ln w="57150" cap="flat" cmpd="sng" algn="ctr">
            <a:solidFill>
              <a:srgbClr val="00B05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969696"/>
              </a:solidFill>
              <a:effectLst>
                <a:outerShdw blurRad="38100" dist="38100" dir="2700000" algn="tl">
                  <a:srgbClr val="000000">
                    <a:alpha val="43137"/>
                  </a:srgbClr>
                </a:outerShdw>
              </a:effectLst>
              <a:latin typeface="Verdana" pitchFamily="34" charset="0"/>
            </a:endParaRPr>
          </a:p>
        </p:txBody>
      </p:sp>
      <p:sp>
        <p:nvSpPr>
          <p:cNvPr id="62" name="Oval 61"/>
          <p:cNvSpPr/>
          <p:nvPr/>
        </p:nvSpPr>
        <p:spPr bwMode="auto">
          <a:xfrm>
            <a:off x="3048000" y="3257550"/>
            <a:ext cx="1143000" cy="1219200"/>
          </a:xfrm>
          <a:prstGeom prst="ellipse">
            <a:avLst/>
          </a:prstGeom>
          <a:noFill/>
          <a:ln w="57150" cap="flat" cmpd="sng" algn="ctr">
            <a:solidFill>
              <a:srgbClr val="00B05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969696"/>
              </a:solidFill>
              <a:effectLst>
                <a:outerShdw blurRad="38100" dist="38100" dir="2700000" algn="tl">
                  <a:srgbClr val="000000">
                    <a:alpha val="43137"/>
                  </a:srgbClr>
                </a:outerShdw>
              </a:effectLst>
              <a:latin typeface="Verdana" pitchFamily="34" charset="0"/>
            </a:endParaRPr>
          </a:p>
        </p:txBody>
      </p:sp>
      <p:cxnSp>
        <p:nvCxnSpPr>
          <p:cNvPr id="66" name="Straight Arrow Connector 65"/>
          <p:cNvCxnSpPr>
            <a:stCxn id="57" idx="5"/>
          </p:cNvCxnSpPr>
          <p:nvPr/>
        </p:nvCxnSpPr>
        <p:spPr bwMode="auto">
          <a:xfrm>
            <a:off x="3337812" y="2240802"/>
            <a:ext cx="2377188" cy="1245348"/>
          </a:xfrm>
          <a:prstGeom prst="straightConnector1">
            <a:avLst/>
          </a:prstGeom>
          <a:noFill/>
          <a:ln w="76200" cap="flat" cmpd="sng" algn="ctr">
            <a:solidFill>
              <a:schemeClr val="accent2"/>
            </a:solidFill>
            <a:prstDash val="solid"/>
            <a:round/>
            <a:headEnd type="none" w="med" len="med"/>
            <a:tailEnd type="arrow"/>
          </a:ln>
          <a:effectLst/>
        </p:spPr>
      </p:cxnSp>
      <p:cxnSp>
        <p:nvCxnSpPr>
          <p:cNvPr id="69" name="Straight Arrow Connector 68"/>
          <p:cNvCxnSpPr/>
          <p:nvPr/>
        </p:nvCxnSpPr>
        <p:spPr bwMode="auto">
          <a:xfrm flipH="1">
            <a:off x="4038600" y="2143125"/>
            <a:ext cx="2209800" cy="1190625"/>
          </a:xfrm>
          <a:prstGeom prst="straightConnector1">
            <a:avLst/>
          </a:prstGeom>
          <a:noFill/>
          <a:ln w="76200" cap="flat" cmpd="sng" algn="ctr">
            <a:solidFill>
              <a:srgbClr val="00B050"/>
            </a:solidFill>
            <a:prstDash val="solid"/>
            <a:round/>
            <a:headEnd type="none" w="med" len="med"/>
            <a:tailEnd type="arrow"/>
          </a:ln>
          <a:effectLst/>
        </p:spPr>
      </p:cxnSp>
      <p:sp>
        <p:nvSpPr>
          <p:cNvPr id="40" name="Oval 7"/>
          <p:cNvSpPr>
            <a:spLocks noChangeArrowheads="1"/>
          </p:cNvSpPr>
          <p:nvPr/>
        </p:nvSpPr>
        <p:spPr bwMode="auto">
          <a:xfrm>
            <a:off x="2917547" y="1762962"/>
            <a:ext cx="228600" cy="171450"/>
          </a:xfrm>
          <a:prstGeom prst="ellipse">
            <a:avLst/>
          </a:prstGeom>
          <a:solidFill>
            <a:schemeClr val="bg1"/>
          </a:solidFill>
          <a:ln w="19050">
            <a:solidFill>
              <a:schemeClr val="tx1"/>
            </a:solidFill>
            <a:round/>
            <a:headEnd/>
            <a:tailEnd/>
          </a:ln>
          <a:effectLst/>
        </p:spPr>
        <p:txBody>
          <a:bodyPr wrap="none" anchor="ct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9927" y="3797213"/>
            <a:ext cx="19050" cy="18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2955" y="1744322"/>
            <a:ext cx="19050" cy="18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0897376"/>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76" name="Rectangle 40"/>
          <p:cNvSpPr>
            <a:spLocks noGrp="1" noChangeArrowheads="1"/>
          </p:cNvSpPr>
          <p:nvPr>
            <p:ph type="title"/>
          </p:nvPr>
        </p:nvSpPr>
        <p:spPr/>
        <p:txBody>
          <a:bodyPr>
            <a:normAutofit fontScale="90000"/>
          </a:bodyPr>
          <a:lstStyle/>
          <a:p>
            <a:r>
              <a:rPr lang="en-US" dirty="0"/>
              <a:t>Foreign Keys</a:t>
            </a:r>
          </a:p>
        </p:txBody>
      </p:sp>
      <p:sp>
        <p:nvSpPr>
          <p:cNvPr id="91177" name="Rectangle 41"/>
          <p:cNvSpPr>
            <a:spLocks noGrp="1" noChangeArrowheads="1"/>
          </p:cNvSpPr>
          <p:nvPr>
            <p:ph type="body" sz="quarter" idx="15"/>
          </p:nvPr>
        </p:nvSpPr>
        <p:spPr/>
        <p:txBody>
          <a:bodyPr/>
          <a:lstStyle/>
          <a:p>
            <a:pPr marL="0" indent="0">
              <a:buNone/>
            </a:pPr>
            <a:r>
              <a:rPr lang="en-US" dirty="0"/>
              <a:t>A foreign key is an attribute in one entity and an identifier (primary key) in another.</a:t>
            </a:r>
          </a:p>
          <a:p>
            <a:pPr marL="0" indent="0">
              <a:buNone/>
            </a:pPr>
            <a:r>
              <a:rPr lang="en-US" dirty="0"/>
              <a:t>Foreign keys implement the relationships between tables </a:t>
            </a:r>
          </a:p>
        </p:txBody>
      </p:sp>
      <p:sp>
        <p:nvSpPr>
          <p:cNvPr id="2" name="Text Placeholder 1"/>
          <p:cNvSpPr>
            <a:spLocks noGrp="1"/>
          </p:cNvSpPr>
          <p:nvPr>
            <p:ph type="body" sz="quarter" idx="16"/>
          </p:nvPr>
        </p:nvSpPr>
        <p:spPr/>
        <p:txBody>
          <a:bodyPr/>
          <a:lstStyle/>
          <a:p>
            <a:r>
              <a:rPr lang="en-US" dirty="0"/>
              <a:t> </a:t>
            </a:r>
          </a:p>
        </p:txBody>
      </p:sp>
      <p:sp>
        <p:nvSpPr>
          <p:cNvPr id="91169" name="Line 33"/>
          <p:cNvSpPr>
            <a:spLocks noChangeShapeType="1"/>
          </p:cNvSpPr>
          <p:nvPr/>
        </p:nvSpPr>
        <p:spPr bwMode="auto">
          <a:xfrm>
            <a:off x="3308350" y="3930650"/>
            <a:ext cx="0" cy="228600"/>
          </a:xfrm>
          <a:prstGeom prst="line">
            <a:avLst/>
          </a:prstGeom>
          <a:noFill/>
          <a:ln w="19050">
            <a:solidFill>
              <a:schemeClr val="tx1"/>
            </a:solidFill>
            <a:round/>
            <a:headEnd/>
            <a:tailEnd/>
          </a:ln>
          <a:effectLst/>
        </p:spPr>
        <p:txBody>
          <a:bodyPr wrap="none" anchor="ctr"/>
          <a:lstStyle/>
          <a:p>
            <a:endParaRPr lang="en-US" dirty="0"/>
          </a:p>
        </p:txBody>
      </p:sp>
      <p:sp>
        <p:nvSpPr>
          <p:cNvPr id="91175" name="Line 39"/>
          <p:cNvSpPr>
            <a:spLocks noChangeShapeType="1"/>
          </p:cNvSpPr>
          <p:nvPr/>
        </p:nvSpPr>
        <p:spPr bwMode="auto">
          <a:xfrm>
            <a:off x="3384550" y="3930650"/>
            <a:ext cx="0" cy="228600"/>
          </a:xfrm>
          <a:prstGeom prst="line">
            <a:avLst/>
          </a:prstGeom>
          <a:noFill/>
          <a:ln w="19050">
            <a:solidFill>
              <a:schemeClr val="tx1"/>
            </a:solidFill>
            <a:round/>
            <a:headEnd/>
            <a:tailEnd/>
          </a:ln>
          <a:effectLst/>
        </p:spPr>
        <p:txBody>
          <a:bodyPr wrap="none" anchor="ctr"/>
          <a:lstStyle/>
          <a:p>
            <a:endParaRPr lang="en-US" dirty="0"/>
          </a:p>
        </p:txBody>
      </p:sp>
      <p:sp>
        <p:nvSpPr>
          <p:cNvPr id="15" name="Rectangle 4"/>
          <p:cNvSpPr>
            <a:spLocks noChangeArrowheads="1"/>
          </p:cNvSpPr>
          <p:nvPr/>
        </p:nvSpPr>
        <p:spPr bwMode="auto">
          <a:xfrm>
            <a:off x="615950" y="3371850"/>
            <a:ext cx="2559050" cy="13335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t"/>
          <a:lstStyle/>
          <a:p>
            <a:pPr algn="l" eaLnBrk="0" hangingPunct="0"/>
            <a:r>
              <a:rPr lang="en-US" sz="2800" dirty="0">
                <a:solidFill>
                  <a:srgbClr val="FFFFFF"/>
                </a:solidFill>
                <a:latin typeface="Tahoma" pitchFamily="34" charset="0"/>
              </a:rPr>
              <a:t>LOAN OFFICER</a:t>
            </a:r>
          </a:p>
          <a:p>
            <a:pPr algn="l" eaLnBrk="0" hangingPunct="0"/>
            <a:r>
              <a:rPr lang="en-US" sz="2800" u="sng" dirty="0">
                <a:solidFill>
                  <a:srgbClr val="FFFFFF"/>
                </a:solidFill>
                <a:latin typeface="Tahoma" pitchFamily="34" charset="0"/>
              </a:rPr>
              <a:t>LO_Id</a:t>
            </a:r>
          </a:p>
          <a:p>
            <a:pPr algn="l" eaLnBrk="0" hangingPunct="0"/>
            <a:endParaRPr lang="en-US" sz="2800" u="sng" dirty="0">
              <a:solidFill>
                <a:srgbClr val="FFFFFF"/>
              </a:solidFill>
              <a:latin typeface="Tahoma" pitchFamily="34" charset="0"/>
            </a:endParaRPr>
          </a:p>
        </p:txBody>
      </p:sp>
      <p:sp>
        <p:nvSpPr>
          <p:cNvPr id="17" name="Rectangle 6"/>
          <p:cNvSpPr>
            <a:spLocks noChangeArrowheads="1"/>
          </p:cNvSpPr>
          <p:nvPr/>
        </p:nvSpPr>
        <p:spPr bwMode="auto">
          <a:xfrm>
            <a:off x="6127750" y="3314700"/>
            <a:ext cx="2025650" cy="14668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t"/>
          <a:lstStyle/>
          <a:p>
            <a:pPr algn="l" eaLnBrk="0" hangingPunct="0"/>
            <a:r>
              <a:rPr lang="en-US" sz="2800" dirty="0">
                <a:solidFill>
                  <a:srgbClr val="FFFFFF"/>
                </a:solidFill>
                <a:latin typeface="Tahoma" pitchFamily="34" charset="0"/>
              </a:rPr>
              <a:t>CUSTOMER</a:t>
            </a:r>
          </a:p>
          <a:p>
            <a:pPr algn="l" eaLnBrk="0" hangingPunct="0"/>
            <a:r>
              <a:rPr lang="en-US" sz="2800" u="sng" dirty="0">
                <a:solidFill>
                  <a:srgbClr val="FFFFFF"/>
                </a:solidFill>
                <a:latin typeface="Tahoma" pitchFamily="34" charset="0"/>
              </a:rPr>
              <a:t>Cust_ID</a:t>
            </a:r>
            <a:br>
              <a:rPr lang="en-US" sz="2800" dirty="0">
                <a:solidFill>
                  <a:srgbClr val="FFFFFF"/>
                </a:solidFill>
                <a:latin typeface="Tahoma" pitchFamily="34" charset="0"/>
              </a:rPr>
            </a:br>
            <a:br>
              <a:rPr lang="en-US" sz="2800" dirty="0">
                <a:solidFill>
                  <a:srgbClr val="FFFFFF"/>
                </a:solidFill>
                <a:latin typeface="Tahoma" pitchFamily="34" charset="0"/>
              </a:rPr>
            </a:br>
            <a:endParaRPr lang="en-US" sz="2800" dirty="0">
              <a:solidFill>
                <a:srgbClr val="FFFFFF"/>
              </a:solidFill>
              <a:latin typeface="Tahoma" pitchFamily="34" charset="0"/>
            </a:endParaRPr>
          </a:p>
        </p:txBody>
      </p:sp>
      <p:cxnSp>
        <p:nvCxnSpPr>
          <p:cNvPr id="19" name="AutoShape 8"/>
          <p:cNvCxnSpPr>
            <a:cxnSpLocks noChangeShapeType="1"/>
            <a:stCxn id="15" idx="3"/>
            <a:endCxn id="22" idx="0"/>
          </p:cNvCxnSpPr>
          <p:nvPr/>
        </p:nvCxnSpPr>
        <p:spPr bwMode="auto">
          <a:xfrm>
            <a:off x="3175000" y="4038600"/>
            <a:ext cx="2730500" cy="19050"/>
          </a:xfrm>
          <a:prstGeom prst="straightConnector1">
            <a:avLst/>
          </a:prstGeom>
          <a:noFill/>
          <a:ln w="19050">
            <a:solidFill>
              <a:schemeClr val="tx1"/>
            </a:solidFill>
            <a:round/>
            <a:headEnd/>
            <a:tailEnd/>
          </a:ln>
          <a:effectLst/>
        </p:spPr>
      </p:cxnSp>
      <p:sp>
        <p:nvSpPr>
          <p:cNvPr id="20" name="Oval 23"/>
          <p:cNvSpPr>
            <a:spLocks noChangeArrowheads="1"/>
          </p:cNvSpPr>
          <p:nvPr/>
        </p:nvSpPr>
        <p:spPr bwMode="auto">
          <a:xfrm>
            <a:off x="5645150" y="3971925"/>
            <a:ext cx="228600" cy="171450"/>
          </a:xfrm>
          <a:prstGeom prst="ellipse">
            <a:avLst/>
          </a:prstGeom>
          <a:solidFill>
            <a:schemeClr val="bg1"/>
          </a:solidFill>
          <a:ln w="19050">
            <a:solidFill>
              <a:schemeClr val="tx1"/>
            </a:solidFill>
            <a:round/>
            <a:headEnd/>
            <a:tailEnd/>
          </a:ln>
          <a:effectLst/>
        </p:spPr>
        <p:txBody>
          <a:bodyPr wrap="none" anchor="ctr"/>
          <a:lstStyle/>
          <a:p>
            <a:endParaRPr lang="en-US" dirty="0"/>
          </a:p>
        </p:txBody>
      </p:sp>
      <p:sp>
        <p:nvSpPr>
          <p:cNvPr id="21" name="Line 26"/>
          <p:cNvSpPr>
            <a:spLocks noChangeShapeType="1"/>
          </p:cNvSpPr>
          <p:nvPr/>
        </p:nvSpPr>
        <p:spPr bwMode="auto">
          <a:xfrm flipV="1">
            <a:off x="5905500" y="3943350"/>
            <a:ext cx="228600" cy="114300"/>
          </a:xfrm>
          <a:prstGeom prst="line">
            <a:avLst/>
          </a:prstGeom>
          <a:noFill/>
          <a:ln w="19050">
            <a:solidFill>
              <a:schemeClr val="tx1"/>
            </a:solidFill>
            <a:round/>
            <a:headEnd/>
            <a:tailEnd/>
          </a:ln>
          <a:effectLst/>
        </p:spPr>
        <p:txBody>
          <a:bodyPr wrap="none" anchor="ctr"/>
          <a:lstStyle/>
          <a:p>
            <a:endParaRPr lang="en-US" dirty="0"/>
          </a:p>
        </p:txBody>
      </p:sp>
      <p:sp>
        <p:nvSpPr>
          <p:cNvPr id="22" name="Line 27"/>
          <p:cNvSpPr>
            <a:spLocks noChangeShapeType="1"/>
          </p:cNvSpPr>
          <p:nvPr/>
        </p:nvSpPr>
        <p:spPr bwMode="auto">
          <a:xfrm>
            <a:off x="5905500" y="4057650"/>
            <a:ext cx="228600" cy="114300"/>
          </a:xfrm>
          <a:prstGeom prst="line">
            <a:avLst/>
          </a:prstGeom>
          <a:noFill/>
          <a:ln w="19050">
            <a:solidFill>
              <a:schemeClr val="tx1"/>
            </a:solidFill>
            <a:round/>
            <a:headEnd/>
            <a:tailEnd/>
          </a:ln>
          <a:effectLst/>
        </p:spPr>
        <p:txBody>
          <a:bodyPr wrap="none" anchor="ctr"/>
          <a:lstStyle/>
          <a:p>
            <a:endParaRPr lang="en-US" dirty="0"/>
          </a:p>
        </p:txBody>
      </p:sp>
      <p:sp>
        <p:nvSpPr>
          <p:cNvPr id="23" name="Line 28"/>
          <p:cNvSpPr>
            <a:spLocks noChangeShapeType="1"/>
          </p:cNvSpPr>
          <p:nvPr/>
        </p:nvSpPr>
        <p:spPr bwMode="auto">
          <a:xfrm>
            <a:off x="5905500" y="4057650"/>
            <a:ext cx="228600" cy="0"/>
          </a:xfrm>
          <a:prstGeom prst="line">
            <a:avLst/>
          </a:prstGeom>
          <a:noFill/>
          <a:ln w="19050">
            <a:solidFill>
              <a:schemeClr val="tx1"/>
            </a:solidFill>
            <a:round/>
            <a:headEnd/>
            <a:tailEnd/>
          </a:ln>
          <a:effectLst/>
        </p:spPr>
        <p:txBody>
          <a:bodyPr wrap="none" anchor="ctr"/>
          <a:lstStyle/>
          <a:p>
            <a:endParaRPr lang="en-US" dirty="0"/>
          </a:p>
        </p:txBody>
      </p:sp>
      <p:sp>
        <p:nvSpPr>
          <p:cNvPr id="34" name="TextBox 33"/>
          <p:cNvSpPr txBox="1"/>
          <p:nvPr/>
        </p:nvSpPr>
        <p:spPr bwMode="auto">
          <a:xfrm>
            <a:off x="4072447" y="3705423"/>
            <a:ext cx="1005457" cy="30777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chorCtr="0">
            <a:spAutoFit/>
          </a:bodyPr>
          <a:lstStyle/>
          <a:p>
            <a:pPr algn="ctr"/>
            <a:r>
              <a:rPr lang="en-US" sz="2000" dirty="0">
                <a:solidFill>
                  <a:schemeClr val="tx1"/>
                </a:solidFill>
                <a:effectLst/>
              </a:rPr>
              <a:t>manages</a:t>
            </a:r>
          </a:p>
        </p:txBody>
      </p:sp>
      <p:cxnSp>
        <p:nvCxnSpPr>
          <p:cNvPr id="35" name="Straight Connector 34"/>
          <p:cNvCxnSpPr/>
          <p:nvPr/>
        </p:nvCxnSpPr>
        <p:spPr bwMode="auto">
          <a:xfrm flipV="1">
            <a:off x="641350" y="3865661"/>
            <a:ext cx="2533650" cy="6350"/>
          </a:xfrm>
          <a:prstGeom prst="line">
            <a:avLst/>
          </a:prstGeom>
          <a:ln>
            <a:headEnd/>
            <a:tailEnd/>
          </a:ln>
        </p:spPr>
        <p:style>
          <a:lnRef idx="1">
            <a:schemeClr val="accent1"/>
          </a:lnRef>
          <a:fillRef idx="3">
            <a:schemeClr val="accent1"/>
          </a:fillRef>
          <a:effectRef idx="2">
            <a:schemeClr val="accent1"/>
          </a:effectRef>
          <a:fontRef idx="minor">
            <a:schemeClr val="lt1"/>
          </a:fontRef>
        </p:style>
      </p:cxnSp>
      <p:cxnSp>
        <p:nvCxnSpPr>
          <p:cNvPr id="37" name="Straight Connector 36"/>
          <p:cNvCxnSpPr/>
          <p:nvPr/>
        </p:nvCxnSpPr>
        <p:spPr bwMode="auto">
          <a:xfrm>
            <a:off x="6134100" y="3790950"/>
            <a:ext cx="2019300" cy="0"/>
          </a:xfrm>
          <a:prstGeom prst="line">
            <a:avLst/>
          </a:prstGeom>
          <a:ln>
            <a:headEnd/>
            <a:tailEnd/>
          </a:ln>
        </p:spPr>
        <p:style>
          <a:lnRef idx="1">
            <a:schemeClr val="accent1"/>
          </a:lnRef>
          <a:fillRef idx="3">
            <a:schemeClr val="accent1"/>
          </a:fillRef>
          <a:effectRef idx="2">
            <a:schemeClr val="accent1"/>
          </a:effectRef>
          <a:fontRef idx="minor">
            <a:schemeClr val="lt1"/>
          </a:fontRef>
        </p:style>
      </p:cxnSp>
      <p:sp>
        <p:nvSpPr>
          <p:cNvPr id="3" name="Oval 2"/>
          <p:cNvSpPr/>
          <p:nvPr/>
        </p:nvSpPr>
        <p:spPr>
          <a:xfrm>
            <a:off x="8915400" y="4933950"/>
            <a:ext cx="152400" cy="152400"/>
          </a:xfrm>
          <a:prstGeom prst="ellipse">
            <a:avLst/>
          </a:prstGeom>
          <a:solidFill>
            <a:schemeClr val="accent1"/>
          </a:solidFill>
        </p:spPr>
        <p:txBody>
          <a:bodyPr wrap="square" rtlCol="0" anchor="ctr">
            <a:noAutofit/>
          </a:bodyPr>
          <a:lstStyle/>
          <a:p>
            <a:pPr algn="ctr"/>
            <a:endParaRPr lang="en-US" dirty="0">
              <a:solidFill>
                <a:srgbClr val="FFFFFF"/>
              </a:solidFill>
              <a:latin typeface="+mn-lt"/>
            </a:endParaRPr>
          </a:p>
        </p:txBody>
      </p:sp>
    </p:spTree>
    <p:extLst>
      <p:ext uri="{BB962C8B-B14F-4D97-AF65-F5344CB8AC3E}">
        <p14:creationId xmlns:p14="http://schemas.microsoft.com/office/powerpoint/2010/main" val="4073226032"/>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2822052"/>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51" name="Rectangle 15"/>
          <p:cNvSpPr>
            <a:spLocks noGrp="1" noChangeArrowheads="1"/>
          </p:cNvSpPr>
          <p:nvPr>
            <p:ph type="title"/>
          </p:nvPr>
        </p:nvSpPr>
        <p:spPr/>
        <p:txBody>
          <a:bodyPr>
            <a:normAutofit fontScale="90000"/>
          </a:bodyPr>
          <a:lstStyle/>
          <a:p>
            <a:r>
              <a:rPr lang="en-US" dirty="0"/>
              <a:t>IsA Relationships</a:t>
            </a:r>
          </a:p>
        </p:txBody>
      </p:sp>
      <p:sp>
        <p:nvSpPr>
          <p:cNvPr id="39952" name="Rectangle 16"/>
          <p:cNvSpPr>
            <a:spLocks noGrp="1" noChangeArrowheads="1"/>
          </p:cNvSpPr>
          <p:nvPr>
            <p:ph type="body" sz="quarter" idx="15"/>
          </p:nvPr>
        </p:nvSpPr>
        <p:spPr>
          <a:xfrm>
            <a:off x="332698" y="666750"/>
            <a:ext cx="8763000" cy="3962400"/>
          </a:xfrm>
        </p:spPr>
        <p:txBody>
          <a:bodyPr/>
          <a:lstStyle/>
          <a:p>
            <a:r>
              <a:rPr lang="en-US" sz="2800" dirty="0"/>
              <a:t>Express class/subclass relationships</a:t>
            </a:r>
          </a:p>
          <a:p>
            <a:r>
              <a:rPr lang="en-US" sz="2800" dirty="0"/>
              <a:t>Inheritance &amp; specific attributes</a:t>
            </a:r>
          </a:p>
          <a:p>
            <a:pPr marL="457200" lvl="1" indent="0">
              <a:buNone/>
            </a:pPr>
            <a:r>
              <a:rPr lang="en-US" sz="2000" dirty="0"/>
              <a:t>Example:  All employees have an EID</a:t>
            </a:r>
            <a:br>
              <a:rPr lang="en-US" sz="2000" dirty="0"/>
            </a:br>
            <a:r>
              <a:rPr lang="en-US" sz="2000" dirty="0"/>
              <a:t>DBA may be Oracle certified,</a:t>
            </a:r>
            <a:br>
              <a:rPr lang="en-US" sz="2000" dirty="0"/>
            </a:br>
            <a:r>
              <a:rPr lang="en-US" sz="2000" dirty="0"/>
              <a:t>Sales reps have a territory,</a:t>
            </a:r>
            <a:br>
              <a:rPr lang="en-US" sz="2000" dirty="0"/>
            </a:br>
            <a:r>
              <a:rPr lang="en-US" sz="2000" dirty="0"/>
              <a:t>Drivers have DLs…</a:t>
            </a:r>
          </a:p>
          <a:p>
            <a:r>
              <a:rPr lang="en-US" sz="2800" dirty="0"/>
              <a:t>Often overused by beginners.</a:t>
            </a:r>
          </a:p>
        </p:txBody>
      </p:sp>
      <p:cxnSp>
        <p:nvCxnSpPr>
          <p:cNvPr id="39944" name="AutoShape 8"/>
          <p:cNvCxnSpPr>
            <a:cxnSpLocks noChangeShapeType="1"/>
            <a:stCxn id="39941" idx="2"/>
            <a:endCxn id="4" idx="0"/>
          </p:cNvCxnSpPr>
          <p:nvPr/>
        </p:nvCxnSpPr>
        <p:spPr bwMode="auto">
          <a:xfrm flipH="1">
            <a:off x="6324600" y="2876550"/>
            <a:ext cx="571500" cy="457200"/>
          </a:xfrm>
          <a:prstGeom prst="straightConnector1">
            <a:avLst/>
          </a:prstGeom>
          <a:noFill/>
          <a:ln w="38100">
            <a:solidFill>
              <a:schemeClr val="tx1"/>
            </a:solidFill>
            <a:round/>
            <a:headEnd/>
            <a:tailEnd/>
          </a:ln>
          <a:effectLst/>
        </p:spPr>
      </p:cxnSp>
      <p:cxnSp>
        <p:nvCxnSpPr>
          <p:cNvPr id="39945" name="AutoShape 9"/>
          <p:cNvCxnSpPr>
            <a:cxnSpLocks noChangeShapeType="1"/>
            <a:stCxn id="39942" idx="0"/>
          </p:cNvCxnSpPr>
          <p:nvPr/>
        </p:nvCxnSpPr>
        <p:spPr bwMode="auto">
          <a:xfrm flipV="1">
            <a:off x="5600700" y="3638550"/>
            <a:ext cx="723900" cy="590550"/>
          </a:xfrm>
          <a:prstGeom prst="straightConnector1">
            <a:avLst/>
          </a:prstGeom>
          <a:noFill/>
          <a:ln w="38100">
            <a:solidFill>
              <a:schemeClr val="tx1"/>
            </a:solidFill>
            <a:round/>
            <a:headEnd/>
            <a:tailEnd/>
          </a:ln>
          <a:effectLst/>
        </p:spPr>
      </p:cxnSp>
      <p:cxnSp>
        <p:nvCxnSpPr>
          <p:cNvPr id="39949" name="AutoShape 13"/>
          <p:cNvCxnSpPr>
            <a:cxnSpLocks noChangeShapeType="1"/>
            <a:stCxn id="39947" idx="0"/>
            <a:endCxn id="4" idx="3"/>
          </p:cNvCxnSpPr>
          <p:nvPr/>
        </p:nvCxnSpPr>
        <p:spPr bwMode="auto">
          <a:xfrm flipV="1">
            <a:off x="3238500" y="3593913"/>
            <a:ext cx="2951396" cy="635187"/>
          </a:xfrm>
          <a:prstGeom prst="straightConnector1">
            <a:avLst/>
          </a:prstGeom>
          <a:noFill/>
          <a:ln w="38100">
            <a:solidFill>
              <a:schemeClr val="tx1"/>
            </a:solidFill>
            <a:round/>
            <a:headEnd/>
            <a:tailEnd/>
          </a:ln>
          <a:effectLst/>
        </p:spPr>
      </p:cxnSp>
      <p:cxnSp>
        <p:nvCxnSpPr>
          <p:cNvPr id="39950" name="AutoShape 14"/>
          <p:cNvCxnSpPr>
            <a:cxnSpLocks noChangeShapeType="1"/>
            <a:stCxn id="39948" idx="0"/>
            <a:endCxn id="4" idx="5"/>
          </p:cNvCxnSpPr>
          <p:nvPr/>
        </p:nvCxnSpPr>
        <p:spPr bwMode="auto">
          <a:xfrm flipH="1" flipV="1">
            <a:off x="6459304" y="3593913"/>
            <a:ext cx="1351196" cy="635187"/>
          </a:xfrm>
          <a:prstGeom prst="straightConnector1">
            <a:avLst/>
          </a:prstGeom>
          <a:noFill/>
          <a:ln w="38100">
            <a:solidFill>
              <a:schemeClr val="tx1"/>
            </a:solidFill>
            <a:round/>
            <a:headEnd/>
            <a:tailEnd/>
          </a:ln>
          <a:effectLst/>
        </p:spPr>
      </p:cxnSp>
      <p:sp>
        <p:nvSpPr>
          <p:cNvPr id="4" name="Oval 3"/>
          <p:cNvSpPr/>
          <p:nvPr/>
        </p:nvSpPr>
        <p:spPr bwMode="auto">
          <a:xfrm>
            <a:off x="6134100" y="3333750"/>
            <a:ext cx="381000" cy="304800"/>
          </a:xfrm>
          <a:prstGeom prst="ellipse">
            <a:avLst/>
          </a:prstGeom>
          <a:solidFill>
            <a:schemeClr val="bg1"/>
          </a:solidFill>
          <a:ln w="38100">
            <a:solidFill>
              <a:schemeClr val="tx1"/>
            </a:solidFill>
            <a:headEnd type="none" w="med" len="med"/>
            <a:tailEnd type="none" w="med" len="med"/>
          </a:ln>
          <a:effectLst/>
          <a:scene3d>
            <a:camera prst="orthographicFront">
              <a:rot lat="0" lon="0" rev="0"/>
            </a:camera>
            <a:lightRig rig="threePt" dir="t">
              <a:rot lat="0" lon="0" rev="19800000"/>
            </a:lightRig>
          </a:scene3d>
          <a:sp3d prstMaterial="plastic"/>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endParaRPr lang="en-US" sz="1800" dirty="0">
              <a:solidFill>
                <a:schemeClr val="bg1"/>
              </a:solidFill>
            </a:endParaRPr>
          </a:p>
        </p:txBody>
      </p:sp>
      <p:sp>
        <p:nvSpPr>
          <p:cNvPr id="39941" name="Rectangle 5"/>
          <p:cNvSpPr>
            <a:spLocks noChangeArrowheads="1"/>
          </p:cNvSpPr>
          <p:nvPr/>
        </p:nvSpPr>
        <p:spPr bwMode="auto">
          <a:xfrm>
            <a:off x="5943600" y="2266950"/>
            <a:ext cx="1905000" cy="6096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r>
              <a:rPr lang="en-US" sz="2800" cap="all" dirty="0">
                <a:solidFill>
                  <a:schemeClr val="bg1"/>
                </a:solidFill>
                <a:latin typeface="Tahoma" pitchFamily="34" charset="0"/>
              </a:rPr>
              <a:t>Employee</a:t>
            </a:r>
          </a:p>
        </p:txBody>
      </p:sp>
      <p:sp>
        <p:nvSpPr>
          <p:cNvPr id="39942" name="Rectangle 6"/>
          <p:cNvSpPr>
            <a:spLocks noChangeArrowheads="1"/>
          </p:cNvSpPr>
          <p:nvPr/>
        </p:nvSpPr>
        <p:spPr bwMode="auto">
          <a:xfrm>
            <a:off x="4572000" y="4229100"/>
            <a:ext cx="2057400" cy="62865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r>
              <a:rPr lang="en-US" sz="2800" cap="all" dirty="0">
                <a:solidFill>
                  <a:schemeClr val="bg1"/>
                </a:solidFill>
                <a:latin typeface="Tahoma" pitchFamily="34" charset="0"/>
              </a:rPr>
              <a:t>Sales Rep </a:t>
            </a:r>
          </a:p>
        </p:txBody>
      </p:sp>
      <p:sp>
        <p:nvSpPr>
          <p:cNvPr id="39947" name="Rectangle 11"/>
          <p:cNvSpPr>
            <a:spLocks noChangeArrowheads="1"/>
          </p:cNvSpPr>
          <p:nvPr/>
        </p:nvSpPr>
        <p:spPr bwMode="auto">
          <a:xfrm>
            <a:off x="2209800" y="4229100"/>
            <a:ext cx="2057400" cy="62865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r>
              <a:rPr lang="en-US" sz="2800" cap="all" dirty="0">
                <a:solidFill>
                  <a:schemeClr val="bg1"/>
                </a:solidFill>
                <a:latin typeface="Tahoma" pitchFamily="34" charset="0"/>
              </a:rPr>
              <a:t>DBA</a:t>
            </a:r>
          </a:p>
        </p:txBody>
      </p:sp>
      <p:sp>
        <p:nvSpPr>
          <p:cNvPr id="39948" name="Rectangle 12"/>
          <p:cNvSpPr>
            <a:spLocks noChangeArrowheads="1"/>
          </p:cNvSpPr>
          <p:nvPr/>
        </p:nvSpPr>
        <p:spPr bwMode="auto">
          <a:xfrm>
            <a:off x="6781800" y="4229100"/>
            <a:ext cx="2057400" cy="62865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r>
              <a:rPr lang="en-US" sz="2000" cap="all" dirty="0">
                <a:solidFill>
                  <a:schemeClr val="bg1"/>
                </a:solidFill>
                <a:latin typeface="Tahoma" pitchFamily="34" charset="0"/>
              </a:rPr>
              <a:t>Truck driver</a:t>
            </a:r>
          </a:p>
        </p:txBody>
      </p:sp>
      <p:sp>
        <p:nvSpPr>
          <p:cNvPr id="2" name="Oval 1"/>
          <p:cNvSpPr/>
          <p:nvPr/>
        </p:nvSpPr>
        <p:spPr>
          <a:xfrm>
            <a:off x="8991600" y="4990923"/>
            <a:ext cx="76200" cy="76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spAutoFit/>
          </a:bodyPr>
          <a:lstStyle/>
          <a:p>
            <a:pPr algn="l"/>
            <a:endParaRPr lang="en-US" sz="2000" dirty="0">
              <a:solidFill>
                <a:srgbClr val="000066"/>
              </a:solidFill>
              <a:effectLst/>
              <a:latin typeface="+mn-lt"/>
            </a:endParaRPr>
          </a:p>
        </p:txBody>
      </p:sp>
    </p:spTree>
    <p:extLst>
      <p:ext uri="{BB962C8B-B14F-4D97-AF65-F5344CB8AC3E}">
        <p14:creationId xmlns:p14="http://schemas.microsoft.com/office/powerpoint/2010/main" val="2045345880"/>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321" name="Rectangle 41"/>
          <p:cNvSpPr>
            <a:spLocks noGrp="1" noChangeArrowheads="1"/>
          </p:cNvSpPr>
          <p:nvPr>
            <p:ph type="body" sz="quarter" idx="10"/>
          </p:nvPr>
        </p:nvSpPr>
        <p:spPr/>
        <p:txBody>
          <a:bodyPr/>
          <a:lstStyle/>
          <a:p>
            <a:pPr marL="0" indent="0">
              <a:buNone/>
            </a:pPr>
            <a:r>
              <a:rPr lang="en-US" sz="2400" dirty="0"/>
              <a:t>Students gets grades for each class.</a:t>
            </a:r>
          </a:p>
        </p:txBody>
      </p:sp>
      <p:sp>
        <p:nvSpPr>
          <p:cNvPr id="97320" name="Rectangle 40"/>
          <p:cNvSpPr>
            <a:spLocks noGrp="1" noChangeArrowheads="1"/>
          </p:cNvSpPr>
          <p:nvPr>
            <p:ph type="title"/>
          </p:nvPr>
        </p:nvSpPr>
        <p:spPr/>
        <p:txBody>
          <a:bodyPr>
            <a:normAutofit fontScale="90000"/>
          </a:bodyPr>
          <a:lstStyle/>
          <a:p>
            <a:r>
              <a:rPr lang="en-US" dirty="0"/>
              <a:t>Attaching information to </a:t>
            </a:r>
            <a:r>
              <a:rPr lang="en-US" i="1" dirty="0"/>
              <a:t>many to many</a:t>
            </a:r>
            <a:r>
              <a:rPr lang="en-US" dirty="0"/>
              <a:t> relationships: 2 equivalent ways</a:t>
            </a:r>
          </a:p>
        </p:txBody>
      </p:sp>
      <p:grpSp>
        <p:nvGrpSpPr>
          <p:cNvPr id="3" name="Group 2"/>
          <p:cNvGrpSpPr/>
          <p:nvPr/>
        </p:nvGrpSpPr>
        <p:grpSpPr>
          <a:xfrm>
            <a:off x="228601" y="3491753"/>
            <a:ext cx="8856832" cy="1589991"/>
            <a:chOff x="228601" y="3491753"/>
            <a:chExt cx="8856832" cy="1589991"/>
          </a:xfrm>
        </p:grpSpPr>
        <p:sp>
          <p:nvSpPr>
            <p:cNvPr id="56" name="TextBox 55"/>
            <p:cNvSpPr txBox="1"/>
            <p:nvPr/>
          </p:nvSpPr>
          <p:spPr bwMode="auto">
            <a:xfrm>
              <a:off x="3240801" y="4758579"/>
              <a:ext cx="5844632" cy="323165"/>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chorCtr="0">
              <a:spAutoFit/>
            </a:bodyPr>
            <a:lstStyle/>
            <a:p>
              <a:pPr algn="l"/>
              <a:r>
                <a:rPr lang="en-US" sz="1050" dirty="0">
                  <a:solidFill>
                    <a:schemeClr val="tx1"/>
                  </a:solidFill>
                  <a:effectLst/>
                </a:rPr>
                <a:t>These two ERDs are graphically different, but correspond to the same technological solution. Both are correct.  We recommend that beginners choose the bottom approach, which is more explicit.</a:t>
              </a:r>
            </a:p>
          </p:txBody>
        </p:sp>
        <p:grpSp>
          <p:nvGrpSpPr>
            <p:cNvPr id="23" name="Group 22"/>
            <p:cNvGrpSpPr/>
            <p:nvPr/>
          </p:nvGrpSpPr>
          <p:grpSpPr>
            <a:xfrm>
              <a:off x="228601" y="3491753"/>
              <a:ext cx="8762999" cy="1071283"/>
              <a:chOff x="228601" y="3491753"/>
              <a:chExt cx="8762999" cy="1071283"/>
            </a:xfrm>
          </p:grpSpPr>
          <p:sp>
            <p:nvSpPr>
              <p:cNvPr id="97299" name="Rectangle 19"/>
              <p:cNvSpPr>
                <a:spLocks noChangeArrowheads="1"/>
              </p:cNvSpPr>
              <p:nvPr/>
            </p:nvSpPr>
            <p:spPr bwMode="auto">
              <a:xfrm>
                <a:off x="7543800" y="3714750"/>
                <a:ext cx="1447800" cy="6858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en-US" sz="2800" cap="all" dirty="0">
                    <a:solidFill>
                      <a:schemeClr val="bg1"/>
                    </a:solidFill>
                    <a:latin typeface="Tahoma" pitchFamily="34" charset="0"/>
                  </a:rPr>
                  <a:t>Class</a:t>
                </a:r>
              </a:p>
            </p:txBody>
          </p:sp>
          <p:cxnSp>
            <p:nvCxnSpPr>
              <p:cNvPr id="97300" name="AutoShape 20"/>
              <p:cNvCxnSpPr>
                <a:cxnSpLocks noChangeShapeType="1"/>
                <a:stCxn id="97307" idx="3"/>
                <a:endCxn id="97314" idx="1"/>
              </p:cNvCxnSpPr>
              <p:nvPr/>
            </p:nvCxnSpPr>
            <p:spPr bwMode="auto">
              <a:xfrm flipV="1">
                <a:off x="1998664" y="4027395"/>
                <a:ext cx="1300704" cy="30255"/>
              </a:xfrm>
              <a:prstGeom prst="straightConnector1">
                <a:avLst/>
              </a:prstGeom>
              <a:noFill/>
              <a:ln w="19050">
                <a:solidFill>
                  <a:schemeClr val="tx1"/>
                </a:solidFill>
                <a:round/>
                <a:headEnd/>
                <a:tailEnd/>
              </a:ln>
              <a:effectLst/>
            </p:spPr>
          </p:cxnSp>
          <p:cxnSp>
            <p:nvCxnSpPr>
              <p:cNvPr id="97301" name="AutoShape 21"/>
              <p:cNvCxnSpPr>
                <a:cxnSpLocks noChangeShapeType="1"/>
                <a:stCxn id="97314" idx="3"/>
                <a:endCxn id="97299" idx="1"/>
              </p:cNvCxnSpPr>
              <p:nvPr/>
            </p:nvCxnSpPr>
            <p:spPr bwMode="auto">
              <a:xfrm>
                <a:off x="5862638" y="4027395"/>
                <a:ext cx="1681162" cy="30255"/>
              </a:xfrm>
              <a:prstGeom prst="straightConnector1">
                <a:avLst/>
              </a:prstGeom>
              <a:noFill/>
              <a:ln w="19050">
                <a:solidFill>
                  <a:schemeClr val="tx1"/>
                </a:solidFill>
                <a:round/>
                <a:headEnd/>
                <a:tailEnd/>
              </a:ln>
              <a:effectLst/>
            </p:spPr>
          </p:cxnSp>
          <p:sp>
            <p:nvSpPr>
              <p:cNvPr id="97303" name="Line 23"/>
              <p:cNvSpPr>
                <a:spLocks noChangeShapeType="1"/>
              </p:cNvSpPr>
              <p:nvPr/>
            </p:nvSpPr>
            <p:spPr bwMode="auto">
              <a:xfrm flipV="1">
                <a:off x="5862638" y="4034979"/>
                <a:ext cx="230187" cy="114300"/>
              </a:xfrm>
              <a:prstGeom prst="line">
                <a:avLst/>
              </a:prstGeom>
              <a:noFill/>
              <a:ln w="19050">
                <a:solidFill>
                  <a:schemeClr val="tx1"/>
                </a:solidFill>
                <a:round/>
                <a:headEnd/>
                <a:tailEnd/>
              </a:ln>
              <a:effectLst/>
            </p:spPr>
            <p:txBody>
              <a:bodyPr wrap="none" anchor="ctr"/>
              <a:lstStyle/>
              <a:p>
                <a:endParaRPr lang="en-US" dirty="0"/>
              </a:p>
            </p:txBody>
          </p:sp>
          <p:sp>
            <p:nvSpPr>
              <p:cNvPr id="97305" name="Line 25"/>
              <p:cNvSpPr>
                <a:spLocks noChangeShapeType="1"/>
              </p:cNvSpPr>
              <p:nvPr/>
            </p:nvSpPr>
            <p:spPr bwMode="auto">
              <a:xfrm>
                <a:off x="5862638" y="3920679"/>
                <a:ext cx="230187" cy="114300"/>
              </a:xfrm>
              <a:prstGeom prst="line">
                <a:avLst/>
              </a:prstGeom>
              <a:noFill/>
              <a:ln w="19050">
                <a:solidFill>
                  <a:schemeClr val="tx1"/>
                </a:solidFill>
                <a:round/>
                <a:headEnd/>
                <a:tailEnd/>
              </a:ln>
              <a:effectLst/>
            </p:spPr>
            <p:txBody>
              <a:bodyPr wrap="none" anchor="ctr"/>
              <a:lstStyle/>
              <a:p>
                <a:endParaRPr lang="en-US" dirty="0"/>
              </a:p>
            </p:txBody>
          </p:sp>
          <p:sp>
            <p:nvSpPr>
              <p:cNvPr id="97307" name="Rectangle 27"/>
              <p:cNvSpPr>
                <a:spLocks noChangeArrowheads="1"/>
              </p:cNvSpPr>
              <p:nvPr/>
            </p:nvSpPr>
            <p:spPr bwMode="auto">
              <a:xfrm>
                <a:off x="228601" y="3714750"/>
                <a:ext cx="1770063" cy="6858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en-US" sz="2800" cap="all" dirty="0">
                    <a:solidFill>
                      <a:schemeClr val="bg1"/>
                    </a:solidFill>
                    <a:latin typeface="Tahoma" pitchFamily="34" charset="0"/>
                  </a:rPr>
                  <a:t>Student</a:t>
                </a:r>
              </a:p>
            </p:txBody>
          </p:sp>
          <p:sp>
            <p:nvSpPr>
              <p:cNvPr id="97308" name="Line 28"/>
              <p:cNvSpPr>
                <a:spLocks noChangeShapeType="1"/>
              </p:cNvSpPr>
              <p:nvPr/>
            </p:nvSpPr>
            <p:spPr bwMode="auto">
              <a:xfrm flipH="1" flipV="1">
                <a:off x="3069180" y="4034979"/>
                <a:ext cx="230188" cy="114300"/>
              </a:xfrm>
              <a:prstGeom prst="line">
                <a:avLst/>
              </a:prstGeom>
              <a:noFill/>
              <a:ln w="19050">
                <a:solidFill>
                  <a:schemeClr val="tx1"/>
                </a:solidFill>
                <a:round/>
                <a:headEnd/>
                <a:tailEnd/>
              </a:ln>
              <a:effectLst/>
            </p:spPr>
            <p:txBody>
              <a:bodyPr wrap="none" anchor="ctr"/>
              <a:lstStyle/>
              <a:p>
                <a:endParaRPr lang="en-US" dirty="0"/>
              </a:p>
            </p:txBody>
          </p:sp>
          <p:sp>
            <p:nvSpPr>
              <p:cNvPr id="97309" name="Line 29"/>
              <p:cNvSpPr>
                <a:spLocks noChangeShapeType="1"/>
              </p:cNvSpPr>
              <p:nvPr/>
            </p:nvSpPr>
            <p:spPr bwMode="auto">
              <a:xfrm flipV="1">
                <a:off x="3069180" y="3920679"/>
                <a:ext cx="230188" cy="114300"/>
              </a:xfrm>
              <a:prstGeom prst="line">
                <a:avLst/>
              </a:prstGeom>
              <a:noFill/>
              <a:ln w="19050">
                <a:solidFill>
                  <a:schemeClr val="tx1"/>
                </a:solidFill>
                <a:round/>
                <a:headEnd/>
                <a:tailEnd/>
              </a:ln>
              <a:effectLst/>
            </p:spPr>
            <p:txBody>
              <a:bodyPr wrap="none" anchor="ctr"/>
              <a:lstStyle/>
              <a:p>
                <a:endParaRPr lang="en-US" dirty="0"/>
              </a:p>
            </p:txBody>
          </p:sp>
          <p:sp>
            <p:nvSpPr>
              <p:cNvPr id="97314" name="Rectangle 34"/>
              <p:cNvSpPr>
                <a:spLocks noChangeArrowheads="1"/>
              </p:cNvSpPr>
              <p:nvPr/>
            </p:nvSpPr>
            <p:spPr bwMode="auto">
              <a:xfrm>
                <a:off x="3299368" y="3491753"/>
                <a:ext cx="2563270" cy="107128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t"/>
              <a:lstStyle/>
              <a:p>
                <a:pPr algn="l" eaLnBrk="0" hangingPunct="0"/>
                <a:r>
                  <a:rPr lang="en-US" sz="2400" dirty="0">
                    <a:solidFill>
                      <a:schemeClr val="bg1"/>
                    </a:solidFill>
                    <a:latin typeface="Tahoma" pitchFamily="34" charset="0"/>
                  </a:rPr>
                  <a:t>REGISTRATION</a:t>
                </a:r>
              </a:p>
              <a:p>
                <a:pPr algn="l" eaLnBrk="0" hangingPunct="0"/>
                <a:r>
                  <a:rPr lang="en-US" sz="2400" dirty="0">
                    <a:solidFill>
                      <a:schemeClr val="bg1"/>
                    </a:solidFill>
                    <a:latin typeface="Tahoma" pitchFamily="34" charset="0"/>
                  </a:rPr>
                  <a:t>Grade</a:t>
                </a:r>
              </a:p>
            </p:txBody>
          </p:sp>
          <p:sp>
            <p:nvSpPr>
              <p:cNvPr id="97315" name="Line 35"/>
              <p:cNvSpPr>
                <a:spLocks noChangeShapeType="1"/>
              </p:cNvSpPr>
              <p:nvPr/>
            </p:nvSpPr>
            <p:spPr bwMode="auto">
              <a:xfrm flipH="1" flipV="1">
                <a:off x="2066925" y="3971925"/>
                <a:ext cx="0" cy="171450"/>
              </a:xfrm>
              <a:prstGeom prst="line">
                <a:avLst/>
              </a:prstGeom>
              <a:noFill/>
              <a:ln w="19050">
                <a:solidFill>
                  <a:schemeClr val="tx1"/>
                </a:solidFill>
                <a:round/>
                <a:headEnd/>
                <a:tailEnd/>
              </a:ln>
              <a:effectLst/>
            </p:spPr>
            <p:txBody>
              <a:bodyPr wrap="none" anchor="ctr"/>
              <a:lstStyle/>
              <a:p>
                <a:endParaRPr lang="en-US" dirty="0"/>
              </a:p>
            </p:txBody>
          </p:sp>
          <p:sp>
            <p:nvSpPr>
              <p:cNvPr id="97316" name="Line 36"/>
              <p:cNvSpPr>
                <a:spLocks noChangeShapeType="1"/>
              </p:cNvSpPr>
              <p:nvPr/>
            </p:nvSpPr>
            <p:spPr bwMode="auto">
              <a:xfrm flipH="1" flipV="1">
                <a:off x="2133600" y="3971925"/>
                <a:ext cx="0" cy="171450"/>
              </a:xfrm>
              <a:prstGeom prst="line">
                <a:avLst/>
              </a:prstGeom>
              <a:noFill/>
              <a:ln w="19050">
                <a:solidFill>
                  <a:schemeClr val="tx1"/>
                </a:solidFill>
                <a:round/>
                <a:headEnd/>
                <a:tailEnd/>
              </a:ln>
              <a:effectLst/>
            </p:spPr>
            <p:txBody>
              <a:bodyPr wrap="none" anchor="ctr"/>
              <a:lstStyle/>
              <a:p>
                <a:endParaRPr lang="en-US" dirty="0"/>
              </a:p>
            </p:txBody>
          </p:sp>
          <p:sp>
            <p:nvSpPr>
              <p:cNvPr id="97317" name="Line 37"/>
              <p:cNvSpPr>
                <a:spLocks noChangeShapeType="1"/>
              </p:cNvSpPr>
              <p:nvPr/>
            </p:nvSpPr>
            <p:spPr bwMode="auto">
              <a:xfrm flipH="1" flipV="1">
                <a:off x="7391400" y="3971925"/>
                <a:ext cx="0" cy="171450"/>
              </a:xfrm>
              <a:prstGeom prst="line">
                <a:avLst/>
              </a:prstGeom>
              <a:noFill/>
              <a:ln w="19050">
                <a:solidFill>
                  <a:schemeClr val="tx1"/>
                </a:solidFill>
                <a:round/>
                <a:headEnd/>
                <a:tailEnd/>
              </a:ln>
              <a:effectLst/>
            </p:spPr>
            <p:txBody>
              <a:bodyPr wrap="none" anchor="ctr"/>
              <a:lstStyle/>
              <a:p>
                <a:endParaRPr lang="en-US" dirty="0"/>
              </a:p>
            </p:txBody>
          </p:sp>
          <p:sp>
            <p:nvSpPr>
              <p:cNvPr id="97318" name="Line 38"/>
              <p:cNvSpPr>
                <a:spLocks noChangeShapeType="1"/>
              </p:cNvSpPr>
              <p:nvPr/>
            </p:nvSpPr>
            <p:spPr bwMode="auto">
              <a:xfrm flipH="1" flipV="1">
                <a:off x="7459663" y="3971925"/>
                <a:ext cx="0" cy="171450"/>
              </a:xfrm>
              <a:prstGeom prst="line">
                <a:avLst/>
              </a:prstGeom>
              <a:noFill/>
              <a:ln w="19050">
                <a:solidFill>
                  <a:schemeClr val="tx1"/>
                </a:solidFill>
                <a:round/>
                <a:headEnd/>
                <a:tailEnd/>
              </a:ln>
              <a:effectLst/>
            </p:spPr>
            <p:txBody>
              <a:bodyPr wrap="none" anchor="ctr"/>
              <a:lstStyle/>
              <a:p>
                <a:endParaRPr lang="en-US" dirty="0"/>
              </a:p>
            </p:txBody>
          </p:sp>
          <p:sp>
            <p:nvSpPr>
              <p:cNvPr id="57" name="Oval 33"/>
              <p:cNvSpPr>
                <a:spLocks noChangeArrowheads="1"/>
              </p:cNvSpPr>
              <p:nvPr/>
            </p:nvSpPr>
            <p:spPr bwMode="auto">
              <a:xfrm>
                <a:off x="6088638" y="3959781"/>
                <a:ext cx="231775" cy="171450"/>
              </a:xfrm>
              <a:prstGeom prst="ellipse">
                <a:avLst/>
              </a:prstGeom>
              <a:solidFill>
                <a:schemeClr val="bg1"/>
              </a:solidFill>
              <a:ln w="19050">
                <a:solidFill>
                  <a:schemeClr val="tx1"/>
                </a:solidFill>
                <a:round/>
                <a:headEnd/>
                <a:tailEnd/>
              </a:ln>
              <a:effectLst/>
            </p:spPr>
            <p:txBody>
              <a:bodyPr wrap="none" anchor="ctr"/>
              <a:lstStyle/>
              <a:p>
                <a:endParaRPr lang="en-US" dirty="0"/>
              </a:p>
            </p:txBody>
          </p:sp>
          <p:sp>
            <p:nvSpPr>
              <p:cNvPr id="63" name="Line 36"/>
              <p:cNvSpPr>
                <a:spLocks noChangeShapeType="1"/>
              </p:cNvSpPr>
              <p:nvPr/>
            </p:nvSpPr>
            <p:spPr bwMode="auto">
              <a:xfrm flipH="1" flipV="1">
                <a:off x="3048000" y="3973563"/>
                <a:ext cx="0" cy="171450"/>
              </a:xfrm>
              <a:prstGeom prst="line">
                <a:avLst/>
              </a:prstGeom>
              <a:noFill/>
              <a:ln w="19050">
                <a:solidFill>
                  <a:schemeClr val="tx1"/>
                </a:solidFill>
                <a:round/>
                <a:headEnd/>
                <a:tailEnd/>
              </a:ln>
              <a:effectLst/>
            </p:spPr>
            <p:txBody>
              <a:bodyPr wrap="none" anchor="ctr"/>
              <a:lstStyle/>
              <a:p>
                <a:endParaRPr lang="en-US" dirty="0"/>
              </a:p>
            </p:txBody>
          </p:sp>
          <p:cxnSp>
            <p:nvCxnSpPr>
              <p:cNvPr id="60" name="Straight Connector 59"/>
              <p:cNvCxnSpPr/>
              <p:nvPr/>
            </p:nvCxnSpPr>
            <p:spPr bwMode="auto">
              <a:xfrm>
                <a:off x="3314700" y="3913122"/>
                <a:ext cx="2547938" cy="0"/>
              </a:xfrm>
              <a:prstGeom prst="line">
                <a:avLst/>
              </a:prstGeom>
              <a:ln>
                <a:solidFill>
                  <a:schemeClr val="accent5">
                    <a:lumMod val="40000"/>
                    <a:lumOff val="6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grpSp>
      </p:grpSp>
      <p:grpSp>
        <p:nvGrpSpPr>
          <p:cNvPr id="2" name="Group 1"/>
          <p:cNvGrpSpPr/>
          <p:nvPr/>
        </p:nvGrpSpPr>
        <p:grpSpPr>
          <a:xfrm>
            <a:off x="685800" y="1962150"/>
            <a:ext cx="7620000" cy="1092231"/>
            <a:chOff x="685800" y="1962150"/>
            <a:chExt cx="7620000" cy="1092231"/>
          </a:xfrm>
        </p:grpSpPr>
        <p:grpSp>
          <p:nvGrpSpPr>
            <p:cNvPr id="24" name="Group 23"/>
            <p:cNvGrpSpPr/>
            <p:nvPr/>
          </p:nvGrpSpPr>
          <p:grpSpPr>
            <a:xfrm>
              <a:off x="685800" y="1962150"/>
              <a:ext cx="7620000" cy="780272"/>
              <a:chOff x="685800" y="1962150"/>
              <a:chExt cx="7620000" cy="780272"/>
            </a:xfrm>
          </p:grpSpPr>
          <p:sp>
            <p:nvSpPr>
              <p:cNvPr id="42" name="Rectangle 4"/>
              <p:cNvSpPr>
                <a:spLocks noChangeArrowheads="1"/>
              </p:cNvSpPr>
              <p:nvPr/>
            </p:nvSpPr>
            <p:spPr bwMode="auto">
              <a:xfrm>
                <a:off x="6781800" y="1962150"/>
                <a:ext cx="1524000" cy="6858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en-US" sz="2800" cap="all" dirty="0">
                    <a:solidFill>
                      <a:schemeClr val="bg1"/>
                    </a:solidFill>
                    <a:latin typeface="Tahoma" pitchFamily="34" charset="0"/>
                  </a:rPr>
                  <a:t>Class</a:t>
                </a:r>
              </a:p>
            </p:txBody>
          </p:sp>
          <p:cxnSp>
            <p:nvCxnSpPr>
              <p:cNvPr id="44" name="AutoShape 6"/>
              <p:cNvCxnSpPr>
                <a:cxnSpLocks noChangeShapeType="1"/>
                <a:endCxn id="47" idx="0"/>
              </p:cNvCxnSpPr>
              <p:nvPr/>
            </p:nvCxnSpPr>
            <p:spPr bwMode="auto">
              <a:xfrm>
                <a:off x="2438400" y="2297907"/>
                <a:ext cx="4114800" cy="7143"/>
              </a:xfrm>
              <a:prstGeom prst="straightConnector1">
                <a:avLst/>
              </a:prstGeom>
              <a:noFill/>
              <a:ln w="19050">
                <a:solidFill>
                  <a:schemeClr val="tx1"/>
                </a:solidFill>
                <a:round/>
                <a:headEnd/>
                <a:tailEnd/>
              </a:ln>
              <a:effectLst/>
            </p:spPr>
          </p:cxnSp>
          <p:sp>
            <p:nvSpPr>
              <p:cNvPr id="46" name="Line 8"/>
              <p:cNvSpPr>
                <a:spLocks noChangeShapeType="1"/>
              </p:cNvSpPr>
              <p:nvPr/>
            </p:nvSpPr>
            <p:spPr bwMode="auto">
              <a:xfrm flipV="1">
                <a:off x="6553200" y="2190750"/>
                <a:ext cx="228600" cy="114300"/>
              </a:xfrm>
              <a:prstGeom prst="line">
                <a:avLst/>
              </a:prstGeom>
              <a:noFill/>
              <a:ln w="19050">
                <a:solidFill>
                  <a:schemeClr val="tx1"/>
                </a:solidFill>
                <a:round/>
                <a:headEnd/>
                <a:tailEnd/>
              </a:ln>
              <a:effectLst/>
            </p:spPr>
            <p:txBody>
              <a:bodyPr wrap="none" anchor="ctr"/>
              <a:lstStyle/>
              <a:p>
                <a:endParaRPr lang="en-US" dirty="0"/>
              </a:p>
            </p:txBody>
          </p:sp>
          <p:sp>
            <p:nvSpPr>
              <p:cNvPr id="47" name="Line 9"/>
              <p:cNvSpPr>
                <a:spLocks noChangeShapeType="1"/>
              </p:cNvSpPr>
              <p:nvPr/>
            </p:nvSpPr>
            <p:spPr bwMode="auto">
              <a:xfrm>
                <a:off x="6553200" y="2305050"/>
                <a:ext cx="228600" cy="114300"/>
              </a:xfrm>
              <a:prstGeom prst="line">
                <a:avLst/>
              </a:prstGeom>
              <a:noFill/>
              <a:ln w="19050">
                <a:solidFill>
                  <a:schemeClr val="tx1"/>
                </a:solidFill>
                <a:round/>
                <a:headEnd/>
                <a:tailEnd/>
              </a:ln>
              <a:effectLst/>
            </p:spPr>
            <p:txBody>
              <a:bodyPr wrap="none" anchor="ctr"/>
              <a:lstStyle/>
              <a:p>
                <a:endParaRPr lang="en-US" dirty="0"/>
              </a:p>
            </p:txBody>
          </p:sp>
          <p:sp>
            <p:nvSpPr>
              <p:cNvPr id="48" name="Line 10"/>
              <p:cNvSpPr>
                <a:spLocks noChangeShapeType="1"/>
              </p:cNvSpPr>
              <p:nvPr/>
            </p:nvSpPr>
            <p:spPr bwMode="auto">
              <a:xfrm>
                <a:off x="6553200" y="2305050"/>
                <a:ext cx="228600" cy="0"/>
              </a:xfrm>
              <a:prstGeom prst="line">
                <a:avLst/>
              </a:prstGeom>
              <a:noFill/>
              <a:ln w="19050">
                <a:solidFill>
                  <a:schemeClr val="tx1"/>
                </a:solidFill>
                <a:round/>
                <a:headEnd/>
                <a:tailEnd/>
              </a:ln>
              <a:effectLst/>
            </p:spPr>
            <p:txBody>
              <a:bodyPr wrap="none" anchor="ctr"/>
              <a:lstStyle/>
              <a:p>
                <a:endParaRPr lang="en-US" dirty="0"/>
              </a:p>
            </p:txBody>
          </p:sp>
          <p:sp>
            <p:nvSpPr>
              <p:cNvPr id="50" name="Rectangle 12"/>
              <p:cNvSpPr>
                <a:spLocks noChangeArrowheads="1"/>
              </p:cNvSpPr>
              <p:nvPr/>
            </p:nvSpPr>
            <p:spPr bwMode="auto">
              <a:xfrm>
                <a:off x="685800" y="1962150"/>
                <a:ext cx="1752600" cy="6858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en-US" sz="2800" cap="all" dirty="0">
                    <a:solidFill>
                      <a:schemeClr val="bg1"/>
                    </a:solidFill>
                    <a:latin typeface="Tahoma" pitchFamily="34" charset="0"/>
                  </a:rPr>
                  <a:t>Student</a:t>
                </a:r>
              </a:p>
            </p:txBody>
          </p:sp>
          <p:sp>
            <p:nvSpPr>
              <p:cNvPr id="51" name="Line 13"/>
              <p:cNvSpPr>
                <a:spLocks noChangeShapeType="1"/>
              </p:cNvSpPr>
              <p:nvPr/>
            </p:nvSpPr>
            <p:spPr bwMode="auto">
              <a:xfrm flipH="1" flipV="1">
                <a:off x="2438400" y="2190750"/>
                <a:ext cx="228600" cy="114300"/>
              </a:xfrm>
              <a:prstGeom prst="line">
                <a:avLst/>
              </a:prstGeom>
              <a:noFill/>
              <a:ln w="19050">
                <a:solidFill>
                  <a:schemeClr val="tx1"/>
                </a:solidFill>
                <a:round/>
                <a:headEnd/>
                <a:tailEnd/>
              </a:ln>
              <a:effectLst/>
            </p:spPr>
            <p:txBody>
              <a:bodyPr wrap="none" anchor="ctr"/>
              <a:lstStyle/>
              <a:p>
                <a:endParaRPr lang="en-US" dirty="0"/>
              </a:p>
            </p:txBody>
          </p:sp>
          <p:sp>
            <p:nvSpPr>
              <p:cNvPr id="52" name="Line 14"/>
              <p:cNvSpPr>
                <a:spLocks noChangeShapeType="1"/>
              </p:cNvSpPr>
              <p:nvPr/>
            </p:nvSpPr>
            <p:spPr bwMode="auto">
              <a:xfrm flipV="1">
                <a:off x="2438400" y="2305050"/>
                <a:ext cx="228600" cy="114300"/>
              </a:xfrm>
              <a:prstGeom prst="line">
                <a:avLst/>
              </a:prstGeom>
              <a:noFill/>
              <a:ln w="19050">
                <a:solidFill>
                  <a:schemeClr val="tx1"/>
                </a:solidFill>
                <a:round/>
                <a:headEnd/>
                <a:tailEnd/>
              </a:ln>
              <a:effectLst/>
            </p:spPr>
            <p:txBody>
              <a:bodyPr wrap="none" anchor="ctr"/>
              <a:lstStyle/>
              <a:p>
                <a:endParaRPr lang="en-US" dirty="0"/>
              </a:p>
            </p:txBody>
          </p:sp>
          <p:sp>
            <p:nvSpPr>
              <p:cNvPr id="59" name="Oval 33"/>
              <p:cNvSpPr>
                <a:spLocks noChangeArrowheads="1"/>
              </p:cNvSpPr>
              <p:nvPr/>
            </p:nvSpPr>
            <p:spPr bwMode="auto">
              <a:xfrm>
                <a:off x="2673710" y="2219325"/>
                <a:ext cx="231775" cy="171450"/>
              </a:xfrm>
              <a:prstGeom prst="ellipse">
                <a:avLst/>
              </a:prstGeom>
              <a:solidFill>
                <a:schemeClr val="bg1"/>
              </a:solidFill>
              <a:ln w="19050">
                <a:solidFill>
                  <a:schemeClr val="tx1"/>
                </a:solidFill>
                <a:round/>
                <a:headEnd/>
                <a:tailEnd/>
              </a:ln>
              <a:effectLst/>
            </p:spPr>
            <p:txBody>
              <a:bodyPr wrap="none" anchor="ctr"/>
              <a:lstStyle/>
              <a:p>
                <a:endParaRPr lang="en-US" dirty="0"/>
              </a:p>
            </p:txBody>
          </p:sp>
          <p:sp>
            <p:nvSpPr>
              <p:cNvPr id="62" name="Line 36"/>
              <p:cNvSpPr>
                <a:spLocks noChangeShapeType="1"/>
              </p:cNvSpPr>
              <p:nvPr/>
            </p:nvSpPr>
            <p:spPr bwMode="auto">
              <a:xfrm flipH="1" flipV="1">
                <a:off x="6544355" y="2219326"/>
                <a:ext cx="0" cy="171450"/>
              </a:xfrm>
              <a:prstGeom prst="line">
                <a:avLst/>
              </a:prstGeom>
              <a:noFill/>
              <a:ln w="19050">
                <a:solidFill>
                  <a:schemeClr val="tx1"/>
                </a:solidFill>
                <a:round/>
                <a:headEnd/>
                <a:tailEnd/>
              </a:ln>
              <a:effectLst/>
            </p:spPr>
            <p:txBody>
              <a:bodyPr wrap="none" anchor="ctr"/>
              <a:lstStyle/>
              <a:p>
                <a:endParaRPr lang="en-US" dirty="0"/>
              </a:p>
            </p:txBody>
          </p:sp>
          <p:cxnSp>
            <p:nvCxnSpPr>
              <p:cNvPr id="7" name="Straight Connector 6"/>
              <p:cNvCxnSpPr/>
              <p:nvPr/>
            </p:nvCxnSpPr>
            <p:spPr bwMode="auto">
              <a:xfrm flipV="1">
                <a:off x="4648200" y="2305051"/>
                <a:ext cx="0" cy="437371"/>
              </a:xfrm>
              <a:prstGeom prst="line">
                <a:avLst/>
              </a:prstGeom>
              <a:ln w="25400">
                <a:solidFill>
                  <a:schemeClr val="tx1"/>
                </a:solidFill>
                <a:prstDash val="dash"/>
                <a:headEnd type="none" w="med" len="med"/>
                <a:tailEnd type="none"/>
              </a:ln>
              <a:scene3d>
                <a:camera prst="orthographicFront">
                  <a:rot lat="0" lon="0" rev="0"/>
                </a:camera>
                <a:lightRig rig="glow" dir="tl">
                  <a:rot lat="0" lon="0" rev="19800000"/>
                </a:lightRig>
              </a:scene3d>
              <a:sp3d prstMaterial="metal"/>
            </p:spPr>
            <p:style>
              <a:lnRef idx="3">
                <a:schemeClr val="accent2"/>
              </a:lnRef>
              <a:fillRef idx="0">
                <a:schemeClr val="accent2"/>
              </a:fillRef>
              <a:effectRef idx="2">
                <a:schemeClr val="accent2"/>
              </a:effectRef>
              <a:fontRef idx="minor">
                <a:schemeClr val="tx1"/>
              </a:fontRef>
            </p:style>
          </p:cxnSp>
        </p:grpSp>
        <p:sp>
          <p:nvSpPr>
            <p:cNvPr id="37" name="TextBox 36"/>
            <p:cNvSpPr txBox="1"/>
            <p:nvPr/>
          </p:nvSpPr>
          <p:spPr bwMode="auto">
            <a:xfrm>
              <a:off x="4148434" y="1962548"/>
              <a:ext cx="929257" cy="30777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chorCtr="0">
              <a:spAutoFit/>
            </a:bodyPr>
            <a:lstStyle/>
            <a:p>
              <a:pPr algn="ctr"/>
              <a:r>
                <a:rPr lang="en-US" sz="2000" dirty="0">
                  <a:solidFill>
                    <a:schemeClr val="tx1"/>
                  </a:solidFill>
                  <a:effectLst/>
                </a:rPr>
                <a:t>takes</a:t>
              </a:r>
            </a:p>
          </p:txBody>
        </p:sp>
        <p:sp>
          <p:nvSpPr>
            <p:cNvPr id="38" name="Oval 16"/>
            <p:cNvSpPr>
              <a:spLocks noChangeArrowheads="1"/>
            </p:cNvSpPr>
            <p:nvPr/>
          </p:nvSpPr>
          <p:spPr bwMode="auto">
            <a:xfrm>
              <a:off x="4101441" y="2601446"/>
              <a:ext cx="1031875" cy="4529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eaLnBrk="0" hangingPunct="0"/>
              <a:r>
                <a:rPr lang="en-US" sz="1800" i="1" dirty="0">
                  <a:solidFill>
                    <a:schemeClr val="tx1"/>
                  </a:solidFill>
                  <a:effectLst/>
                  <a:latin typeface="Tahoma" pitchFamily="34" charset="0"/>
                </a:rPr>
                <a:t>grade</a:t>
              </a:r>
            </a:p>
          </p:txBody>
        </p:sp>
      </p:grpSp>
    </p:spTree>
    <p:extLst>
      <p:ext uri="{BB962C8B-B14F-4D97-AF65-F5344CB8AC3E}">
        <p14:creationId xmlns:p14="http://schemas.microsoft.com/office/powerpoint/2010/main" val="1460909034"/>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7" name="Line 23"/>
          <p:cNvSpPr>
            <a:spLocks noChangeShapeType="1"/>
          </p:cNvSpPr>
          <p:nvPr/>
        </p:nvSpPr>
        <p:spPr bwMode="auto">
          <a:xfrm flipH="1">
            <a:off x="3962400" y="2721769"/>
            <a:ext cx="990600" cy="0"/>
          </a:xfrm>
          <a:prstGeom prst="line">
            <a:avLst/>
          </a:prstGeom>
          <a:noFill/>
          <a:ln w="19050">
            <a:solidFill>
              <a:schemeClr val="tx1"/>
            </a:solidFill>
            <a:round/>
            <a:headEnd/>
            <a:tailEnd/>
          </a:ln>
          <a:effectLst/>
        </p:spPr>
        <p:txBody>
          <a:bodyPr wrap="none" anchor="ctr"/>
          <a:lstStyle/>
          <a:p>
            <a:endParaRPr lang="en-US" dirty="0"/>
          </a:p>
        </p:txBody>
      </p:sp>
      <p:sp>
        <p:nvSpPr>
          <p:cNvPr id="1032" name="Line 8"/>
          <p:cNvSpPr>
            <a:spLocks noChangeShapeType="1"/>
          </p:cNvSpPr>
          <p:nvPr/>
        </p:nvSpPr>
        <p:spPr bwMode="auto">
          <a:xfrm flipV="1">
            <a:off x="6553200" y="1771650"/>
            <a:ext cx="990600" cy="0"/>
          </a:xfrm>
          <a:prstGeom prst="line">
            <a:avLst/>
          </a:prstGeom>
          <a:noFill/>
          <a:ln w="19050">
            <a:solidFill>
              <a:schemeClr val="tx1"/>
            </a:solidFill>
            <a:round/>
            <a:headEnd/>
            <a:tailEnd/>
          </a:ln>
          <a:effectLst/>
        </p:spPr>
        <p:txBody>
          <a:bodyPr wrap="none" anchor="ctr"/>
          <a:lstStyle/>
          <a:p>
            <a:endParaRPr lang="en-US" dirty="0"/>
          </a:p>
        </p:txBody>
      </p:sp>
      <p:sp>
        <p:nvSpPr>
          <p:cNvPr id="1046" name="Line 22"/>
          <p:cNvSpPr>
            <a:spLocks noChangeShapeType="1"/>
          </p:cNvSpPr>
          <p:nvPr/>
        </p:nvSpPr>
        <p:spPr bwMode="auto">
          <a:xfrm flipV="1">
            <a:off x="6553200" y="2721769"/>
            <a:ext cx="990600" cy="0"/>
          </a:xfrm>
          <a:prstGeom prst="line">
            <a:avLst/>
          </a:prstGeom>
          <a:noFill/>
          <a:ln w="19050">
            <a:solidFill>
              <a:schemeClr val="tx1"/>
            </a:solidFill>
            <a:round/>
            <a:headEnd/>
            <a:tailEnd/>
          </a:ln>
          <a:effectLst/>
        </p:spPr>
        <p:txBody>
          <a:bodyPr wrap="none" anchor="ctr"/>
          <a:lstStyle/>
          <a:p>
            <a:endParaRPr lang="en-US" dirty="0"/>
          </a:p>
        </p:txBody>
      </p:sp>
      <p:sp>
        <p:nvSpPr>
          <p:cNvPr id="1076" name="Line 52"/>
          <p:cNvSpPr>
            <a:spLocks noChangeShapeType="1"/>
          </p:cNvSpPr>
          <p:nvPr/>
        </p:nvSpPr>
        <p:spPr bwMode="auto">
          <a:xfrm>
            <a:off x="3886200" y="3643313"/>
            <a:ext cx="3810000" cy="0"/>
          </a:xfrm>
          <a:prstGeom prst="line">
            <a:avLst/>
          </a:prstGeom>
          <a:noFill/>
          <a:ln w="19050">
            <a:solidFill>
              <a:schemeClr val="tx1"/>
            </a:solidFill>
            <a:round/>
            <a:headEnd/>
            <a:tailEnd/>
          </a:ln>
          <a:effectLst/>
        </p:spPr>
        <p:txBody>
          <a:bodyPr wrap="none" anchor="ctr"/>
          <a:lstStyle/>
          <a:p>
            <a:endParaRPr lang="en-US" dirty="0"/>
          </a:p>
        </p:txBody>
      </p:sp>
      <p:sp>
        <p:nvSpPr>
          <p:cNvPr id="1059" name="Oval 35"/>
          <p:cNvSpPr>
            <a:spLocks noChangeArrowheads="1"/>
          </p:cNvSpPr>
          <p:nvPr/>
        </p:nvSpPr>
        <p:spPr bwMode="auto">
          <a:xfrm>
            <a:off x="4179888" y="2632472"/>
            <a:ext cx="228600" cy="171450"/>
          </a:xfrm>
          <a:prstGeom prst="ellipse">
            <a:avLst/>
          </a:prstGeom>
          <a:solidFill>
            <a:srgbClr val="FFFFFF"/>
          </a:solidFill>
          <a:ln w="19050">
            <a:solidFill>
              <a:schemeClr val="tx1"/>
            </a:solidFill>
            <a:round/>
            <a:headEnd/>
            <a:tailEnd/>
          </a:ln>
          <a:effectLst/>
        </p:spPr>
        <p:txBody>
          <a:bodyPr wrap="none" anchor="ctr"/>
          <a:lstStyle/>
          <a:p>
            <a:endParaRPr lang="en-US" dirty="0"/>
          </a:p>
        </p:txBody>
      </p:sp>
      <p:sp>
        <p:nvSpPr>
          <p:cNvPr id="1078" name="Rectangle 54"/>
          <p:cNvSpPr>
            <a:spLocks noGrp="1" noChangeArrowheads="1"/>
          </p:cNvSpPr>
          <p:nvPr>
            <p:ph type="title"/>
          </p:nvPr>
        </p:nvSpPr>
        <p:spPr/>
        <p:txBody>
          <a:bodyPr>
            <a:normAutofit fontScale="90000"/>
          </a:bodyPr>
          <a:lstStyle/>
          <a:p>
            <a:r>
              <a:rPr lang="en-US" dirty="0"/>
              <a:t>Different Data Modeling “Dialects”</a:t>
            </a:r>
          </a:p>
        </p:txBody>
      </p:sp>
      <p:sp>
        <p:nvSpPr>
          <p:cNvPr id="1027" name="Text Box 3"/>
          <p:cNvSpPr txBox="1">
            <a:spLocks noChangeArrowheads="1"/>
          </p:cNvSpPr>
          <p:nvPr/>
        </p:nvSpPr>
        <p:spPr bwMode="auto">
          <a:xfrm>
            <a:off x="533400" y="1341035"/>
            <a:ext cx="1828800" cy="2677656"/>
          </a:xfrm>
          <a:prstGeom prst="rect">
            <a:avLst/>
          </a:prstGeom>
          <a:noFill/>
          <a:ln w="9525">
            <a:noFill/>
            <a:miter lim="800000"/>
            <a:headEnd/>
            <a:tailEnd/>
          </a:ln>
          <a:effectLst/>
        </p:spPr>
        <p:txBody>
          <a:bodyPr>
            <a:spAutoFit/>
          </a:bodyPr>
          <a:lstStyle/>
          <a:p>
            <a:pPr>
              <a:lnSpc>
                <a:spcPct val="150000"/>
              </a:lnSpc>
              <a:spcBef>
                <a:spcPct val="50000"/>
              </a:spcBef>
            </a:pPr>
            <a:r>
              <a:rPr lang="en-US" sz="2400" b="1" dirty="0">
                <a:solidFill>
                  <a:schemeClr val="tx1"/>
                </a:solidFill>
                <a:effectLst/>
                <a:latin typeface="Tahoma" pitchFamily="34" charset="0"/>
              </a:rPr>
              <a:t>Chen</a:t>
            </a:r>
          </a:p>
          <a:p>
            <a:pPr>
              <a:lnSpc>
                <a:spcPct val="150000"/>
              </a:lnSpc>
              <a:spcBef>
                <a:spcPct val="50000"/>
              </a:spcBef>
            </a:pPr>
            <a:r>
              <a:rPr lang="en-US" sz="2400" b="1" dirty="0">
                <a:solidFill>
                  <a:schemeClr val="tx1"/>
                </a:solidFill>
                <a:effectLst/>
                <a:latin typeface="Tahoma" pitchFamily="34" charset="0"/>
              </a:rPr>
              <a:t>Modified</a:t>
            </a:r>
            <a:br>
              <a:rPr lang="en-US" sz="2400" b="1" dirty="0">
                <a:solidFill>
                  <a:schemeClr val="tx1"/>
                </a:solidFill>
                <a:effectLst/>
                <a:latin typeface="Tahoma" pitchFamily="34" charset="0"/>
              </a:rPr>
            </a:br>
            <a:r>
              <a:rPr lang="en-US" sz="2400" b="1" dirty="0">
                <a:solidFill>
                  <a:schemeClr val="tx1"/>
                </a:solidFill>
                <a:effectLst/>
                <a:latin typeface="Tahoma" pitchFamily="34" charset="0"/>
              </a:rPr>
              <a:t>Chen (IE)</a:t>
            </a:r>
          </a:p>
          <a:p>
            <a:pPr>
              <a:lnSpc>
                <a:spcPct val="150000"/>
              </a:lnSpc>
              <a:spcBef>
                <a:spcPct val="50000"/>
              </a:spcBef>
            </a:pPr>
            <a:r>
              <a:rPr lang="en-US" sz="2400" b="1" dirty="0">
                <a:solidFill>
                  <a:schemeClr val="tx1"/>
                </a:solidFill>
                <a:effectLst/>
                <a:latin typeface="Tahoma" pitchFamily="34" charset="0"/>
              </a:rPr>
              <a:t>IDEF1X</a:t>
            </a:r>
          </a:p>
        </p:txBody>
      </p:sp>
      <p:sp>
        <p:nvSpPr>
          <p:cNvPr id="1033" name="Line 9"/>
          <p:cNvSpPr>
            <a:spLocks noChangeShapeType="1"/>
          </p:cNvSpPr>
          <p:nvPr/>
        </p:nvSpPr>
        <p:spPr bwMode="auto">
          <a:xfrm flipH="1">
            <a:off x="3886200" y="1771650"/>
            <a:ext cx="1143000" cy="0"/>
          </a:xfrm>
          <a:prstGeom prst="line">
            <a:avLst/>
          </a:prstGeom>
          <a:noFill/>
          <a:ln w="19050">
            <a:solidFill>
              <a:schemeClr val="tx1"/>
            </a:solidFill>
            <a:round/>
            <a:headEnd/>
            <a:tailEnd/>
          </a:ln>
          <a:effectLst/>
        </p:spPr>
        <p:txBody>
          <a:bodyPr wrap="none" anchor="ctr"/>
          <a:lstStyle/>
          <a:p>
            <a:endParaRPr lang="en-US" dirty="0"/>
          </a:p>
        </p:txBody>
      </p:sp>
      <p:sp>
        <p:nvSpPr>
          <p:cNvPr id="1028" name="Rectangle 4"/>
          <p:cNvSpPr>
            <a:spLocks noChangeArrowheads="1"/>
          </p:cNvSpPr>
          <p:nvPr/>
        </p:nvSpPr>
        <p:spPr bwMode="auto">
          <a:xfrm>
            <a:off x="2514600" y="1485900"/>
            <a:ext cx="1447800" cy="571500"/>
          </a:xfrm>
          <a:prstGeom prst="rect">
            <a:avLst/>
          </a:prstGeom>
          <a:solidFill>
            <a:srgbClr val="003366"/>
          </a:solidFill>
          <a:ln w="12700">
            <a:noFill/>
            <a:miter lim="800000"/>
            <a:headEnd/>
            <a:tailEnd/>
          </a:ln>
          <a:effectLst>
            <a:outerShdw blurRad="50800" dist="1016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eaLnBrk="0" hangingPunct="0"/>
            <a:r>
              <a:rPr lang="en-US" sz="2000" dirty="0">
                <a:solidFill>
                  <a:schemeClr val="bg1"/>
                </a:solidFill>
                <a:latin typeface="Tahoma" pitchFamily="34" charset="0"/>
              </a:rPr>
              <a:t>Employee</a:t>
            </a:r>
          </a:p>
        </p:txBody>
      </p:sp>
      <p:sp>
        <p:nvSpPr>
          <p:cNvPr id="1029" name="Rectangle 5"/>
          <p:cNvSpPr>
            <a:spLocks noChangeArrowheads="1"/>
          </p:cNvSpPr>
          <p:nvPr/>
        </p:nvSpPr>
        <p:spPr bwMode="auto">
          <a:xfrm>
            <a:off x="7391400" y="1485900"/>
            <a:ext cx="1447800" cy="571500"/>
          </a:xfrm>
          <a:prstGeom prst="rect">
            <a:avLst/>
          </a:prstGeom>
          <a:solidFill>
            <a:srgbClr val="003366"/>
          </a:solidFill>
          <a:ln w="12700">
            <a:noFill/>
            <a:miter lim="800000"/>
            <a:headEnd/>
            <a:tailEnd/>
          </a:ln>
          <a:effectLst>
            <a:outerShdw blurRad="50800" dist="1016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eaLnBrk="0" hangingPunct="0"/>
            <a:r>
              <a:rPr lang="en-US" sz="2000" dirty="0">
                <a:solidFill>
                  <a:schemeClr val="bg1"/>
                </a:solidFill>
                <a:latin typeface="Tahoma" pitchFamily="34" charset="0"/>
              </a:rPr>
              <a:t>Dept</a:t>
            </a:r>
          </a:p>
        </p:txBody>
      </p:sp>
      <p:sp>
        <p:nvSpPr>
          <p:cNvPr id="1030" name="AutoShape 6"/>
          <p:cNvSpPr>
            <a:spLocks noChangeArrowheads="1"/>
          </p:cNvSpPr>
          <p:nvPr/>
        </p:nvSpPr>
        <p:spPr bwMode="auto">
          <a:xfrm>
            <a:off x="4800600" y="1457325"/>
            <a:ext cx="1752600" cy="628650"/>
          </a:xfrm>
          <a:prstGeom prst="diamond">
            <a:avLst/>
          </a:prstGeom>
          <a:solidFill>
            <a:schemeClr val="accent2"/>
          </a:solidFill>
          <a:ln w="12700">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eaLnBrk="0" hangingPunct="0"/>
            <a:r>
              <a:rPr lang="en-US" sz="2000" dirty="0">
                <a:solidFill>
                  <a:schemeClr val="bg1"/>
                </a:solidFill>
                <a:latin typeface="Tahoma" pitchFamily="34" charset="0"/>
              </a:rPr>
              <a:t>works in</a:t>
            </a:r>
          </a:p>
        </p:txBody>
      </p:sp>
      <p:sp>
        <p:nvSpPr>
          <p:cNvPr id="1043" name="Rectangle 19"/>
          <p:cNvSpPr>
            <a:spLocks noChangeArrowheads="1"/>
          </p:cNvSpPr>
          <p:nvPr/>
        </p:nvSpPr>
        <p:spPr bwMode="auto">
          <a:xfrm>
            <a:off x="2514600" y="2436019"/>
            <a:ext cx="1447800" cy="571500"/>
          </a:xfrm>
          <a:prstGeom prst="rect">
            <a:avLst/>
          </a:prstGeom>
          <a:solidFill>
            <a:srgbClr val="003366"/>
          </a:solidFill>
          <a:ln w="12700">
            <a:noFill/>
            <a:miter lim="800000"/>
            <a:headEnd/>
            <a:tailEnd/>
          </a:ln>
          <a:effectLst>
            <a:outerShdw blurRad="50800" dist="1016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eaLnBrk="0" hangingPunct="0"/>
            <a:r>
              <a:rPr lang="en-US" sz="2000" dirty="0">
                <a:solidFill>
                  <a:schemeClr val="bg1"/>
                </a:solidFill>
                <a:latin typeface="Tahoma" pitchFamily="34" charset="0"/>
              </a:rPr>
              <a:t>Employee</a:t>
            </a:r>
          </a:p>
        </p:txBody>
      </p:sp>
      <p:sp>
        <p:nvSpPr>
          <p:cNvPr id="1044" name="Rectangle 20"/>
          <p:cNvSpPr>
            <a:spLocks noChangeArrowheads="1"/>
          </p:cNvSpPr>
          <p:nvPr/>
        </p:nvSpPr>
        <p:spPr bwMode="auto">
          <a:xfrm>
            <a:off x="7391400" y="2436019"/>
            <a:ext cx="1447800" cy="571500"/>
          </a:xfrm>
          <a:prstGeom prst="rect">
            <a:avLst/>
          </a:prstGeom>
          <a:solidFill>
            <a:srgbClr val="003366"/>
          </a:solidFill>
          <a:ln w="12700">
            <a:noFill/>
            <a:miter lim="800000"/>
            <a:headEnd/>
            <a:tailEnd/>
          </a:ln>
          <a:effectLst>
            <a:outerShdw blurRad="50800" dist="1016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eaLnBrk="0" hangingPunct="0"/>
            <a:r>
              <a:rPr lang="en-US" sz="2000" dirty="0">
                <a:solidFill>
                  <a:schemeClr val="bg1"/>
                </a:solidFill>
                <a:latin typeface="Tahoma" pitchFamily="34" charset="0"/>
              </a:rPr>
              <a:t>Dept</a:t>
            </a:r>
          </a:p>
        </p:txBody>
      </p:sp>
      <p:sp>
        <p:nvSpPr>
          <p:cNvPr id="1045" name="AutoShape 21"/>
          <p:cNvSpPr>
            <a:spLocks noChangeArrowheads="1"/>
          </p:cNvSpPr>
          <p:nvPr/>
        </p:nvSpPr>
        <p:spPr bwMode="auto">
          <a:xfrm>
            <a:off x="4800600" y="2400300"/>
            <a:ext cx="1752600" cy="628650"/>
          </a:xfrm>
          <a:prstGeom prst="diamond">
            <a:avLst/>
          </a:prstGeom>
          <a:solidFill>
            <a:schemeClr val="accent2"/>
          </a:solidFill>
          <a:ln w="12700">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eaLnBrk="0" hangingPunct="0"/>
            <a:r>
              <a:rPr lang="en-US" sz="2000" dirty="0">
                <a:solidFill>
                  <a:schemeClr val="bg1"/>
                </a:solidFill>
                <a:latin typeface="Tahoma" pitchFamily="34" charset="0"/>
              </a:rPr>
              <a:t>works in</a:t>
            </a:r>
          </a:p>
        </p:txBody>
      </p:sp>
      <p:sp>
        <p:nvSpPr>
          <p:cNvPr id="1053" name="Line 29"/>
          <p:cNvSpPr>
            <a:spLocks noChangeShapeType="1"/>
          </p:cNvSpPr>
          <p:nvPr/>
        </p:nvSpPr>
        <p:spPr bwMode="auto">
          <a:xfrm>
            <a:off x="7086600" y="2607469"/>
            <a:ext cx="0" cy="228600"/>
          </a:xfrm>
          <a:prstGeom prst="line">
            <a:avLst/>
          </a:prstGeom>
          <a:noFill/>
          <a:ln w="19050">
            <a:solidFill>
              <a:schemeClr val="tx1"/>
            </a:solidFill>
            <a:round/>
            <a:headEnd/>
            <a:tailEnd/>
          </a:ln>
          <a:effectLst/>
        </p:spPr>
        <p:txBody>
          <a:bodyPr wrap="none" anchor="ctr"/>
          <a:lstStyle/>
          <a:p>
            <a:endParaRPr lang="en-US" dirty="0"/>
          </a:p>
        </p:txBody>
      </p:sp>
      <p:sp>
        <p:nvSpPr>
          <p:cNvPr id="1058" name="Line 34"/>
          <p:cNvSpPr>
            <a:spLocks noChangeShapeType="1"/>
          </p:cNvSpPr>
          <p:nvPr/>
        </p:nvSpPr>
        <p:spPr bwMode="auto">
          <a:xfrm>
            <a:off x="7239000" y="2607469"/>
            <a:ext cx="0" cy="228600"/>
          </a:xfrm>
          <a:prstGeom prst="line">
            <a:avLst/>
          </a:prstGeom>
          <a:noFill/>
          <a:ln w="19050">
            <a:solidFill>
              <a:schemeClr val="tx1"/>
            </a:solidFill>
            <a:round/>
            <a:headEnd/>
            <a:tailEnd/>
          </a:ln>
          <a:effectLst/>
        </p:spPr>
        <p:txBody>
          <a:bodyPr wrap="none" anchor="ctr"/>
          <a:lstStyle/>
          <a:p>
            <a:endParaRPr lang="en-US" dirty="0"/>
          </a:p>
        </p:txBody>
      </p:sp>
      <p:sp>
        <p:nvSpPr>
          <p:cNvPr id="1061" name="Line 37"/>
          <p:cNvSpPr>
            <a:spLocks noChangeShapeType="1"/>
          </p:cNvSpPr>
          <p:nvPr/>
        </p:nvSpPr>
        <p:spPr bwMode="auto">
          <a:xfrm flipH="1" flipV="1">
            <a:off x="3962400" y="2607469"/>
            <a:ext cx="152400" cy="114300"/>
          </a:xfrm>
          <a:prstGeom prst="line">
            <a:avLst/>
          </a:prstGeom>
          <a:noFill/>
          <a:ln w="19050">
            <a:solidFill>
              <a:schemeClr val="tx1"/>
            </a:solidFill>
            <a:round/>
            <a:headEnd/>
            <a:tailEnd/>
          </a:ln>
          <a:effectLst/>
        </p:spPr>
        <p:txBody>
          <a:bodyPr wrap="none" anchor="ctr"/>
          <a:lstStyle/>
          <a:p>
            <a:endParaRPr lang="en-US" dirty="0"/>
          </a:p>
        </p:txBody>
      </p:sp>
      <p:sp>
        <p:nvSpPr>
          <p:cNvPr id="1062" name="Line 38"/>
          <p:cNvSpPr>
            <a:spLocks noChangeShapeType="1"/>
          </p:cNvSpPr>
          <p:nvPr/>
        </p:nvSpPr>
        <p:spPr bwMode="auto">
          <a:xfrm flipH="1">
            <a:off x="3962400" y="2721769"/>
            <a:ext cx="152400" cy="114300"/>
          </a:xfrm>
          <a:prstGeom prst="line">
            <a:avLst/>
          </a:prstGeom>
          <a:noFill/>
          <a:ln w="19050">
            <a:solidFill>
              <a:schemeClr val="tx1"/>
            </a:solidFill>
            <a:round/>
            <a:headEnd/>
            <a:tailEnd/>
          </a:ln>
          <a:effectLst/>
        </p:spPr>
        <p:txBody>
          <a:bodyPr wrap="none" anchor="ctr"/>
          <a:lstStyle/>
          <a:p>
            <a:endParaRPr lang="en-US" dirty="0"/>
          </a:p>
        </p:txBody>
      </p:sp>
      <p:sp>
        <p:nvSpPr>
          <p:cNvPr id="1063" name="Text Box 39"/>
          <p:cNvSpPr txBox="1">
            <a:spLocks noChangeArrowheads="1"/>
          </p:cNvSpPr>
          <p:nvPr/>
        </p:nvSpPr>
        <p:spPr bwMode="auto">
          <a:xfrm>
            <a:off x="6858000" y="1428750"/>
            <a:ext cx="533400" cy="369332"/>
          </a:xfrm>
          <a:prstGeom prst="rect">
            <a:avLst/>
          </a:prstGeom>
          <a:noFill/>
          <a:ln w="19050">
            <a:noFill/>
            <a:miter lim="800000"/>
            <a:headEnd/>
            <a:tailEnd/>
          </a:ln>
          <a:effectLst/>
        </p:spPr>
        <p:txBody>
          <a:bodyPr>
            <a:spAutoFit/>
          </a:bodyPr>
          <a:lstStyle/>
          <a:p>
            <a:pPr algn="ctr">
              <a:spcBef>
                <a:spcPct val="50000"/>
              </a:spcBef>
            </a:pPr>
            <a:r>
              <a:rPr lang="en-US" sz="1800" dirty="0">
                <a:solidFill>
                  <a:schemeClr val="tx1"/>
                </a:solidFill>
                <a:effectLst/>
                <a:latin typeface="Tahoma" pitchFamily="34" charset="0"/>
              </a:rPr>
              <a:t>1:1</a:t>
            </a:r>
          </a:p>
        </p:txBody>
      </p:sp>
      <p:sp>
        <p:nvSpPr>
          <p:cNvPr id="1064" name="Text Box 40"/>
          <p:cNvSpPr txBox="1">
            <a:spLocks noChangeArrowheads="1"/>
          </p:cNvSpPr>
          <p:nvPr/>
        </p:nvSpPr>
        <p:spPr bwMode="auto">
          <a:xfrm>
            <a:off x="3962400" y="1428750"/>
            <a:ext cx="533400" cy="369332"/>
          </a:xfrm>
          <a:prstGeom prst="rect">
            <a:avLst/>
          </a:prstGeom>
          <a:noFill/>
          <a:ln w="19050">
            <a:noFill/>
            <a:miter lim="800000"/>
            <a:headEnd/>
            <a:tailEnd/>
          </a:ln>
          <a:effectLst/>
        </p:spPr>
        <p:txBody>
          <a:bodyPr>
            <a:spAutoFit/>
          </a:bodyPr>
          <a:lstStyle/>
          <a:p>
            <a:pPr algn="ctr">
              <a:spcBef>
                <a:spcPct val="50000"/>
              </a:spcBef>
            </a:pPr>
            <a:r>
              <a:rPr lang="en-US" sz="1800" dirty="0">
                <a:solidFill>
                  <a:schemeClr val="tx1"/>
                </a:solidFill>
                <a:effectLst/>
                <a:latin typeface="Tahoma" pitchFamily="34" charset="0"/>
              </a:rPr>
              <a:t>0:n</a:t>
            </a:r>
          </a:p>
        </p:txBody>
      </p:sp>
      <p:sp>
        <p:nvSpPr>
          <p:cNvPr id="1067" name="Text Box 43"/>
          <p:cNvSpPr txBox="1">
            <a:spLocks noChangeArrowheads="1"/>
          </p:cNvSpPr>
          <p:nvPr/>
        </p:nvSpPr>
        <p:spPr bwMode="auto">
          <a:xfrm>
            <a:off x="2514600" y="3543300"/>
            <a:ext cx="1676400" cy="461665"/>
          </a:xfrm>
          <a:prstGeom prst="rect">
            <a:avLst/>
          </a:prstGeom>
          <a:noFill/>
          <a:ln w="19050">
            <a:noFill/>
            <a:miter lim="800000"/>
            <a:headEnd/>
            <a:tailEnd/>
          </a:ln>
          <a:effectLst/>
        </p:spPr>
        <p:txBody>
          <a:bodyPr>
            <a:spAutoFit/>
          </a:bodyPr>
          <a:lstStyle/>
          <a:p>
            <a:pPr algn="ctr">
              <a:spcBef>
                <a:spcPct val="50000"/>
              </a:spcBef>
            </a:pPr>
            <a:r>
              <a:rPr lang="en-US" sz="2400" dirty="0">
                <a:solidFill>
                  <a:srgbClr val="FFFFFF"/>
                </a:solidFill>
                <a:effectLst/>
                <a:latin typeface="Tahoma" pitchFamily="34" charset="0"/>
              </a:rPr>
              <a:t>Employee</a:t>
            </a:r>
          </a:p>
        </p:txBody>
      </p:sp>
      <p:sp>
        <p:nvSpPr>
          <p:cNvPr id="1068" name="Text Box 44"/>
          <p:cNvSpPr txBox="1">
            <a:spLocks noChangeArrowheads="1"/>
          </p:cNvSpPr>
          <p:nvPr/>
        </p:nvSpPr>
        <p:spPr bwMode="auto">
          <a:xfrm>
            <a:off x="7239000" y="3486150"/>
            <a:ext cx="1676400" cy="461665"/>
          </a:xfrm>
          <a:prstGeom prst="rect">
            <a:avLst/>
          </a:prstGeom>
          <a:noFill/>
          <a:ln w="19050">
            <a:noFill/>
            <a:miter lim="800000"/>
            <a:headEnd/>
            <a:tailEnd/>
          </a:ln>
          <a:effectLst/>
        </p:spPr>
        <p:txBody>
          <a:bodyPr>
            <a:spAutoFit/>
          </a:bodyPr>
          <a:lstStyle/>
          <a:p>
            <a:pPr algn="ctr">
              <a:spcBef>
                <a:spcPct val="50000"/>
              </a:spcBef>
            </a:pPr>
            <a:r>
              <a:rPr lang="en-US" sz="2400" dirty="0">
                <a:solidFill>
                  <a:srgbClr val="FFFFFF"/>
                </a:solidFill>
                <a:effectLst/>
                <a:latin typeface="Tahoma" pitchFamily="34" charset="0"/>
              </a:rPr>
              <a:t>Dept</a:t>
            </a:r>
          </a:p>
        </p:txBody>
      </p:sp>
      <p:sp>
        <p:nvSpPr>
          <p:cNvPr id="1070" name="Oval 46"/>
          <p:cNvSpPr>
            <a:spLocks noChangeArrowheads="1"/>
          </p:cNvSpPr>
          <p:nvPr/>
        </p:nvSpPr>
        <p:spPr bwMode="auto">
          <a:xfrm>
            <a:off x="3962400" y="3555206"/>
            <a:ext cx="228600" cy="171450"/>
          </a:xfrm>
          <a:prstGeom prst="ellipse">
            <a:avLst/>
          </a:prstGeom>
          <a:solidFill>
            <a:schemeClr val="tx1"/>
          </a:solidFill>
          <a:ln w="19050">
            <a:solidFill>
              <a:schemeClr val="tx1"/>
            </a:solidFill>
            <a:round/>
            <a:headEnd/>
            <a:tailEnd/>
          </a:ln>
          <a:effectLst/>
        </p:spPr>
        <p:txBody>
          <a:bodyPr wrap="none" anchor="ctr"/>
          <a:lstStyle/>
          <a:p>
            <a:endParaRPr lang="en-US" dirty="0"/>
          </a:p>
        </p:txBody>
      </p:sp>
      <p:sp>
        <p:nvSpPr>
          <p:cNvPr id="1071" name="Text Box 47"/>
          <p:cNvSpPr txBox="1">
            <a:spLocks noChangeArrowheads="1"/>
          </p:cNvSpPr>
          <p:nvPr/>
        </p:nvSpPr>
        <p:spPr bwMode="auto">
          <a:xfrm>
            <a:off x="669925" y="1604963"/>
            <a:ext cx="184731" cy="400110"/>
          </a:xfrm>
          <a:prstGeom prst="rect">
            <a:avLst/>
          </a:prstGeom>
          <a:noFill/>
          <a:ln w="19050">
            <a:noFill/>
            <a:miter lim="800000"/>
            <a:headEnd/>
            <a:tailEnd/>
          </a:ln>
          <a:effectLst/>
        </p:spPr>
        <p:txBody>
          <a:bodyPr wrap="none">
            <a:spAutoFit/>
          </a:bodyPr>
          <a:lstStyle/>
          <a:p>
            <a:pPr algn="ctr"/>
            <a:endParaRPr lang="en-US" sz="2000" dirty="0">
              <a:solidFill>
                <a:schemeClr val="tx1"/>
              </a:solidFill>
              <a:effectLst/>
              <a:latin typeface="Tahoma" pitchFamily="34" charset="0"/>
            </a:endParaRPr>
          </a:p>
        </p:txBody>
      </p:sp>
      <p:sp>
        <p:nvSpPr>
          <p:cNvPr id="1072" name="Text Box 48"/>
          <p:cNvSpPr txBox="1">
            <a:spLocks noChangeArrowheads="1"/>
          </p:cNvSpPr>
          <p:nvPr/>
        </p:nvSpPr>
        <p:spPr bwMode="auto">
          <a:xfrm>
            <a:off x="4800600" y="3333750"/>
            <a:ext cx="1600200" cy="369332"/>
          </a:xfrm>
          <a:prstGeom prst="rect">
            <a:avLst/>
          </a:prstGeom>
          <a:noFill/>
          <a:ln w="19050">
            <a:noFill/>
            <a:miter lim="800000"/>
            <a:headEnd/>
            <a:tailEnd/>
          </a:ln>
          <a:effectLst/>
        </p:spPr>
        <p:txBody>
          <a:bodyPr>
            <a:spAutoFit/>
          </a:bodyPr>
          <a:lstStyle/>
          <a:p>
            <a:pPr algn="ctr">
              <a:spcBef>
                <a:spcPct val="50000"/>
              </a:spcBef>
            </a:pPr>
            <a:r>
              <a:rPr lang="en-US" sz="1800" dirty="0">
                <a:solidFill>
                  <a:schemeClr val="tx1"/>
                </a:solidFill>
                <a:effectLst/>
                <a:latin typeface="Tahoma" pitchFamily="34" charset="0"/>
              </a:rPr>
              <a:t>works in</a:t>
            </a:r>
          </a:p>
        </p:txBody>
      </p:sp>
      <p:sp>
        <p:nvSpPr>
          <p:cNvPr id="1073" name="Rectangle 49"/>
          <p:cNvSpPr>
            <a:spLocks noChangeArrowheads="1"/>
          </p:cNvSpPr>
          <p:nvPr/>
        </p:nvSpPr>
        <p:spPr bwMode="auto">
          <a:xfrm>
            <a:off x="2514600" y="3371850"/>
            <a:ext cx="1447800" cy="571500"/>
          </a:xfrm>
          <a:prstGeom prst="rect">
            <a:avLst/>
          </a:prstGeom>
          <a:solidFill>
            <a:srgbClr val="003366"/>
          </a:solidFill>
          <a:ln w="12700">
            <a:noFill/>
            <a:miter lim="800000"/>
            <a:headEnd/>
            <a:tailEnd/>
          </a:ln>
          <a:effectLst>
            <a:outerShdw blurRad="50800" dist="1016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eaLnBrk="0" hangingPunct="0"/>
            <a:r>
              <a:rPr lang="en-US" sz="2000" dirty="0">
                <a:solidFill>
                  <a:schemeClr val="bg1"/>
                </a:solidFill>
                <a:latin typeface="Tahoma" pitchFamily="34" charset="0"/>
              </a:rPr>
              <a:t>Employee</a:t>
            </a:r>
          </a:p>
        </p:txBody>
      </p:sp>
      <p:sp>
        <p:nvSpPr>
          <p:cNvPr id="1074" name="Rectangle 50"/>
          <p:cNvSpPr>
            <a:spLocks noChangeArrowheads="1"/>
          </p:cNvSpPr>
          <p:nvPr/>
        </p:nvSpPr>
        <p:spPr bwMode="auto">
          <a:xfrm>
            <a:off x="7391400" y="3371850"/>
            <a:ext cx="1447800" cy="571500"/>
          </a:xfrm>
          <a:prstGeom prst="rect">
            <a:avLst/>
          </a:prstGeom>
          <a:solidFill>
            <a:srgbClr val="003366"/>
          </a:solidFill>
          <a:ln w="12700">
            <a:noFill/>
            <a:miter lim="800000"/>
            <a:headEnd/>
            <a:tailEnd/>
          </a:ln>
          <a:effectLst>
            <a:outerShdw blurRad="50800" dist="1016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eaLnBrk="0" hangingPunct="0"/>
            <a:r>
              <a:rPr lang="en-US" sz="2000" dirty="0">
                <a:solidFill>
                  <a:schemeClr val="bg1"/>
                </a:solidFill>
                <a:latin typeface="Tahoma" pitchFamily="34" charset="0"/>
              </a:rPr>
              <a:t>Dept</a:t>
            </a:r>
          </a:p>
        </p:txBody>
      </p:sp>
    </p:spTree>
    <p:extLst>
      <p:ext uri="{BB962C8B-B14F-4D97-AF65-F5344CB8AC3E}">
        <p14:creationId xmlns:p14="http://schemas.microsoft.com/office/powerpoint/2010/main" val="35144760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31" name="Line 11"/>
          <p:cNvSpPr>
            <a:spLocks noChangeShapeType="1"/>
          </p:cNvSpPr>
          <p:nvPr/>
        </p:nvSpPr>
        <p:spPr bwMode="auto">
          <a:xfrm>
            <a:off x="990600" y="2686050"/>
            <a:ext cx="0" cy="685800"/>
          </a:xfrm>
          <a:prstGeom prst="line">
            <a:avLst/>
          </a:prstGeom>
          <a:noFill/>
          <a:ln w="19050">
            <a:solidFill>
              <a:schemeClr val="tx1"/>
            </a:solidFill>
            <a:round/>
            <a:headEnd/>
            <a:tailEnd/>
          </a:ln>
          <a:effectLst/>
        </p:spPr>
        <p:txBody>
          <a:bodyPr wrap="none" anchor="ctr"/>
          <a:lstStyle/>
          <a:p>
            <a:endParaRPr lang="en-US" dirty="0"/>
          </a:p>
        </p:txBody>
      </p:sp>
      <p:sp>
        <p:nvSpPr>
          <p:cNvPr id="81930" name="Line 10"/>
          <p:cNvSpPr>
            <a:spLocks noChangeShapeType="1"/>
          </p:cNvSpPr>
          <p:nvPr/>
        </p:nvSpPr>
        <p:spPr bwMode="auto">
          <a:xfrm>
            <a:off x="3429000" y="1714500"/>
            <a:ext cx="0" cy="400050"/>
          </a:xfrm>
          <a:prstGeom prst="line">
            <a:avLst/>
          </a:prstGeom>
          <a:noFill/>
          <a:ln w="19050">
            <a:solidFill>
              <a:schemeClr val="tx1"/>
            </a:solidFill>
            <a:round/>
            <a:headEnd/>
            <a:tailEnd/>
          </a:ln>
          <a:effectLst/>
        </p:spPr>
        <p:txBody>
          <a:bodyPr wrap="none" anchor="ctr"/>
          <a:lstStyle/>
          <a:p>
            <a:endParaRPr lang="en-US" dirty="0"/>
          </a:p>
        </p:txBody>
      </p:sp>
      <p:sp>
        <p:nvSpPr>
          <p:cNvPr id="81962" name="Rectangle 42"/>
          <p:cNvSpPr>
            <a:spLocks noGrp="1" noChangeArrowheads="1"/>
          </p:cNvSpPr>
          <p:nvPr>
            <p:ph type="title"/>
          </p:nvPr>
        </p:nvSpPr>
        <p:spPr/>
        <p:txBody>
          <a:bodyPr>
            <a:normAutofit fontScale="90000"/>
          </a:bodyPr>
          <a:lstStyle/>
          <a:p>
            <a:r>
              <a:rPr lang="en-US" dirty="0"/>
              <a:t>Different Dialects Example</a:t>
            </a:r>
          </a:p>
        </p:txBody>
      </p:sp>
      <p:sp>
        <p:nvSpPr>
          <p:cNvPr id="81923" name="Line 3"/>
          <p:cNvSpPr>
            <a:spLocks noChangeShapeType="1"/>
          </p:cNvSpPr>
          <p:nvPr/>
        </p:nvSpPr>
        <p:spPr bwMode="auto">
          <a:xfrm flipH="1">
            <a:off x="838200" y="1200150"/>
            <a:ext cx="6629400" cy="3371850"/>
          </a:xfrm>
          <a:prstGeom prst="line">
            <a:avLst/>
          </a:prstGeom>
          <a:noFill/>
          <a:ln w="19050">
            <a:solidFill>
              <a:schemeClr val="tx1"/>
            </a:solidFill>
            <a:round/>
            <a:headEnd/>
            <a:tailEnd/>
          </a:ln>
          <a:effectLst/>
        </p:spPr>
        <p:txBody>
          <a:bodyPr wrap="none" anchor="ctr"/>
          <a:lstStyle/>
          <a:p>
            <a:endParaRPr lang="en-US" dirty="0"/>
          </a:p>
        </p:txBody>
      </p:sp>
      <p:sp>
        <p:nvSpPr>
          <p:cNvPr id="81924" name="Rectangle 4"/>
          <p:cNvSpPr>
            <a:spLocks noChangeArrowheads="1"/>
          </p:cNvSpPr>
          <p:nvPr/>
        </p:nvSpPr>
        <p:spPr bwMode="auto">
          <a:xfrm>
            <a:off x="228600" y="1143000"/>
            <a:ext cx="1295400" cy="628650"/>
          </a:xfrm>
          <a:prstGeom prst="rect">
            <a:avLst/>
          </a:prstGeom>
          <a:solidFill>
            <a:srgbClr val="003366"/>
          </a:solidFill>
          <a:ln w="12700">
            <a:noFill/>
            <a:miter lim="800000"/>
            <a:headEnd/>
            <a:tailEnd/>
          </a:ln>
          <a:effectLst>
            <a:outerShdw blurRad="50800" dist="1016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eaLnBrk="0" hangingPunct="0"/>
            <a:endParaRPr lang="en-US" sz="2000" dirty="0">
              <a:solidFill>
                <a:schemeClr val="bg1"/>
              </a:solidFill>
              <a:latin typeface="Tahoma" pitchFamily="34" charset="0"/>
            </a:endParaRPr>
          </a:p>
        </p:txBody>
      </p:sp>
      <p:sp>
        <p:nvSpPr>
          <p:cNvPr id="81925" name="Rectangle 5"/>
          <p:cNvSpPr>
            <a:spLocks noChangeArrowheads="1"/>
          </p:cNvSpPr>
          <p:nvPr/>
        </p:nvSpPr>
        <p:spPr bwMode="auto">
          <a:xfrm>
            <a:off x="304800" y="3371850"/>
            <a:ext cx="1295400" cy="628650"/>
          </a:xfrm>
          <a:prstGeom prst="rect">
            <a:avLst/>
          </a:prstGeom>
          <a:solidFill>
            <a:srgbClr val="003366"/>
          </a:solidFill>
          <a:ln w="12700">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eaLnBrk="0" hangingPunct="0"/>
            <a:endParaRPr lang="en-US" sz="2000" dirty="0">
              <a:solidFill>
                <a:schemeClr val="bg2"/>
              </a:solidFill>
              <a:latin typeface="Tahoma" pitchFamily="34" charset="0"/>
            </a:endParaRPr>
          </a:p>
        </p:txBody>
      </p:sp>
      <p:sp>
        <p:nvSpPr>
          <p:cNvPr id="81926" name="Rectangle 6"/>
          <p:cNvSpPr>
            <a:spLocks noChangeArrowheads="1"/>
          </p:cNvSpPr>
          <p:nvPr/>
        </p:nvSpPr>
        <p:spPr bwMode="auto">
          <a:xfrm>
            <a:off x="2895600" y="2114550"/>
            <a:ext cx="1295400" cy="628650"/>
          </a:xfrm>
          <a:prstGeom prst="rect">
            <a:avLst/>
          </a:prstGeom>
          <a:solidFill>
            <a:srgbClr val="003366"/>
          </a:solidFill>
          <a:ln w="12700">
            <a:noFill/>
            <a:miter lim="800000"/>
            <a:headEnd/>
            <a:tailEnd/>
          </a:ln>
          <a:effectLst>
            <a:outerShdw blurRad="50800" dist="1016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eaLnBrk="0" hangingPunct="0"/>
            <a:endParaRPr lang="en-US" sz="2000" dirty="0">
              <a:solidFill>
                <a:schemeClr val="bg1"/>
              </a:solidFill>
              <a:latin typeface="Tahoma" pitchFamily="34" charset="0"/>
            </a:endParaRPr>
          </a:p>
        </p:txBody>
      </p:sp>
      <p:sp>
        <p:nvSpPr>
          <p:cNvPr id="81927" name="AutoShape 7"/>
          <p:cNvSpPr>
            <a:spLocks noChangeArrowheads="1"/>
          </p:cNvSpPr>
          <p:nvPr/>
        </p:nvSpPr>
        <p:spPr bwMode="auto">
          <a:xfrm>
            <a:off x="2667000" y="1200150"/>
            <a:ext cx="1524000" cy="571500"/>
          </a:xfrm>
          <a:prstGeom prst="diamond">
            <a:avLst/>
          </a:prstGeom>
          <a:solidFill>
            <a:schemeClr val="accent2"/>
          </a:solidFill>
          <a:ln w="12700">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eaLnBrk="0" hangingPunct="0"/>
            <a:endParaRPr lang="en-US" sz="2400" dirty="0">
              <a:solidFill>
                <a:schemeClr val="bg2"/>
              </a:solidFill>
              <a:latin typeface="Tahoma" pitchFamily="34" charset="0"/>
            </a:endParaRPr>
          </a:p>
        </p:txBody>
      </p:sp>
      <p:sp>
        <p:nvSpPr>
          <p:cNvPr id="81928" name="AutoShape 8"/>
          <p:cNvSpPr>
            <a:spLocks noChangeArrowheads="1"/>
          </p:cNvSpPr>
          <p:nvPr/>
        </p:nvSpPr>
        <p:spPr bwMode="auto">
          <a:xfrm>
            <a:off x="228600" y="2171700"/>
            <a:ext cx="1524000" cy="571500"/>
          </a:xfrm>
          <a:prstGeom prst="diamond">
            <a:avLst/>
          </a:prstGeom>
          <a:solidFill>
            <a:schemeClr val="accent2"/>
          </a:solidFill>
          <a:ln w="12700">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eaLnBrk="0" hangingPunct="0"/>
            <a:endParaRPr lang="en-US" sz="2400" dirty="0">
              <a:solidFill>
                <a:schemeClr val="bg2"/>
              </a:solidFill>
              <a:latin typeface="Tahoma" pitchFamily="34" charset="0"/>
            </a:endParaRPr>
          </a:p>
        </p:txBody>
      </p:sp>
      <p:sp>
        <p:nvSpPr>
          <p:cNvPr id="81929" name="Line 9"/>
          <p:cNvSpPr>
            <a:spLocks noChangeShapeType="1"/>
          </p:cNvSpPr>
          <p:nvPr/>
        </p:nvSpPr>
        <p:spPr bwMode="auto">
          <a:xfrm>
            <a:off x="1525588" y="1487091"/>
            <a:ext cx="1143000" cy="0"/>
          </a:xfrm>
          <a:prstGeom prst="line">
            <a:avLst/>
          </a:prstGeom>
          <a:noFill/>
          <a:ln w="19050">
            <a:solidFill>
              <a:schemeClr val="tx1"/>
            </a:solidFill>
            <a:round/>
            <a:headEnd/>
            <a:tailEnd/>
          </a:ln>
          <a:effectLst/>
        </p:spPr>
        <p:txBody>
          <a:bodyPr wrap="none" anchor="ctr"/>
          <a:lstStyle/>
          <a:p>
            <a:endParaRPr lang="en-US" dirty="0"/>
          </a:p>
        </p:txBody>
      </p:sp>
      <p:sp>
        <p:nvSpPr>
          <p:cNvPr id="81932" name="Text Box 12"/>
          <p:cNvSpPr txBox="1">
            <a:spLocks noChangeArrowheads="1"/>
          </p:cNvSpPr>
          <p:nvPr/>
        </p:nvSpPr>
        <p:spPr bwMode="auto">
          <a:xfrm>
            <a:off x="228600" y="1257240"/>
            <a:ext cx="1295400" cy="400110"/>
          </a:xfrm>
          <a:prstGeom prst="rect">
            <a:avLst/>
          </a:prstGeom>
          <a:noFill/>
          <a:ln w="19050">
            <a:noFill/>
            <a:miter lim="800000"/>
            <a:headEnd/>
            <a:tailEnd/>
          </a:ln>
          <a:effectLst/>
        </p:spPr>
        <p:txBody>
          <a:bodyPr wrap="square">
            <a:spAutoFit/>
          </a:bodyPr>
          <a:lstStyle/>
          <a:p>
            <a:pPr algn="ctr">
              <a:spcBef>
                <a:spcPct val="50000"/>
              </a:spcBef>
            </a:pPr>
            <a:r>
              <a:rPr lang="en-US" sz="2000" dirty="0">
                <a:solidFill>
                  <a:schemeClr val="bg1"/>
                </a:solidFill>
                <a:latin typeface="Tahoma" pitchFamily="34" charset="0"/>
              </a:rPr>
              <a:t>Patient</a:t>
            </a:r>
          </a:p>
        </p:txBody>
      </p:sp>
      <p:sp>
        <p:nvSpPr>
          <p:cNvPr id="81933" name="Text Box 13"/>
          <p:cNvSpPr txBox="1">
            <a:spLocks noChangeArrowheads="1"/>
          </p:cNvSpPr>
          <p:nvPr/>
        </p:nvSpPr>
        <p:spPr bwMode="auto">
          <a:xfrm>
            <a:off x="2819400" y="1276350"/>
            <a:ext cx="1143000" cy="369332"/>
          </a:xfrm>
          <a:prstGeom prst="rect">
            <a:avLst/>
          </a:prstGeom>
          <a:noFill/>
          <a:ln w="19050">
            <a:noFill/>
            <a:miter lim="800000"/>
            <a:headEnd/>
            <a:tailEnd/>
          </a:ln>
          <a:effectLst/>
        </p:spPr>
        <p:txBody>
          <a:bodyPr>
            <a:spAutoFit/>
          </a:bodyPr>
          <a:lstStyle/>
          <a:p>
            <a:pPr algn="ctr">
              <a:spcBef>
                <a:spcPct val="50000"/>
              </a:spcBef>
            </a:pPr>
            <a:r>
              <a:rPr lang="en-US" sz="1800" dirty="0">
                <a:solidFill>
                  <a:schemeClr val="bg1"/>
                </a:solidFill>
                <a:effectLst/>
                <a:latin typeface="Tahoma" pitchFamily="34" charset="0"/>
              </a:rPr>
              <a:t>assn to</a:t>
            </a:r>
          </a:p>
        </p:txBody>
      </p:sp>
      <p:sp>
        <p:nvSpPr>
          <p:cNvPr id="81934" name="Text Box 14"/>
          <p:cNvSpPr txBox="1">
            <a:spLocks noChangeArrowheads="1"/>
          </p:cNvSpPr>
          <p:nvPr/>
        </p:nvSpPr>
        <p:spPr bwMode="auto">
          <a:xfrm>
            <a:off x="2895600" y="2247840"/>
            <a:ext cx="1295400" cy="400110"/>
          </a:xfrm>
          <a:prstGeom prst="rect">
            <a:avLst/>
          </a:prstGeom>
          <a:noFill/>
          <a:ln w="19050">
            <a:noFill/>
            <a:miter lim="800000"/>
            <a:headEnd/>
            <a:tailEnd/>
          </a:ln>
          <a:effectLst/>
        </p:spPr>
        <p:txBody>
          <a:bodyPr wrap="square">
            <a:spAutoFit/>
          </a:bodyPr>
          <a:lstStyle/>
          <a:p>
            <a:pPr algn="ctr">
              <a:spcBef>
                <a:spcPct val="50000"/>
              </a:spcBef>
            </a:pPr>
            <a:r>
              <a:rPr lang="en-US" sz="2000" dirty="0">
                <a:solidFill>
                  <a:schemeClr val="bg1"/>
                </a:solidFill>
                <a:latin typeface="Tahoma" pitchFamily="34" charset="0"/>
              </a:rPr>
              <a:t>Bed</a:t>
            </a:r>
          </a:p>
        </p:txBody>
      </p:sp>
      <p:sp>
        <p:nvSpPr>
          <p:cNvPr id="81935" name="Text Box 15"/>
          <p:cNvSpPr txBox="1">
            <a:spLocks noChangeArrowheads="1"/>
          </p:cNvSpPr>
          <p:nvPr/>
        </p:nvSpPr>
        <p:spPr bwMode="auto">
          <a:xfrm>
            <a:off x="387824" y="2239654"/>
            <a:ext cx="1143000" cy="369332"/>
          </a:xfrm>
          <a:prstGeom prst="rect">
            <a:avLst/>
          </a:prstGeom>
          <a:noFill/>
          <a:ln w="19050">
            <a:noFill/>
            <a:miter lim="800000"/>
            <a:headEnd/>
            <a:tailEnd/>
          </a:ln>
          <a:effectLst/>
        </p:spPr>
        <p:txBody>
          <a:bodyPr>
            <a:spAutoFit/>
          </a:bodyPr>
          <a:lstStyle/>
          <a:p>
            <a:pPr algn="ctr">
              <a:spcBef>
                <a:spcPct val="50000"/>
              </a:spcBef>
            </a:pPr>
            <a:r>
              <a:rPr lang="en-US" sz="1800" dirty="0">
                <a:solidFill>
                  <a:schemeClr val="bg1"/>
                </a:solidFill>
                <a:effectLst/>
                <a:latin typeface="Tahoma" pitchFamily="34" charset="0"/>
              </a:rPr>
              <a:t>contains</a:t>
            </a:r>
          </a:p>
        </p:txBody>
      </p:sp>
      <p:sp>
        <p:nvSpPr>
          <p:cNvPr id="81936" name="Text Box 16"/>
          <p:cNvSpPr txBox="1">
            <a:spLocks noChangeArrowheads="1"/>
          </p:cNvSpPr>
          <p:nvPr/>
        </p:nvSpPr>
        <p:spPr bwMode="auto">
          <a:xfrm>
            <a:off x="304800" y="3486150"/>
            <a:ext cx="1295400" cy="400110"/>
          </a:xfrm>
          <a:prstGeom prst="rect">
            <a:avLst/>
          </a:prstGeom>
          <a:noFill/>
          <a:ln w="19050">
            <a:noFill/>
            <a:miter lim="800000"/>
            <a:headEnd/>
            <a:tailEnd/>
          </a:ln>
          <a:effectLst/>
        </p:spPr>
        <p:txBody>
          <a:bodyPr wrap="square">
            <a:spAutoFit/>
          </a:bodyPr>
          <a:lstStyle/>
          <a:p>
            <a:pPr algn="ctr">
              <a:spcBef>
                <a:spcPct val="50000"/>
              </a:spcBef>
            </a:pPr>
            <a:r>
              <a:rPr lang="en-US" sz="2000" dirty="0">
                <a:solidFill>
                  <a:schemeClr val="bg1"/>
                </a:solidFill>
                <a:latin typeface="Tahoma" pitchFamily="34" charset="0"/>
              </a:rPr>
              <a:t>Ward</a:t>
            </a:r>
          </a:p>
        </p:txBody>
      </p:sp>
      <p:sp>
        <p:nvSpPr>
          <p:cNvPr id="81937" name="Oval 17"/>
          <p:cNvSpPr>
            <a:spLocks noChangeArrowheads="1"/>
          </p:cNvSpPr>
          <p:nvPr/>
        </p:nvSpPr>
        <p:spPr bwMode="auto">
          <a:xfrm>
            <a:off x="1752600" y="1428750"/>
            <a:ext cx="165100" cy="123825"/>
          </a:xfrm>
          <a:prstGeom prst="ellipse">
            <a:avLst/>
          </a:prstGeom>
          <a:solidFill>
            <a:schemeClr val="bg1"/>
          </a:solidFill>
          <a:ln w="19050">
            <a:solidFill>
              <a:schemeClr val="tx1"/>
            </a:solidFill>
            <a:round/>
            <a:headEnd/>
            <a:tailEnd/>
          </a:ln>
          <a:effectLst/>
        </p:spPr>
        <p:txBody>
          <a:bodyPr wrap="none" anchor="ctr"/>
          <a:lstStyle/>
          <a:p>
            <a:endParaRPr lang="en-US" dirty="0"/>
          </a:p>
        </p:txBody>
      </p:sp>
      <p:sp>
        <p:nvSpPr>
          <p:cNvPr id="81938" name="Line 18"/>
          <p:cNvSpPr>
            <a:spLocks noChangeShapeType="1"/>
          </p:cNvSpPr>
          <p:nvPr/>
        </p:nvSpPr>
        <p:spPr bwMode="auto">
          <a:xfrm>
            <a:off x="838200" y="3200400"/>
            <a:ext cx="304800" cy="0"/>
          </a:xfrm>
          <a:prstGeom prst="line">
            <a:avLst/>
          </a:prstGeom>
          <a:noFill/>
          <a:ln w="19050">
            <a:solidFill>
              <a:schemeClr val="tx1"/>
            </a:solidFill>
            <a:round/>
            <a:headEnd/>
            <a:tailEnd/>
          </a:ln>
          <a:effectLst/>
        </p:spPr>
        <p:txBody>
          <a:bodyPr wrap="none" anchor="ctr"/>
          <a:lstStyle/>
          <a:p>
            <a:endParaRPr lang="en-US" dirty="0"/>
          </a:p>
        </p:txBody>
      </p:sp>
      <p:sp>
        <p:nvSpPr>
          <p:cNvPr id="81939" name="Line 19"/>
          <p:cNvSpPr>
            <a:spLocks noChangeShapeType="1"/>
          </p:cNvSpPr>
          <p:nvPr/>
        </p:nvSpPr>
        <p:spPr bwMode="auto">
          <a:xfrm>
            <a:off x="3276600" y="2000250"/>
            <a:ext cx="304800" cy="0"/>
          </a:xfrm>
          <a:prstGeom prst="line">
            <a:avLst/>
          </a:prstGeom>
          <a:noFill/>
          <a:ln w="19050">
            <a:solidFill>
              <a:schemeClr val="tx1"/>
            </a:solidFill>
            <a:round/>
            <a:headEnd/>
            <a:tailEnd/>
          </a:ln>
          <a:effectLst/>
        </p:spPr>
        <p:txBody>
          <a:bodyPr wrap="none" anchor="ctr"/>
          <a:lstStyle/>
          <a:p>
            <a:endParaRPr lang="en-US" dirty="0"/>
          </a:p>
        </p:txBody>
      </p:sp>
      <p:sp>
        <p:nvSpPr>
          <p:cNvPr id="81940" name="Line 20"/>
          <p:cNvSpPr>
            <a:spLocks noChangeShapeType="1"/>
          </p:cNvSpPr>
          <p:nvPr/>
        </p:nvSpPr>
        <p:spPr bwMode="auto">
          <a:xfrm>
            <a:off x="3276600" y="2057400"/>
            <a:ext cx="304800" cy="0"/>
          </a:xfrm>
          <a:prstGeom prst="line">
            <a:avLst/>
          </a:prstGeom>
          <a:noFill/>
          <a:ln w="19050">
            <a:solidFill>
              <a:schemeClr val="tx1"/>
            </a:solidFill>
            <a:round/>
            <a:headEnd/>
            <a:tailEnd/>
          </a:ln>
          <a:effectLst/>
        </p:spPr>
        <p:txBody>
          <a:bodyPr wrap="none" anchor="ctr"/>
          <a:lstStyle/>
          <a:p>
            <a:endParaRPr lang="en-US" dirty="0"/>
          </a:p>
        </p:txBody>
      </p:sp>
      <p:sp>
        <p:nvSpPr>
          <p:cNvPr id="81941" name="Line 21"/>
          <p:cNvSpPr>
            <a:spLocks noChangeShapeType="1"/>
          </p:cNvSpPr>
          <p:nvPr/>
        </p:nvSpPr>
        <p:spPr bwMode="auto">
          <a:xfrm>
            <a:off x="1600200" y="1371600"/>
            <a:ext cx="0" cy="228600"/>
          </a:xfrm>
          <a:prstGeom prst="line">
            <a:avLst/>
          </a:prstGeom>
          <a:noFill/>
          <a:ln w="19050">
            <a:solidFill>
              <a:schemeClr val="tx1"/>
            </a:solidFill>
            <a:round/>
            <a:headEnd/>
            <a:tailEnd/>
          </a:ln>
          <a:effectLst/>
        </p:spPr>
        <p:txBody>
          <a:bodyPr wrap="none" anchor="ctr"/>
          <a:lstStyle/>
          <a:p>
            <a:endParaRPr lang="en-US" dirty="0"/>
          </a:p>
        </p:txBody>
      </p:sp>
      <p:sp>
        <p:nvSpPr>
          <p:cNvPr id="81942" name="Line 22"/>
          <p:cNvSpPr>
            <a:spLocks noChangeShapeType="1"/>
          </p:cNvSpPr>
          <p:nvPr/>
        </p:nvSpPr>
        <p:spPr bwMode="auto">
          <a:xfrm>
            <a:off x="1752600" y="2457450"/>
            <a:ext cx="1143000" cy="0"/>
          </a:xfrm>
          <a:prstGeom prst="line">
            <a:avLst/>
          </a:prstGeom>
          <a:noFill/>
          <a:ln w="19050">
            <a:solidFill>
              <a:schemeClr val="tx1"/>
            </a:solidFill>
            <a:round/>
            <a:headEnd/>
            <a:tailEnd/>
          </a:ln>
          <a:effectLst/>
        </p:spPr>
        <p:txBody>
          <a:bodyPr wrap="none" anchor="ctr"/>
          <a:lstStyle/>
          <a:p>
            <a:endParaRPr lang="en-US" dirty="0"/>
          </a:p>
        </p:txBody>
      </p:sp>
      <p:sp>
        <p:nvSpPr>
          <p:cNvPr id="81943" name="Line 23"/>
          <p:cNvSpPr>
            <a:spLocks noChangeShapeType="1"/>
          </p:cNvSpPr>
          <p:nvPr/>
        </p:nvSpPr>
        <p:spPr bwMode="auto">
          <a:xfrm>
            <a:off x="838200" y="3314700"/>
            <a:ext cx="304800" cy="0"/>
          </a:xfrm>
          <a:prstGeom prst="line">
            <a:avLst/>
          </a:prstGeom>
          <a:noFill/>
          <a:ln w="19050">
            <a:solidFill>
              <a:schemeClr val="tx1"/>
            </a:solidFill>
            <a:round/>
            <a:headEnd/>
            <a:tailEnd/>
          </a:ln>
          <a:effectLst/>
        </p:spPr>
        <p:txBody>
          <a:bodyPr wrap="none" anchor="ctr"/>
          <a:lstStyle/>
          <a:p>
            <a:endParaRPr lang="en-US" dirty="0"/>
          </a:p>
        </p:txBody>
      </p:sp>
      <p:sp>
        <p:nvSpPr>
          <p:cNvPr id="81944" name="Line 24"/>
          <p:cNvSpPr>
            <a:spLocks noChangeShapeType="1"/>
          </p:cNvSpPr>
          <p:nvPr/>
        </p:nvSpPr>
        <p:spPr bwMode="auto">
          <a:xfrm>
            <a:off x="2514600" y="2343150"/>
            <a:ext cx="0" cy="228600"/>
          </a:xfrm>
          <a:prstGeom prst="line">
            <a:avLst/>
          </a:prstGeom>
          <a:noFill/>
          <a:ln w="19050">
            <a:solidFill>
              <a:schemeClr val="tx1"/>
            </a:solidFill>
            <a:round/>
            <a:headEnd/>
            <a:tailEnd/>
          </a:ln>
          <a:effectLst/>
        </p:spPr>
        <p:txBody>
          <a:bodyPr wrap="none" anchor="ctr"/>
          <a:lstStyle/>
          <a:p>
            <a:endParaRPr lang="en-US" dirty="0"/>
          </a:p>
        </p:txBody>
      </p:sp>
      <p:sp>
        <p:nvSpPr>
          <p:cNvPr id="81945" name="Line 25"/>
          <p:cNvSpPr>
            <a:spLocks noChangeShapeType="1"/>
          </p:cNvSpPr>
          <p:nvPr/>
        </p:nvSpPr>
        <p:spPr bwMode="auto">
          <a:xfrm flipV="1">
            <a:off x="2667000" y="2343150"/>
            <a:ext cx="228600" cy="114300"/>
          </a:xfrm>
          <a:prstGeom prst="line">
            <a:avLst/>
          </a:prstGeom>
          <a:noFill/>
          <a:ln w="19050">
            <a:solidFill>
              <a:schemeClr val="tx1"/>
            </a:solidFill>
            <a:round/>
            <a:headEnd/>
            <a:tailEnd/>
          </a:ln>
          <a:effectLst/>
        </p:spPr>
        <p:txBody>
          <a:bodyPr wrap="none" anchor="ctr"/>
          <a:lstStyle/>
          <a:p>
            <a:endParaRPr lang="en-US" dirty="0"/>
          </a:p>
        </p:txBody>
      </p:sp>
      <p:sp>
        <p:nvSpPr>
          <p:cNvPr id="81946" name="Line 26"/>
          <p:cNvSpPr>
            <a:spLocks noChangeShapeType="1"/>
          </p:cNvSpPr>
          <p:nvPr/>
        </p:nvSpPr>
        <p:spPr bwMode="auto">
          <a:xfrm>
            <a:off x="2667000" y="2457450"/>
            <a:ext cx="228600" cy="114300"/>
          </a:xfrm>
          <a:prstGeom prst="line">
            <a:avLst/>
          </a:prstGeom>
          <a:noFill/>
          <a:ln w="19050">
            <a:solidFill>
              <a:schemeClr val="tx1"/>
            </a:solidFill>
            <a:round/>
            <a:headEnd/>
            <a:tailEnd/>
          </a:ln>
          <a:effectLst/>
        </p:spPr>
        <p:txBody>
          <a:bodyPr wrap="none" anchor="ctr"/>
          <a:lstStyle/>
          <a:p>
            <a:endParaRPr lang="en-US" dirty="0"/>
          </a:p>
        </p:txBody>
      </p:sp>
      <p:sp>
        <p:nvSpPr>
          <p:cNvPr id="81947" name="Rectangle 27"/>
          <p:cNvSpPr>
            <a:spLocks noChangeArrowheads="1"/>
          </p:cNvSpPr>
          <p:nvPr/>
        </p:nvSpPr>
        <p:spPr bwMode="auto">
          <a:xfrm>
            <a:off x="7696200" y="3600450"/>
            <a:ext cx="1143000" cy="914400"/>
          </a:xfrm>
          <a:prstGeom prst="rect">
            <a:avLst/>
          </a:prstGeom>
          <a:solidFill>
            <a:srgbClr val="003366"/>
          </a:solidFill>
          <a:ln w="12700">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eaLnBrk="0" hangingPunct="0"/>
            <a:endParaRPr lang="en-US" sz="2000" dirty="0">
              <a:solidFill>
                <a:schemeClr val="bg2"/>
              </a:solidFill>
              <a:latin typeface="Tahoma" pitchFamily="34" charset="0"/>
            </a:endParaRPr>
          </a:p>
        </p:txBody>
      </p:sp>
      <p:sp>
        <p:nvSpPr>
          <p:cNvPr id="81948" name="Rectangle 28"/>
          <p:cNvSpPr>
            <a:spLocks noChangeArrowheads="1"/>
          </p:cNvSpPr>
          <p:nvPr/>
        </p:nvSpPr>
        <p:spPr bwMode="auto">
          <a:xfrm>
            <a:off x="7696200" y="1485900"/>
            <a:ext cx="1143000" cy="914400"/>
          </a:xfrm>
          <a:prstGeom prst="rect">
            <a:avLst/>
          </a:prstGeom>
          <a:solidFill>
            <a:srgbClr val="003366"/>
          </a:solidFill>
          <a:ln w="12700">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eaLnBrk="0" hangingPunct="0"/>
            <a:endParaRPr lang="en-US" sz="2000" dirty="0">
              <a:solidFill>
                <a:schemeClr val="bg2"/>
              </a:solidFill>
              <a:latin typeface="Tahoma" pitchFamily="34" charset="0"/>
            </a:endParaRPr>
          </a:p>
        </p:txBody>
      </p:sp>
      <p:sp>
        <p:nvSpPr>
          <p:cNvPr id="81949" name="AutoShape 29"/>
          <p:cNvSpPr>
            <a:spLocks noChangeArrowheads="1"/>
          </p:cNvSpPr>
          <p:nvPr/>
        </p:nvSpPr>
        <p:spPr bwMode="auto">
          <a:xfrm>
            <a:off x="4572000" y="2686050"/>
            <a:ext cx="1524000" cy="800100"/>
          </a:xfrm>
          <a:prstGeom prst="roundRect">
            <a:avLst>
              <a:gd name="adj" fmla="val 16667"/>
            </a:avLst>
          </a:prstGeom>
          <a:solidFill>
            <a:srgbClr val="003366"/>
          </a:solidFill>
          <a:ln w="12700">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eaLnBrk="0" hangingPunct="0"/>
            <a:endParaRPr lang="en-US" sz="2000" dirty="0">
              <a:solidFill>
                <a:schemeClr val="bg2"/>
              </a:solidFill>
              <a:latin typeface="Tahoma" pitchFamily="34" charset="0"/>
            </a:endParaRPr>
          </a:p>
        </p:txBody>
      </p:sp>
      <p:sp>
        <p:nvSpPr>
          <p:cNvPr id="81950" name="Text Box 30"/>
          <p:cNvSpPr txBox="1">
            <a:spLocks noChangeArrowheads="1"/>
          </p:cNvSpPr>
          <p:nvPr/>
        </p:nvSpPr>
        <p:spPr bwMode="auto">
          <a:xfrm>
            <a:off x="5181600" y="2343150"/>
            <a:ext cx="838200" cy="400110"/>
          </a:xfrm>
          <a:prstGeom prst="rect">
            <a:avLst/>
          </a:prstGeom>
          <a:noFill/>
          <a:ln w="19050">
            <a:noFill/>
            <a:miter lim="800000"/>
            <a:headEnd/>
            <a:tailEnd/>
          </a:ln>
          <a:effectLst/>
        </p:spPr>
        <p:txBody>
          <a:bodyPr>
            <a:spAutoFit/>
          </a:bodyPr>
          <a:lstStyle/>
          <a:p>
            <a:pPr algn="ctr">
              <a:spcBef>
                <a:spcPct val="50000"/>
              </a:spcBef>
            </a:pPr>
            <a:r>
              <a:rPr lang="en-US" sz="2000" dirty="0">
                <a:solidFill>
                  <a:schemeClr val="tx1"/>
                </a:solidFill>
                <a:effectLst/>
                <a:latin typeface="Tahoma" pitchFamily="34" charset="0"/>
              </a:rPr>
              <a:t>Bed</a:t>
            </a:r>
          </a:p>
        </p:txBody>
      </p:sp>
      <p:sp>
        <p:nvSpPr>
          <p:cNvPr id="81951" name="Text Box 31"/>
          <p:cNvSpPr txBox="1">
            <a:spLocks noChangeArrowheads="1"/>
          </p:cNvSpPr>
          <p:nvPr/>
        </p:nvSpPr>
        <p:spPr bwMode="auto">
          <a:xfrm>
            <a:off x="7848600" y="3257551"/>
            <a:ext cx="838200" cy="400110"/>
          </a:xfrm>
          <a:prstGeom prst="rect">
            <a:avLst/>
          </a:prstGeom>
          <a:noFill/>
          <a:ln w="19050">
            <a:noFill/>
            <a:miter lim="800000"/>
            <a:headEnd/>
            <a:tailEnd/>
          </a:ln>
          <a:effectLst/>
        </p:spPr>
        <p:txBody>
          <a:bodyPr>
            <a:spAutoFit/>
          </a:bodyPr>
          <a:lstStyle/>
          <a:p>
            <a:pPr algn="ctr">
              <a:spcBef>
                <a:spcPct val="50000"/>
              </a:spcBef>
            </a:pPr>
            <a:r>
              <a:rPr lang="en-US" sz="2000" dirty="0">
                <a:solidFill>
                  <a:schemeClr val="tx1"/>
                </a:solidFill>
                <a:effectLst/>
                <a:latin typeface="Tahoma" pitchFamily="34" charset="0"/>
              </a:rPr>
              <a:t>Ward</a:t>
            </a:r>
          </a:p>
        </p:txBody>
      </p:sp>
      <p:sp>
        <p:nvSpPr>
          <p:cNvPr id="81952" name="Text Box 32"/>
          <p:cNvSpPr txBox="1">
            <a:spLocks noChangeArrowheads="1"/>
          </p:cNvSpPr>
          <p:nvPr/>
        </p:nvSpPr>
        <p:spPr bwMode="auto">
          <a:xfrm>
            <a:off x="7848600" y="1143001"/>
            <a:ext cx="990600" cy="400110"/>
          </a:xfrm>
          <a:prstGeom prst="rect">
            <a:avLst/>
          </a:prstGeom>
          <a:noFill/>
          <a:ln w="19050">
            <a:noFill/>
            <a:miter lim="800000"/>
            <a:headEnd/>
            <a:tailEnd/>
          </a:ln>
          <a:effectLst/>
        </p:spPr>
        <p:txBody>
          <a:bodyPr>
            <a:spAutoFit/>
          </a:bodyPr>
          <a:lstStyle/>
          <a:p>
            <a:pPr algn="ctr">
              <a:spcBef>
                <a:spcPct val="50000"/>
              </a:spcBef>
            </a:pPr>
            <a:r>
              <a:rPr lang="en-US" sz="2000" dirty="0">
                <a:solidFill>
                  <a:schemeClr val="tx1"/>
                </a:solidFill>
                <a:effectLst/>
                <a:latin typeface="Tahoma" pitchFamily="34" charset="0"/>
              </a:rPr>
              <a:t>Patient</a:t>
            </a:r>
          </a:p>
        </p:txBody>
      </p:sp>
      <p:sp>
        <p:nvSpPr>
          <p:cNvPr id="81953" name="Line 33"/>
          <p:cNvSpPr>
            <a:spLocks noChangeShapeType="1"/>
          </p:cNvSpPr>
          <p:nvPr/>
        </p:nvSpPr>
        <p:spPr bwMode="auto">
          <a:xfrm>
            <a:off x="6096000" y="3028950"/>
            <a:ext cx="685800" cy="0"/>
          </a:xfrm>
          <a:prstGeom prst="line">
            <a:avLst/>
          </a:prstGeom>
          <a:noFill/>
          <a:ln w="19050">
            <a:solidFill>
              <a:schemeClr val="tx1"/>
            </a:solidFill>
            <a:prstDash val="dash"/>
            <a:round/>
            <a:headEnd/>
            <a:tailEnd/>
          </a:ln>
          <a:effectLst/>
        </p:spPr>
        <p:txBody>
          <a:bodyPr wrap="none" anchor="ctr"/>
          <a:lstStyle/>
          <a:p>
            <a:endParaRPr lang="en-US" dirty="0"/>
          </a:p>
        </p:txBody>
      </p:sp>
      <p:sp>
        <p:nvSpPr>
          <p:cNvPr id="81954" name="AutoShape 34"/>
          <p:cNvSpPr>
            <a:spLocks noChangeArrowheads="1"/>
          </p:cNvSpPr>
          <p:nvPr/>
        </p:nvSpPr>
        <p:spPr bwMode="auto">
          <a:xfrm>
            <a:off x="7467600" y="1943100"/>
            <a:ext cx="228600" cy="171450"/>
          </a:xfrm>
          <a:prstGeom prst="diamond">
            <a:avLst/>
          </a:prstGeom>
          <a:noFill/>
          <a:ln w="19050">
            <a:solidFill>
              <a:schemeClr val="tx1"/>
            </a:solidFill>
            <a:miter lim="800000"/>
            <a:headEnd/>
            <a:tailEnd/>
          </a:ln>
          <a:effectLst/>
        </p:spPr>
        <p:txBody>
          <a:bodyPr wrap="none" anchor="ctr"/>
          <a:lstStyle/>
          <a:p>
            <a:endParaRPr lang="en-US" dirty="0"/>
          </a:p>
        </p:txBody>
      </p:sp>
      <p:sp>
        <p:nvSpPr>
          <p:cNvPr id="81955" name="Line 35"/>
          <p:cNvSpPr>
            <a:spLocks noChangeShapeType="1"/>
          </p:cNvSpPr>
          <p:nvPr/>
        </p:nvSpPr>
        <p:spPr bwMode="auto">
          <a:xfrm flipV="1">
            <a:off x="6781800" y="2000250"/>
            <a:ext cx="0" cy="1028700"/>
          </a:xfrm>
          <a:prstGeom prst="line">
            <a:avLst/>
          </a:prstGeom>
          <a:noFill/>
          <a:ln w="19050">
            <a:solidFill>
              <a:schemeClr val="tx1"/>
            </a:solidFill>
            <a:prstDash val="dash"/>
            <a:round/>
            <a:headEnd/>
            <a:tailEnd/>
          </a:ln>
          <a:effectLst/>
        </p:spPr>
        <p:txBody>
          <a:bodyPr wrap="none" anchor="ctr"/>
          <a:lstStyle/>
          <a:p>
            <a:endParaRPr lang="en-US" dirty="0"/>
          </a:p>
        </p:txBody>
      </p:sp>
      <p:sp>
        <p:nvSpPr>
          <p:cNvPr id="81956" name="Line 36"/>
          <p:cNvSpPr>
            <a:spLocks noChangeShapeType="1"/>
          </p:cNvSpPr>
          <p:nvPr/>
        </p:nvSpPr>
        <p:spPr bwMode="auto">
          <a:xfrm flipH="1">
            <a:off x="6781800" y="2000250"/>
            <a:ext cx="685800" cy="0"/>
          </a:xfrm>
          <a:prstGeom prst="line">
            <a:avLst/>
          </a:prstGeom>
          <a:noFill/>
          <a:ln w="19050">
            <a:solidFill>
              <a:schemeClr val="tx1"/>
            </a:solidFill>
            <a:prstDash val="dash"/>
            <a:round/>
            <a:headEnd/>
            <a:tailEnd/>
          </a:ln>
          <a:effectLst/>
        </p:spPr>
        <p:txBody>
          <a:bodyPr wrap="none" anchor="ctr"/>
          <a:lstStyle/>
          <a:p>
            <a:endParaRPr lang="en-US" dirty="0"/>
          </a:p>
        </p:txBody>
      </p:sp>
      <p:sp>
        <p:nvSpPr>
          <p:cNvPr id="81957" name="Line 37"/>
          <p:cNvSpPr>
            <a:spLocks noChangeShapeType="1"/>
          </p:cNvSpPr>
          <p:nvPr/>
        </p:nvSpPr>
        <p:spPr bwMode="auto">
          <a:xfrm flipV="1">
            <a:off x="5359400" y="3657600"/>
            <a:ext cx="0" cy="457200"/>
          </a:xfrm>
          <a:prstGeom prst="line">
            <a:avLst/>
          </a:prstGeom>
          <a:noFill/>
          <a:ln w="19050">
            <a:solidFill>
              <a:schemeClr val="tx1"/>
            </a:solidFill>
            <a:round/>
            <a:headEnd/>
            <a:tailEnd/>
          </a:ln>
          <a:effectLst/>
        </p:spPr>
        <p:txBody>
          <a:bodyPr wrap="none" anchor="ctr"/>
          <a:lstStyle/>
          <a:p>
            <a:endParaRPr lang="en-US" dirty="0"/>
          </a:p>
        </p:txBody>
      </p:sp>
      <p:sp>
        <p:nvSpPr>
          <p:cNvPr id="81958" name="Oval 38"/>
          <p:cNvSpPr>
            <a:spLocks noChangeArrowheads="1"/>
          </p:cNvSpPr>
          <p:nvPr/>
        </p:nvSpPr>
        <p:spPr bwMode="auto">
          <a:xfrm>
            <a:off x="5257800" y="3486150"/>
            <a:ext cx="228600" cy="171450"/>
          </a:xfrm>
          <a:prstGeom prst="ellipse">
            <a:avLst/>
          </a:prstGeom>
          <a:solidFill>
            <a:schemeClr val="tx1"/>
          </a:solidFill>
          <a:ln w="19050">
            <a:solidFill>
              <a:schemeClr val="tx1"/>
            </a:solidFill>
            <a:round/>
            <a:headEnd/>
            <a:tailEnd/>
          </a:ln>
          <a:effectLst/>
        </p:spPr>
        <p:txBody>
          <a:bodyPr wrap="none" anchor="ctr"/>
          <a:lstStyle/>
          <a:p>
            <a:endParaRPr lang="en-US" dirty="0"/>
          </a:p>
        </p:txBody>
      </p:sp>
      <p:sp>
        <p:nvSpPr>
          <p:cNvPr id="81959" name="Text Box 39"/>
          <p:cNvSpPr txBox="1">
            <a:spLocks noChangeArrowheads="1"/>
          </p:cNvSpPr>
          <p:nvPr/>
        </p:nvSpPr>
        <p:spPr bwMode="auto">
          <a:xfrm>
            <a:off x="4419600" y="800100"/>
            <a:ext cx="1981200" cy="830997"/>
          </a:xfrm>
          <a:prstGeom prst="rect">
            <a:avLst/>
          </a:prstGeom>
          <a:noFill/>
          <a:ln w="19050">
            <a:noFill/>
            <a:miter lim="800000"/>
            <a:headEnd/>
            <a:tailEnd/>
          </a:ln>
          <a:effectLst/>
        </p:spPr>
        <p:txBody>
          <a:bodyPr>
            <a:spAutoFit/>
          </a:bodyPr>
          <a:lstStyle/>
          <a:p>
            <a:pPr algn="ctr">
              <a:spcBef>
                <a:spcPct val="50000"/>
              </a:spcBef>
            </a:pPr>
            <a:r>
              <a:rPr lang="en-US" sz="2400" b="1" i="1" dirty="0">
                <a:solidFill>
                  <a:schemeClr val="tx1"/>
                </a:solidFill>
                <a:effectLst/>
                <a:latin typeface="Tahoma" pitchFamily="34" charset="0"/>
              </a:rPr>
              <a:t>Modified Chen ERD</a:t>
            </a:r>
          </a:p>
        </p:txBody>
      </p:sp>
      <p:sp>
        <p:nvSpPr>
          <p:cNvPr id="81960" name="Text Box 40"/>
          <p:cNvSpPr txBox="1">
            <a:spLocks noChangeArrowheads="1"/>
          </p:cNvSpPr>
          <p:nvPr/>
        </p:nvSpPr>
        <p:spPr bwMode="auto">
          <a:xfrm>
            <a:off x="2514601" y="4114800"/>
            <a:ext cx="1584325" cy="461665"/>
          </a:xfrm>
          <a:prstGeom prst="rect">
            <a:avLst/>
          </a:prstGeom>
          <a:noFill/>
          <a:ln w="19050">
            <a:noFill/>
            <a:miter lim="800000"/>
            <a:headEnd/>
            <a:tailEnd/>
          </a:ln>
          <a:effectLst/>
        </p:spPr>
        <p:txBody>
          <a:bodyPr>
            <a:spAutoFit/>
          </a:bodyPr>
          <a:lstStyle/>
          <a:p>
            <a:pPr algn="ctr">
              <a:spcBef>
                <a:spcPct val="50000"/>
              </a:spcBef>
            </a:pPr>
            <a:r>
              <a:rPr lang="en-US" sz="2400" b="1" i="1" dirty="0">
                <a:solidFill>
                  <a:schemeClr val="tx1"/>
                </a:solidFill>
                <a:effectLst/>
                <a:latin typeface="Tahoma" pitchFamily="34" charset="0"/>
              </a:rPr>
              <a:t>IDEF1X</a:t>
            </a:r>
          </a:p>
        </p:txBody>
      </p:sp>
      <p:sp>
        <p:nvSpPr>
          <p:cNvPr id="81961" name="Line 41"/>
          <p:cNvSpPr>
            <a:spLocks noChangeShapeType="1"/>
          </p:cNvSpPr>
          <p:nvPr/>
        </p:nvSpPr>
        <p:spPr bwMode="auto">
          <a:xfrm>
            <a:off x="5334000" y="4114800"/>
            <a:ext cx="2362200" cy="0"/>
          </a:xfrm>
          <a:prstGeom prst="line">
            <a:avLst/>
          </a:prstGeom>
          <a:noFill/>
          <a:ln w="19050">
            <a:solidFill>
              <a:schemeClr val="tx1"/>
            </a:solidFill>
            <a:round/>
            <a:headEnd/>
            <a:tailEnd/>
          </a:ln>
          <a:effectLst/>
        </p:spPr>
        <p:txBody>
          <a:bodyPr wrap="none" anchor="ctr"/>
          <a:lstStyle/>
          <a:p>
            <a:endParaRPr lang="en-US" dirty="0"/>
          </a:p>
        </p:txBody>
      </p:sp>
    </p:spTree>
    <p:extLst>
      <p:ext uri="{BB962C8B-B14F-4D97-AF65-F5344CB8AC3E}">
        <p14:creationId xmlns:p14="http://schemas.microsoft.com/office/powerpoint/2010/main" val="10473670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30067" name="Oval 19"/>
          <p:cNvSpPr>
            <a:spLocks noChangeArrowheads="1"/>
          </p:cNvSpPr>
          <p:nvPr/>
        </p:nvSpPr>
        <p:spPr bwMode="auto">
          <a:xfrm>
            <a:off x="1814394" y="1439058"/>
            <a:ext cx="5105400" cy="2209800"/>
          </a:xfrm>
          <a:prstGeom prst="ellipse">
            <a:avLst/>
          </a:prstGeom>
          <a:gradFill flip="none" rotWithShape="1">
            <a:gsLst>
              <a:gs pos="87000">
                <a:srgbClr val="FFFFFF"/>
              </a:gs>
              <a:gs pos="0">
                <a:schemeClr val="accent5">
                  <a:lumMod val="40000"/>
                  <a:lumOff val="60000"/>
                </a:schemeClr>
              </a:gs>
            </a:gsLst>
            <a:path path="rect">
              <a:fillToRect l="50000" t="50000" r="50000" b="50000"/>
            </a:path>
            <a:tileRect/>
          </a:gradFill>
          <a:ln w="9525">
            <a:noFill/>
            <a:miter lim="800000"/>
            <a:headEnd/>
            <a:tailEnd/>
          </a:ln>
          <a:effectLst/>
        </p:spPr>
        <p:txBody>
          <a:bodyPr wrap="none" anchor="ctr"/>
          <a:lstStyle/>
          <a:p>
            <a:endParaRPr lang="en-US" dirty="0"/>
          </a:p>
        </p:txBody>
      </p:sp>
      <p:sp>
        <p:nvSpPr>
          <p:cNvPr id="130074" name="Rectangle 26"/>
          <p:cNvSpPr>
            <a:spLocks noGrp="1" noChangeArrowheads="1"/>
          </p:cNvSpPr>
          <p:nvPr>
            <p:ph type="title"/>
          </p:nvPr>
        </p:nvSpPr>
        <p:spPr/>
        <p:txBody>
          <a:bodyPr>
            <a:normAutofit fontScale="90000"/>
          </a:bodyPr>
          <a:lstStyle/>
          <a:p>
            <a:r>
              <a:rPr lang="en-US" dirty="0"/>
              <a:t>Systems Development Life Cycle </a:t>
            </a:r>
          </a:p>
        </p:txBody>
      </p:sp>
      <p:sp>
        <p:nvSpPr>
          <p:cNvPr id="130051" name="Rectangle 3"/>
          <p:cNvSpPr>
            <a:spLocks noChangeArrowheads="1"/>
          </p:cNvSpPr>
          <p:nvPr/>
        </p:nvSpPr>
        <p:spPr bwMode="auto">
          <a:xfrm>
            <a:off x="400833" y="742951"/>
            <a:ext cx="2057400" cy="794152"/>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r>
              <a:rPr lang="en-US" sz="2400" b="1" dirty="0">
                <a:solidFill>
                  <a:schemeClr val="bg1"/>
                </a:solidFill>
                <a:latin typeface="Arial Narrow" pitchFamily="34" charset="0"/>
              </a:rPr>
              <a:t>Project Initiation</a:t>
            </a:r>
          </a:p>
          <a:p>
            <a:pPr algn="ctr" eaLnBrk="0" hangingPunct="0"/>
            <a:r>
              <a:rPr lang="en-US" sz="2400" b="1" dirty="0">
                <a:solidFill>
                  <a:schemeClr val="bg1"/>
                </a:solidFill>
                <a:latin typeface="Arial Narrow" pitchFamily="34" charset="0"/>
              </a:rPr>
              <a:t> and Planning</a:t>
            </a:r>
          </a:p>
        </p:txBody>
      </p:sp>
      <p:sp>
        <p:nvSpPr>
          <p:cNvPr id="130052" name="Rectangle 4"/>
          <p:cNvSpPr>
            <a:spLocks noChangeArrowheads="1"/>
          </p:cNvSpPr>
          <p:nvPr/>
        </p:nvSpPr>
        <p:spPr bwMode="auto">
          <a:xfrm>
            <a:off x="1710220" y="1673086"/>
            <a:ext cx="2057400" cy="507371"/>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r>
              <a:rPr lang="en-US" sz="2400" b="1" dirty="0">
                <a:solidFill>
                  <a:schemeClr val="bg1"/>
                </a:solidFill>
                <a:latin typeface="Arial Narrow" pitchFamily="34" charset="0"/>
              </a:rPr>
              <a:t>Analysis</a:t>
            </a:r>
          </a:p>
        </p:txBody>
      </p:sp>
      <p:sp>
        <p:nvSpPr>
          <p:cNvPr id="130053" name="Rectangle 5"/>
          <p:cNvSpPr>
            <a:spLocks noChangeArrowheads="1"/>
          </p:cNvSpPr>
          <p:nvPr/>
        </p:nvSpPr>
        <p:spPr bwMode="auto">
          <a:xfrm>
            <a:off x="4328994" y="2961444"/>
            <a:ext cx="2057400" cy="507371"/>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r>
              <a:rPr lang="en-US" sz="2400" b="1" dirty="0">
                <a:solidFill>
                  <a:schemeClr val="bg1"/>
                </a:solidFill>
                <a:latin typeface="Arial Narrow" pitchFamily="34" charset="0"/>
              </a:rPr>
              <a:t>Physical Design</a:t>
            </a:r>
          </a:p>
        </p:txBody>
      </p:sp>
      <p:sp>
        <p:nvSpPr>
          <p:cNvPr id="130054" name="Rectangle 6"/>
          <p:cNvSpPr>
            <a:spLocks noChangeArrowheads="1"/>
          </p:cNvSpPr>
          <p:nvPr/>
        </p:nvSpPr>
        <p:spPr bwMode="auto">
          <a:xfrm>
            <a:off x="5638381" y="3604798"/>
            <a:ext cx="2057400" cy="507371"/>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r>
              <a:rPr lang="en-US" sz="2400" b="1" dirty="0">
                <a:solidFill>
                  <a:schemeClr val="bg1"/>
                </a:solidFill>
                <a:latin typeface="Arial Narrow" pitchFamily="34" charset="0"/>
              </a:rPr>
              <a:t>Implementation</a:t>
            </a:r>
          </a:p>
        </p:txBody>
      </p:sp>
      <p:sp>
        <p:nvSpPr>
          <p:cNvPr id="130055" name="Rectangle 7"/>
          <p:cNvSpPr>
            <a:spLocks noChangeArrowheads="1"/>
          </p:cNvSpPr>
          <p:nvPr/>
        </p:nvSpPr>
        <p:spPr bwMode="auto">
          <a:xfrm>
            <a:off x="6947770" y="4248150"/>
            <a:ext cx="2057400" cy="507371"/>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r>
              <a:rPr lang="en-US" sz="2400" b="1" dirty="0">
                <a:solidFill>
                  <a:schemeClr val="bg1"/>
                </a:solidFill>
                <a:latin typeface="Arial Narrow" pitchFamily="34" charset="0"/>
              </a:rPr>
              <a:t>Maintenance</a:t>
            </a:r>
          </a:p>
        </p:txBody>
      </p:sp>
      <p:sp>
        <p:nvSpPr>
          <p:cNvPr id="130056" name="Rectangle 8"/>
          <p:cNvSpPr>
            <a:spLocks noChangeArrowheads="1"/>
          </p:cNvSpPr>
          <p:nvPr/>
        </p:nvSpPr>
        <p:spPr bwMode="auto">
          <a:xfrm>
            <a:off x="3019607" y="2316440"/>
            <a:ext cx="2057400" cy="509021"/>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r>
              <a:rPr lang="en-US" sz="2400" b="1" dirty="0">
                <a:solidFill>
                  <a:schemeClr val="bg2"/>
                </a:solidFill>
                <a:latin typeface="Arial Narrow" pitchFamily="34" charset="0"/>
              </a:rPr>
              <a:t>Logical Design</a:t>
            </a:r>
          </a:p>
        </p:txBody>
      </p:sp>
      <p:sp>
        <p:nvSpPr>
          <p:cNvPr id="130057" name="Arc 9"/>
          <p:cNvSpPr>
            <a:spLocks/>
          </p:cNvSpPr>
          <p:nvPr/>
        </p:nvSpPr>
        <p:spPr bwMode="auto">
          <a:xfrm>
            <a:off x="2458233" y="1199465"/>
            <a:ext cx="838200" cy="4000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arrow" w="med" len="med"/>
          </a:ln>
          <a:effectLst/>
        </p:spPr>
        <p:txBody>
          <a:bodyPr wrap="none" anchor="ctr"/>
          <a:lstStyle/>
          <a:p>
            <a:endParaRPr lang="en-US" dirty="0"/>
          </a:p>
        </p:txBody>
      </p:sp>
      <p:sp>
        <p:nvSpPr>
          <p:cNvPr id="130058" name="Arc 10"/>
          <p:cNvSpPr>
            <a:spLocks/>
          </p:cNvSpPr>
          <p:nvPr/>
        </p:nvSpPr>
        <p:spPr bwMode="auto">
          <a:xfrm>
            <a:off x="3803528" y="1878904"/>
            <a:ext cx="838200" cy="4000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arrow" w="med" len="med"/>
          </a:ln>
          <a:effectLst/>
        </p:spPr>
        <p:txBody>
          <a:bodyPr wrap="none" anchor="ctr"/>
          <a:lstStyle/>
          <a:p>
            <a:endParaRPr lang="en-US" dirty="0"/>
          </a:p>
        </p:txBody>
      </p:sp>
      <p:sp>
        <p:nvSpPr>
          <p:cNvPr id="130059" name="Arc 11"/>
          <p:cNvSpPr>
            <a:spLocks/>
          </p:cNvSpPr>
          <p:nvPr/>
        </p:nvSpPr>
        <p:spPr bwMode="auto">
          <a:xfrm>
            <a:off x="5105400" y="2543958"/>
            <a:ext cx="838200" cy="4000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arrow" w="med" len="med"/>
          </a:ln>
          <a:effectLst/>
        </p:spPr>
        <p:txBody>
          <a:bodyPr wrap="none" anchor="ctr"/>
          <a:lstStyle/>
          <a:p>
            <a:endParaRPr lang="en-US" dirty="0"/>
          </a:p>
        </p:txBody>
      </p:sp>
      <p:sp>
        <p:nvSpPr>
          <p:cNvPr id="130060" name="Arc 12"/>
          <p:cNvSpPr>
            <a:spLocks/>
          </p:cNvSpPr>
          <p:nvPr/>
        </p:nvSpPr>
        <p:spPr bwMode="auto">
          <a:xfrm>
            <a:off x="6477000" y="3144033"/>
            <a:ext cx="838200" cy="4000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arrow" w="med" len="med"/>
          </a:ln>
          <a:effectLst/>
        </p:spPr>
        <p:txBody>
          <a:bodyPr wrap="none" anchor="ctr"/>
          <a:lstStyle/>
          <a:p>
            <a:endParaRPr lang="en-US" dirty="0"/>
          </a:p>
        </p:txBody>
      </p:sp>
      <p:sp>
        <p:nvSpPr>
          <p:cNvPr id="130061" name="Arc 13"/>
          <p:cNvSpPr>
            <a:spLocks/>
          </p:cNvSpPr>
          <p:nvPr/>
        </p:nvSpPr>
        <p:spPr bwMode="auto">
          <a:xfrm>
            <a:off x="7720833" y="3794995"/>
            <a:ext cx="838200" cy="4000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arrow" w="med" len="med"/>
          </a:ln>
          <a:effectLst/>
        </p:spPr>
        <p:txBody>
          <a:bodyPr wrap="none" anchor="ctr"/>
          <a:lstStyle/>
          <a:p>
            <a:endParaRPr lang="en-US" dirty="0"/>
          </a:p>
        </p:txBody>
      </p:sp>
      <p:sp>
        <p:nvSpPr>
          <p:cNvPr id="130062" name="Arc 14"/>
          <p:cNvSpPr>
            <a:spLocks/>
          </p:cNvSpPr>
          <p:nvPr/>
        </p:nvSpPr>
        <p:spPr bwMode="auto">
          <a:xfrm flipH="1" flipV="1">
            <a:off x="5852994" y="4247367"/>
            <a:ext cx="1066800" cy="4000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arrow" w="med" len="med"/>
          </a:ln>
          <a:effectLst/>
        </p:spPr>
        <p:txBody>
          <a:bodyPr wrap="none" anchor="ctr"/>
          <a:lstStyle/>
          <a:p>
            <a:endParaRPr lang="en-US" dirty="0"/>
          </a:p>
        </p:txBody>
      </p:sp>
      <p:sp>
        <p:nvSpPr>
          <p:cNvPr id="130063" name="Arc 15"/>
          <p:cNvSpPr>
            <a:spLocks/>
          </p:cNvSpPr>
          <p:nvPr/>
        </p:nvSpPr>
        <p:spPr bwMode="auto">
          <a:xfrm flipH="1" flipV="1">
            <a:off x="4543607" y="3599667"/>
            <a:ext cx="1066800" cy="4000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arrow" w="med" len="med"/>
          </a:ln>
          <a:effectLst/>
        </p:spPr>
        <p:txBody>
          <a:bodyPr wrap="none" anchor="ctr"/>
          <a:lstStyle/>
          <a:p>
            <a:endParaRPr lang="en-US" dirty="0"/>
          </a:p>
        </p:txBody>
      </p:sp>
      <p:sp>
        <p:nvSpPr>
          <p:cNvPr id="130064" name="Arc 16"/>
          <p:cNvSpPr>
            <a:spLocks/>
          </p:cNvSpPr>
          <p:nvPr/>
        </p:nvSpPr>
        <p:spPr bwMode="auto">
          <a:xfrm flipH="1" flipV="1">
            <a:off x="3234220" y="2929916"/>
            <a:ext cx="1066800" cy="4000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arrow" w="med" len="med"/>
          </a:ln>
          <a:effectLst/>
        </p:spPr>
        <p:txBody>
          <a:bodyPr wrap="none" anchor="ctr"/>
          <a:lstStyle/>
          <a:p>
            <a:endParaRPr lang="en-US" dirty="0"/>
          </a:p>
        </p:txBody>
      </p:sp>
      <p:sp>
        <p:nvSpPr>
          <p:cNvPr id="130065" name="Arc 17"/>
          <p:cNvSpPr>
            <a:spLocks/>
          </p:cNvSpPr>
          <p:nvPr/>
        </p:nvSpPr>
        <p:spPr bwMode="auto">
          <a:xfrm flipH="1" flipV="1">
            <a:off x="2105207" y="2278954"/>
            <a:ext cx="914400" cy="4000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arrow" w="med" len="med"/>
          </a:ln>
          <a:effectLst/>
        </p:spPr>
        <p:txBody>
          <a:bodyPr wrap="none" anchor="ctr"/>
          <a:lstStyle/>
          <a:p>
            <a:endParaRPr lang="en-US" dirty="0"/>
          </a:p>
        </p:txBody>
      </p:sp>
      <p:sp>
        <p:nvSpPr>
          <p:cNvPr id="130066" name="Arc 18"/>
          <p:cNvSpPr>
            <a:spLocks/>
          </p:cNvSpPr>
          <p:nvPr/>
        </p:nvSpPr>
        <p:spPr bwMode="auto">
          <a:xfrm flipH="1" flipV="1">
            <a:off x="825047" y="1628775"/>
            <a:ext cx="914400" cy="4000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arrow" w="med" len="med"/>
          </a:ln>
          <a:effectLst/>
        </p:spPr>
        <p:txBody>
          <a:bodyPr wrap="none" anchor="ctr"/>
          <a:lstStyle/>
          <a:p>
            <a:endParaRPr lang="en-US" dirty="0"/>
          </a:p>
        </p:txBody>
      </p:sp>
      <p:sp>
        <p:nvSpPr>
          <p:cNvPr id="130068" name="Text Box 20"/>
          <p:cNvSpPr txBox="1">
            <a:spLocks noChangeArrowheads="1"/>
          </p:cNvSpPr>
          <p:nvPr/>
        </p:nvSpPr>
        <p:spPr bwMode="auto">
          <a:xfrm>
            <a:off x="112056" y="3455726"/>
            <a:ext cx="3807545" cy="1569660"/>
          </a:xfrm>
          <a:prstGeom prst="rect">
            <a:avLst/>
          </a:prstGeom>
          <a:noFill/>
          <a:ln w="9525">
            <a:noFill/>
            <a:miter lim="800000"/>
            <a:headEnd/>
            <a:tailEnd/>
          </a:ln>
          <a:effectLst/>
        </p:spPr>
        <p:txBody>
          <a:bodyPr wrap="square">
            <a:spAutoFit/>
          </a:bodyPr>
          <a:lstStyle/>
          <a:p>
            <a:pPr algn="l">
              <a:spcBef>
                <a:spcPct val="50000"/>
              </a:spcBef>
            </a:pPr>
            <a:r>
              <a:rPr lang="en-US" sz="2400" dirty="0">
                <a:solidFill>
                  <a:schemeClr val="accent1"/>
                </a:solidFill>
                <a:effectLst/>
                <a:latin typeface="Segoe UI Light" panose="020B0502040204020203" pitchFamily="34" charset="0"/>
                <a:cs typeface="Segoe UI Light" panose="020B0502040204020203" pitchFamily="34" charset="0"/>
              </a:rPr>
              <a:t>Our focus is on designing information stores</a:t>
            </a:r>
            <a:br>
              <a:rPr lang="en-US" sz="2400" dirty="0">
                <a:solidFill>
                  <a:schemeClr val="accent1"/>
                </a:solidFill>
                <a:effectLst/>
                <a:latin typeface="Segoe UI Light" panose="020B0502040204020203" pitchFamily="34" charset="0"/>
                <a:cs typeface="Segoe UI Light" panose="020B0502040204020203" pitchFamily="34" charset="0"/>
              </a:rPr>
            </a:br>
            <a:r>
              <a:rPr lang="en-US" sz="2400" dirty="0">
                <a:solidFill>
                  <a:schemeClr val="accent1"/>
                </a:solidFill>
                <a:effectLst/>
                <a:latin typeface="Segoe UI Light" panose="020B0502040204020203" pitchFamily="34" charset="0"/>
                <a:cs typeface="Segoe UI Light" panose="020B0502040204020203" pitchFamily="34" charset="0"/>
              </a:rPr>
              <a:t>so that they fit the needs</a:t>
            </a:r>
            <a:br>
              <a:rPr lang="en-US" sz="2400" dirty="0">
                <a:solidFill>
                  <a:schemeClr val="accent1"/>
                </a:solidFill>
                <a:effectLst/>
                <a:latin typeface="Segoe UI Light" panose="020B0502040204020203" pitchFamily="34" charset="0"/>
                <a:cs typeface="Segoe UI Light" panose="020B0502040204020203" pitchFamily="34" charset="0"/>
              </a:rPr>
            </a:br>
            <a:r>
              <a:rPr lang="en-US" sz="2400" dirty="0">
                <a:solidFill>
                  <a:schemeClr val="accent1"/>
                </a:solidFill>
                <a:effectLst/>
                <a:latin typeface="Segoe UI Light" panose="020B0502040204020203" pitchFamily="34" charset="0"/>
                <a:cs typeface="Segoe UI Light" panose="020B0502040204020203" pitchFamily="34" charset="0"/>
              </a:rPr>
              <a:t>of an organization</a:t>
            </a:r>
          </a:p>
        </p:txBody>
      </p:sp>
    </p:spTree>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0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00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67" grpId="0" animBg="1"/>
      <p:bldP spid="13006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669E736-E711-1042-A6CA-1FC4F3DD5E48}"/>
              </a:ext>
            </a:extLst>
          </p:cNvPr>
          <p:cNvSpPr>
            <a:spLocks noGrp="1" noChangeArrowheads="1"/>
          </p:cNvSpPr>
          <p:nvPr>
            <p:ph type="title" idx="4294967295"/>
          </p:nvPr>
        </p:nvSpPr>
        <p:spPr>
          <a:xfrm>
            <a:off x="1843088" y="246460"/>
            <a:ext cx="6057900" cy="457200"/>
          </a:xfrm>
        </p:spPr>
        <p:txBody>
          <a:bodyPr/>
          <a:lstStyle/>
          <a:p>
            <a:r>
              <a:rPr lang="en-US" altLang="en-US" sz="2100">
                <a:ea typeface="ＭＳ Ｐゴシック" panose="020B0600070205080204" pitchFamily="34" charset="-128"/>
              </a:rPr>
              <a:t>Drawbacks of using file systems to store data</a:t>
            </a:r>
          </a:p>
        </p:txBody>
      </p:sp>
      <p:sp>
        <p:nvSpPr>
          <p:cNvPr id="13315" name="Rectangle 3">
            <a:extLst>
              <a:ext uri="{FF2B5EF4-FFF2-40B4-BE49-F238E27FC236}">
                <a16:creationId xmlns:a16="http://schemas.microsoft.com/office/drawing/2014/main" id="{750F930D-6B97-614A-905E-5D155FA8FD96}"/>
              </a:ext>
            </a:extLst>
          </p:cNvPr>
          <p:cNvSpPr>
            <a:spLocks noGrp="1" noChangeArrowheads="1"/>
          </p:cNvSpPr>
          <p:nvPr>
            <p:ph type="body" idx="4294967295"/>
          </p:nvPr>
        </p:nvSpPr>
        <p:spPr>
          <a:xfrm>
            <a:off x="2315766" y="586979"/>
            <a:ext cx="5685234" cy="4101703"/>
          </a:xfrm>
        </p:spPr>
        <p:txBody>
          <a:bodyPr>
            <a:normAutofit lnSpcReduction="10000"/>
          </a:bodyPr>
          <a:lstStyle/>
          <a:p>
            <a:pPr>
              <a:buFont typeface="Monotype Sorts" pitchFamily="2" charset="2"/>
              <a:buNone/>
            </a:pPr>
            <a:endParaRPr lang="en-US" altLang="en-US">
              <a:ea typeface="ＭＳ Ｐゴシック" panose="020B0600070205080204" pitchFamily="34" charset="-128"/>
            </a:endParaRPr>
          </a:p>
          <a:p>
            <a:r>
              <a:rPr lang="en-US" altLang="en-US">
                <a:ea typeface="ＭＳ Ｐゴシック" panose="020B0600070205080204" pitchFamily="34" charset="-128"/>
              </a:rPr>
              <a:t>Data redundancy and inconsistency</a:t>
            </a:r>
          </a:p>
          <a:p>
            <a:pPr lvl="1"/>
            <a:r>
              <a:rPr lang="en-US" altLang="en-US">
                <a:ea typeface="ＭＳ Ｐゴシック" panose="020B0600070205080204" pitchFamily="34" charset="-128"/>
              </a:rPr>
              <a:t>Multiple file formats, duplication of information in different files</a:t>
            </a:r>
          </a:p>
          <a:p>
            <a:r>
              <a:rPr lang="en-US" altLang="en-US">
                <a:ea typeface="ＭＳ Ｐゴシック" panose="020B0600070205080204" pitchFamily="34" charset="-128"/>
              </a:rPr>
              <a:t>Difficulty in accessing data </a:t>
            </a:r>
          </a:p>
          <a:p>
            <a:pPr lvl="1"/>
            <a:r>
              <a:rPr lang="en-US" altLang="en-US">
                <a:ea typeface="ＭＳ Ｐゴシック" panose="020B0600070205080204" pitchFamily="34" charset="-128"/>
              </a:rPr>
              <a:t>Need to write a new program to carry out each new task</a:t>
            </a:r>
          </a:p>
          <a:p>
            <a:r>
              <a:rPr lang="en-US" altLang="en-US">
                <a:ea typeface="ＭＳ Ｐゴシック" panose="020B0600070205080204" pitchFamily="34" charset="-128"/>
              </a:rPr>
              <a:t>Data isolation </a:t>
            </a:r>
          </a:p>
          <a:p>
            <a:pPr lvl="1"/>
            <a:r>
              <a:rPr lang="en-US" altLang="en-US">
                <a:ea typeface="ＭＳ Ｐゴシック" panose="020B0600070205080204" pitchFamily="34" charset="-128"/>
              </a:rPr>
              <a:t>Multiple files and formats</a:t>
            </a:r>
          </a:p>
          <a:p>
            <a:r>
              <a:rPr lang="en-US" altLang="en-US">
                <a:ea typeface="ＭＳ Ｐゴシック" panose="020B0600070205080204" pitchFamily="34" charset="-128"/>
              </a:rPr>
              <a:t>Integrity problems</a:t>
            </a:r>
          </a:p>
          <a:p>
            <a:pPr lvl="1"/>
            <a:r>
              <a:rPr lang="en-US" altLang="en-US">
                <a:ea typeface="ＭＳ Ｐゴシック" panose="020B0600070205080204" pitchFamily="34" charset="-128"/>
              </a:rPr>
              <a:t>Integrity constraints  (e.g., account balance &gt; 0) become “buried” in program code rather than being stated explicitly</a:t>
            </a:r>
          </a:p>
          <a:p>
            <a:pPr lvl="1"/>
            <a:r>
              <a:rPr lang="en-US" altLang="en-US">
                <a:ea typeface="ＭＳ Ｐゴシック" panose="020B0600070205080204" pitchFamily="34" charset="-128"/>
              </a:rPr>
              <a:t>Hard to add new constraints or change existing ones</a:t>
            </a:r>
          </a:p>
        </p:txBody>
      </p:sp>
    </p:spTree>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500"/>
                                        <p:tgtEl>
                                          <p:spTgt spid="133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fade">
                                      <p:cBhvr>
                                        <p:cTn id="12" dur="500"/>
                                        <p:tgtEl>
                                          <p:spTgt spid="1331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animEffect transition="in" filter="fade">
                                      <p:cBhvr>
                                        <p:cTn id="15" dur="500"/>
                                        <p:tgtEl>
                                          <p:spTgt spid="1331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315">
                                            <p:txEl>
                                              <p:pRg st="3" end="3"/>
                                            </p:txEl>
                                          </p:spTgt>
                                        </p:tgtEl>
                                        <p:attrNameLst>
                                          <p:attrName>style.visibility</p:attrName>
                                        </p:attrNameLst>
                                      </p:cBhvr>
                                      <p:to>
                                        <p:strVal val="visible"/>
                                      </p:to>
                                    </p:set>
                                    <p:animEffect transition="in" filter="fade">
                                      <p:cBhvr>
                                        <p:cTn id="20" dur="500"/>
                                        <p:tgtEl>
                                          <p:spTgt spid="1331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315">
                                            <p:txEl>
                                              <p:pRg st="4" end="4"/>
                                            </p:txEl>
                                          </p:spTgt>
                                        </p:tgtEl>
                                        <p:attrNameLst>
                                          <p:attrName>style.visibility</p:attrName>
                                        </p:attrNameLst>
                                      </p:cBhvr>
                                      <p:to>
                                        <p:strVal val="visible"/>
                                      </p:to>
                                    </p:set>
                                    <p:animEffect transition="in" filter="fade">
                                      <p:cBhvr>
                                        <p:cTn id="23" dur="500"/>
                                        <p:tgtEl>
                                          <p:spTgt spid="13315">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315">
                                            <p:txEl>
                                              <p:pRg st="5" end="5"/>
                                            </p:txEl>
                                          </p:spTgt>
                                        </p:tgtEl>
                                        <p:attrNameLst>
                                          <p:attrName>style.visibility</p:attrName>
                                        </p:attrNameLst>
                                      </p:cBhvr>
                                      <p:to>
                                        <p:strVal val="visible"/>
                                      </p:to>
                                    </p:set>
                                    <p:animEffect transition="in" filter="fade">
                                      <p:cBhvr>
                                        <p:cTn id="28" dur="500"/>
                                        <p:tgtEl>
                                          <p:spTgt spid="1331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315">
                                            <p:txEl>
                                              <p:pRg st="6" end="6"/>
                                            </p:txEl>
                                          </p:spTgt>
                                        </p:tgtEl>
                                        <p:attrNameLst>
                                          <p:attrName>style.visibility</p:attrName>
                                        </p:attrNameLst>
                                      </p:cBhvr>
                                      <p:to>
                                        <p:strVal val="visible"/>
                                      </p:to>
                                    </p:set>
                                    <p:animEffect transition="in" filter="fade">
                                      <p:cBhvr>
                                        <p:cTn id="31" dur="500"/>
                                        <p:tgtEl>
                                          <p:spTgt spid="13315">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3315">
                                            <p:txEl>
                                              <p:pRg st="7" end="7"/>
                                            </p:txEl>
                                          </p:spTgt>
                                        </p:tgtEl>
                                        <p:attrNameLst>
                                          <p:attrName>style.visibility</p:attrName>
                                        </p:attrNameLst>
                                      </p:cBhvr>
                                      <p:to>
                                        <p:strVal val="visible"/>
                                      </p:to>
                                    </p:set>
                                    <p:animEffect transition="in" filter="fade">
                                      <p:cBhvr>
                                        <p:cTn id="36" dur="500"/>
                                        <p:tgtEl>
                                          <p:spTgt spid="13315">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315">
                                            <p:txEl>
                                              <p:pRg st="8" end="8"/>
                                            </p:txEl>
                                          </p:spTgt>
                                        </p:tgtEl>
                                        <p:attrNameLst>
                                          <p:attrName>style.visibility</p:attrName>
                                        </p:attrNameLst>
                                      </p:cBhvr>
                                      <p:to>
                                        <p:strVal val="visible"/>
                                      </p:to>
                                    </p:set>
                                    <p:animEffect transition="in" filter="fade">
                                      <p:cBhvr>
                                        <p:cTn id="39" dur="500"/>
                                        <p:tgtEl>
                                          <p:spTgt spid="13315">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315">
                                            <p:txEl>
                                              <p:pRg st="9" end="9"/>
                                            </p:txEl>
                                          </p:spTgt>
                                        </p:tgtEl>
                                        <p:attrNameLst>
                                          <p:attrName>style.visibility</p:attrName>
                                        </p:attrNameLst>
                                      </p:cBhvr>
                                      <p:to>
                                        <p:strVal val="visible"/>
                                      </p:to>
                                    </p:set>
                                    <p:animEffect transition="in" filter="fade">
                                      <p:cBhvr>
                                        <p:cTn id="42" dur="500"/>
                                        <p:tgtEl>
                                          <p:spTgt spid="133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7AD3F8C0-EFDE-8C4E-A54F-297FEF43FB10}"/>
              </a:ext>
            </a:extLst>
          </p:cNvPr>
          <p:cNvSpPr>
            <a:spLocks noGrp="1" noChangeArrowheads="1"/>
          </p:cNvSpPr>
          <p:nvPr>
            <p:ph type="title" idx="4294967295"/>
          </p:nvPr>
        </p:nvSpPr>
        <p:spPr>
          <a:xfrm>
            <a:off x="1762125" y="244079"/>
            <a:ext cx="6057900" cy="457200"/>
          </a:xfrm>
        </p:spPr>
        <p:txBody>
          <a:bodyPr/>
          <a:lstStyle/>
          <a:p>
            <a:r>
              <a:rPr lang="en-US" altLang="en-US" sz="1800">
                <a:ea typeface="ＭＳ Ｐゴシック" panose="020B0600070205080204" pitchFamily="34" charset="-128"/>
              </a:rPr>
              <a:t>Drawbacks of using file systems to store data (Cont.)</a:t>
            </a:r>
          </a:p>
        </p:txBody>
      </p:sp>
      <p:sp>
        <p:nvSpPr>
          <p:cNvPr id="15363" name="Rectangle 3">
            <a:extLst>
              <a:ext uri="{FF2B5EF4-FFF2-40B4-BE49-F238E27FC236}">
                <a16:creationId xmlns:a16="http://schemas.microsoft.com/office/drawing/2014/main" id="{226E8639-3142-F845-8F48-EB635EA45803}"/>
              </a:ext>
            </a:extLst>
          </p:cNvPr>
          <p:cNvSpPr>
            <a:spLocks noGrp="1" noChangeArrowheads="1"/>
          </p:cNvSpPr>
          <p:nvPr>
            <p:ph type="body" idx="4294967295"/>
          </p:nvPr>
        </p:nvSpPr>
        <p:spPr>
          <a:xfrm>
            <a:off x="1504950" y="776288"/>
            <a:ext cx="5712619" cy="3657600"/>
          </a:xfrm>
        </p:spPr>
        <p:txBody>
          <a:bodyPr>
            <a:normAutofit lnSpcReduction="10000"/>
          </a:bodyPr>
          <a:lstStyle/>
          <a:p>
            <a:pPr>
              <a:buFont typeface="Monotype Sorts" pitchFamily="2" charset="2"/>
              <a:buNone/>
            </a:pPr>
            <a:endParaRPr lang="en-US" altLang="en-US" sz="1200">
              <a:ea typeface="ＭＳ Ｐゴシック" panose="020B0600070205080204" pitchFamily="34" charset="-128"/>
            </a:endParaRPr>
          </a:p>
          <a:p>
            <a:r>
              <a:rPr lang="en-US" altLang="en-US" sz="1500">
                <a:ea typeface="ＭＳ Ｐゴシック" panose="020B0600070205080204" pitchFamily="34" charset="-128"/>
              </a:rPr>
              <a:t>Atomicity of updates</a:t>
            </a:r>
          </a:p>
          <a:p>
            <a:pPr lvl="1"/>
            <a:r>
              <a:rPr lang="en-US" altLang="en-US" sz="1350">
                <a:ea typeface="ＭＳ Ｐゴシック" panose="020B0600070205080204" pitchFamily="34" charset="-128"/>
              </a:rPr>
              <a:t>Failures may leave database in an inconsistent state with partial updates carried out</a:t>
            </a:r>
          </a:p>
          <a:p>
            <a:pPr lvl="1"/>
            <a:r>
              <a:rPr lang="en-US" altLang="en-US" sz="1350">
                <a:ea typeface="ＭＳ Ｐゴシック" panose="020B0600070205080204" pitchFamily="34" charset="-128"/>
              </a:rPr>
              <a:t>Example: Transfer of funds from one account to another should either complete or not happen at all</a:t>
            </a:r>
          </a:p>
          <a:p>
            <a:r>
              <a:rPr lang="en-US" altLang="en-US" sz="1500">
                <a:ea typeface="ＭＳ Ｐゴシック" panose="020B0600070205080204" pitchFamily="34" charset="-128"/>
              </a:rPr>
              <a:t>Concurrent access by multiple users</a:t>
            </a:r>
          </a:p>
          <a:p>
            <a:pPr lvl="1"/>
            <a:r>
              <a:rPr lang="en-US" altLang="en-US" sz="1350">
                <a:ea typeface="ＭＳ Ｐゴシック" panose="020B0600070205080204" pitchFamily="34" charset="-128"/>
              </a:rPr>
              <a:t>Concurrent access needed for performance</a:t>
            </a:r>
          </a:p>
          <a:p>
            <a:pPr lvl="1"/>
            <a:r>
              <a:rPr lang="en-US" altLang="en-US" sz="1350">
                <a:ea typeface="ＭＳ Ｐゴシック" panose="020B0600070205080204" pitchFamily="34" charset="-128"/>
              </a:rPr>
              <a:t>Uncontrolled concurrent accesses can lead to inconsistencies</a:t>
            </a:r>
          </a:p>
          <a:p>
            <a:pPr lvl="2"/>
            <a:r>
              <a:rPr lang="en-US" altLang="en-US" sz="1200">
                <a:ea typeface="ＭＳ Ｐゴシック" panose="020B0600070205080204" pitchFamily="34" charset="-128"/>
              </a:rPr>
              <a:t>Example: Two people reading a balance (say 100) and updating it by withdrawing money (say 50 each) at the same time</a:t>
            </a:r>
          </a:p>
          <a:p>
            <a:r>
              <a:rPr lang="en-US" altLang="en-US" sz="1500">
                <a:ea typeface="ＭＳ Ｐゴシック" panose="020B0600070205080204" pitchFamily="34" charset="-128"/>
              </a:rPr>
              <a:t>Security problems</a:t>
            </a:r>
          </a:p>
          <a:p>
            <a:pPr lvl="1"/>
            <a:r>
              <a:rPr lang="en-US" altLang="en-US" sz="1350">
                <a:ea typeface="ＭＳ Ｐゴシック" panose="020B0600070205080204" pitchFamily="34" charset="-128"/>
              </a:rPr>
              <a:t>Hard to provide user access to some, but not all, data</a:t>
            </a:r>
          </a:p>
          <a:p>
            <a:pPr>
              <a:buFont typeface="Monotype Sorts" pitchFamily="2" charset="2"/>
              <a:buNone/>
            </a:pPr>
            <a:endParaRPr lang="en-US" altLang="en-US" sz="1050">
              <a:ea typeface="ＭＳ Ｐゴシック" panose="020B0600070205080204" pitchFamily="34" charset="-128"/>
            </a:endParaRPr>
          </a:p>
          <a:p>
            <a:pPr>
              <a:buFont typeface="Monotype Sorts" pitchFamily="2" charset="2"/>
              <a:buNone/>
            </a:pPr>
            <a:r>
              <a:rPr lang="en-US" altLang="en-US" sz="1500" b="1">
                <a:solidFill>
                  <a:srgbClr val="FF0000"/>
                </a:solidFill>
                <a:ea typeface="ＭＳ Ｐゴシック" panose="020B0600070205080204" pitchFamily="34" charset="-128"/>
              </a:rPr>
              <a:t>Database systems offer solutions to all the above problems</a:t>
            </a:r>
          </a:p>
        </p:txBody>
      </p:sp>
    </p:spTree>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Effect transition="in" filter="fade">
                                      <p:cBhvr>
                                        <p:cTn id="7" dur="500"/>
                                        <p:tgtEl>
                                          <p:spTgt spid="1536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363">
                                            <p:txEl>
                                              <p:pRg st="2" end="2"/>
                                            </p:txEl>
                                          </p:spTgt>
                                        </p:tgtEl>
                                        <p:attrNameLst>
                                          <p:attrName>style.visibility</p:attrName>
                                        </p:attrNameLst>
                                      </p:cBhvr>
                                      <p:to>
                                        <p:strVal val="visible"/>
                                      </p:to>
                                    </p:set>
                                    <p:animEffect transition="in" filter="fade">
                                      <p:cBhvr>
                                        <p:cTn id="10" dur="500"/>
                                        <p:tgtEl>
                                          <p:spTgt spid="1536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363">
                                            <p:txEl>
                                              <p:pRg st="3" end="3"/>
                                            </p:txEl>
                                          </p:spTgt>
                                        </p:tgtEl>
                                        <p:attrNameLst>
                                          <p:attrName>style.visibility</p:attrName>
                                        </p:attrNameLst>
                                      </p:cBhvr>
                                      <p:to>
                                        <p:strVal val="visible"/>
                                      </p:to>
                                    </p:set>
                                    <p:animEffect transition="in" filter="fade">
                                      <p:cBhvr>
                                        <p:cTn id="13" dur="500"/>
                                        <p:tgtEl>
                                          <p:spTgt spid="15363">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363">
                                            <p:txEl>
                                              <p:pRg st="4" end="4"/>
                                            </p:txEl>
                                          </p:spTgt>
                                        </p:tgtEl>
                                        <p:attrNameLst>
                                          <p:attrName>style.visibility</p:attrName>
                                        </p:attrNameLst>
                                      </p:cBhvr>
                                      <p:to>
                                        <p:strVal val="visible"/>
                                      </p:to>
                                    </p:set>
                                    <p:animEffect transition="in" filter="fade">
                                      <p:cBhvr>
                                        <p:cTn id="18" dur="500"/>
                                        <p:tgtEl>
                                          <p:spTgt spid="1536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363">
                                            <p:txEl>
                                              <p:pRg st="5" end="5"/>
                                            </p:txEl>
                                          </p:spTgt>
                                        </p:tgtEl>
                                        <p:attrNameLst>
                                          <p:attrName>style.visibility</p:attrName>
                                        </p:attrNameLst>
                                      </p:cBhvr>
                                      <p:to>
                                        <p:strVal val="visible"/>
                                      </p:to>
                                    </p:set>
                                    <p:animEffect transition="in" filter="fade">
                                      <p:cBhvr>
                                        <p:cTn id="21" dur="500"/>
                                        <p:tgtEl>
                                          <p:spTgt spid="1536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363">
                                            <p:txEl>
                                              <p:pRg st="6" end="6"/>
                                            </p:txEl>
                                          </p:spTgt>
                                        </p:tgtEl>
                                        <p:attrNameLst>
                                          <p:attrName>style.visibility</p:attrName>
                                        </p:attrNameLst>
                                      </p:cBhvr>
                                      <p:to>
                                        <p:strVal val="visible"/>
                                      </p:to>
                                    </p:set>
                                    <p:animEffect transition="in" filter="fade">
                                      <p:cBhvr>
                                        <p:cTn id="24" dur="500"/>
                                        <p:tgtEl>
                                          <p:spTgt spid="1536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363">
                                            <p:txEl>
                                              <p:pRg st="7" end="7"/>
                                            </p:txEl>
                                          </p:spTgt>
                                        </p:tgtEl>
                                        <p:attrNameLst>
                                          <p:attrName>style.visibility</p:attrName>
                                        </p:attrNameLst>
                                      </p:cBhvr>
                                      <p:to>
                                        <p:strVal val="visible"/>
                                      </p:to>
                                    </p:set>
                                    <p:animEffect transition="in" filter="fade">
                                      <p:cBhvr>
                                        <p:cTn id="27" dur="500"/>
                                        <p:tgtEl>
                                          <p:spTgt spid="15363">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363">
                                            <p:txEl>
                                              <p:pRg st="8" end="8"/>
                                            </p:txEl>
                                          </p:spTgt>
                                        </p:tgtEl>
                                        <p:attrNameLst>
                                          <p:attrName>style.visibility</p:attrName>
                                        </p:attrNameLst>
                                      </p:cBhvr>
                                      <p:to>
                                        <p:strVal val="visible"/>
                                      </p:to>
                                    </p:set>
                                    <p:animEffect transition="in" filter="fade">
                                      <p:cBhvr>
                                        <p:cTn id="32" dur="500"/>
                                        <p:tgtEl>
                                          <p:spTgt spid="15363">
                                            <p:txEl>
                                              <p:pRg st="8" end="8"/>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363">
                                            <p:txEl>
                                              <p:pRg st="9" end="9"/>
                                            </p:txEl>
                                          </p:spTgt>
                                        </p:tgtEl>
                                        <p:attrNameLst>
                                          <p:attrName>style.visibility</p:attrName>
                                        </p:attrNameLst>
                                      </p:cBhvr>
                                      <p:to>
                                        <p:strVal val="visible"/>
                                      </p:to>
                                    </p:set>
                                    <p:animEffect transition="in" filter="fade">
                                      <p:cBhvr>
                                        <p:cTn id="35" dur="500"/>
                                        <p:tgtEl>
                                          <p:spTgt spid="15363">
                                            <p:txEl>
                                              <p:pRg st="9" end="9"/>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5363">
                                            <p:txEl>
                                              <p:pRg st="11" end="11"/>
                                            </p:txEl>
                                          </p:spTgt>
                                        </p:tgtEl>
                                        <p:attrNameLst>
                                          <p:attrName>style.visibility</p:attrName>
                                        </p:attrNameLst>
                                      </p:cBhvr>
                                      <p:to>
                                        <p:strVal val="visible"/>
                                      </p:to>
                                    </p:set>
                                    <p:animEffect transition="in" filter="fade">
                                      <p:cBhvr>
                                        <p:cTn id="40" dur="500"/>
                                        <p:tgtEl>
                                          <p:spTgt spid="1536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D48BACCE-1D43-054F-A208-3C9D21909E6A}"/>
              </a:ext>
            </a:extLst>
          </p:cNvPr>
          <p:cNvSpPr>
            <a:spLocks noGrp="1" noChangeArrowheads="1"/>
          </p:cNvSpPr>
          <p:nvPr>
            <p:ph type="title" idx="4294967295"/>
          </p:nvPr>
        </p:nvSpPr>
        <p:spPr>
          <a:xfrm>
            <a:off x="1721644" y="257175"/>
            <a:ext cx="6057900" cy="457200"/>
          </a:xfrm>
        </p:spPr>
        <p:txBody>
          <a:bodyPr>
            <a:normAutofit fontScale="90000"/>
          </a:bodyPr>
          <a:lstStyle/>
          <a:p>
            <a:r>
              <a:rPr lang="en-US" altLang="en-US">
                <a:ea typeface="ＭＳ Ｐゴシック" panose="020B0600070205080204" pitchFamily="34" charset="-128"/>
              </a:rPr>
              <a:t>Levels of Abstraction</a:t>
            </a:r>
          </a:p>
        </p:txBody>
      </p:sp>
      <p:sp>
        <p:nvSpPr>
          <p:cNvPr id="17411" name="Rectangle 3">
            <a:extLst>
              <a:ext uri="{FF2B5EF4-FFF2-40B4-BE49-F238E27FC236}">
                <a16:creationId xmlns:a16="http://schemas.microsoft.com/office/drawing/2014/main" id="{3D4E3489-2EB9-8647-B8EF-39F95C807652}"/>
              </a:ext>
            </a:extLst>
          </p:cNvPr>
          <p:cNvSpPr>
            <a:spLocks noGrp="1" noChangeArrowheads="1"/>
          </p:cNvSpPr>
          <p:nvPr>
            <p:ph type="body" idx="4294967295"/>
          </p:nvPr>
        </p:nvSpPr>
        <p:spPr>
          <a:xfrm>
            <a:off x="2114550" y="808435"/>
            <a:ext cx="5886450" cy="3657600"/>
          </a:xfrm>
        </p:spPr>
        <p:txBody>
          <a:bodyPr>
            <a:normAutofit lnSpcReduction="10000"/>
          </a:bodyPr>
          <a:lstStyle/>
          <a:p>
            <a:pPr>
              <a:tabLst>
                <a:tab pos="1365647" algn="l"/>
                <a:tab pos="2744391" algn="l"/>
                <a:tab pos="2957513" algn="l"/>
              </a:tabLst>
            </a:pPr>
            <a:r>
              <a:rPr lang="en-US" altLang="en-US" b="1">
                <a:solidFill>
                  <a:srgbClr val="000099"/>
                </a:solidFill>
                <a:ea typeface="ＭＳ Ｐゴシック" panose="020B0600070205080204" pitchFamily="34" charset="-128"/>
              </a:rPr>
              <a:t>Physical level:</a:t>
            </a:r>
            <a:r>
              <a:rPr lang="en-US" altLang="en-US">
                <a:ea typeface="ＭＳ Ｐゴシック" panose="020B0600070205080204" pitchFamily="34" charset="-128"/>
              </a:rPr>
              <a:t> describes how a record (e.g., instructor) is stored.</a:t>
            </a:r>
          </a:p>
          <a:p>
            <a:pPr>
              <a:tabLst>
                <a:tab pos="1365647" algn="l"/>
                <a:tab pos="2744391" algn="l"/>
                <a:tab pos="2957513" algn="l"/>
              </a:tabLst>
            </a:pPr>
            <a:r>
              <a:rPr lang="en-US" altLang="en-US" b="1">
                <a:solidFill>
                  <a:srgbClr val="000099"/>
                </a:solidFill>
                <a:ea typeface="ＭＳ Ｐゴシック" panose="020B0600070205080204" pitchFamily="34" charset="-128"/>
              </a:rPr>
              <a:t>Logical level:</a:t>
            </a:r>
            <a:r>
              <a:rPr lang="en-US" altLang="en-US">
                <a:ea typeface="ＭＳ Ｐゴシック" panose="020B0600070205080204" pitchFamily="34" charset="-128"/>
              </a:rPr>
              <a:t> describes data stored in database, and the relationships among the data.</a:t>
            </a:r>
          </a:p>
          <a:p>
            <a:pPr lvl="1">
              <a:buNone/>
              <a:tabLst>
                <a:tab pos="1365647" algn="l"/>
                <a:tab pos="2744391" algn="l"/>
                <a:tab pos="2957513" algn="l"/>
              </a:tabLst>
            </a:pPr>
            <a:r>
              <a:rPr lang="en-US" altLang="en-US" b="1">
                <a:ea typeface="ＭＳ Ｐゴシック" panose="020B0600070205080204" pitchFamily="34" charset="-128"/>
              </a:rPr>
              <a:t>	type</a:t>
            </a:r>
            <a:r>
              <a:rPr lang="en-US" altLang="en-US">
                <a:ea typeface="ＭＳ Ｐゴシック" panose="020B0600070205080204" pitchFamily="34" charset="-128"/>
              </a:rPr>
              <a:t> </a:t>
            </a:r>
            <a:r>
              <a:rPr lang="en-US" altLang="en-US" i="1">
                <a:ea typeface="ＭＳ Ｐゴシック" panose="020B0600070205080204" pitchFamily="34" charset="-128"/>
              </a:rPr>
              <a:t>instructor</a:t>
            </a:r>
            <a:r>
              <a:rPr lang="en-US" altLang="en-US">
                <a:ea typeface="ＭＳ Ｐゴシック" panose="020B0600070205080204" pitchFamily="34" charset="-128"/>
              </a:rPr>
              <a:t> = </a:t>
            </a:r>
            <a:r>
              <a:rPr lang="en-US" altLang="en-US" b="1">
                <a:ea typeface="ＭＳ Ｐゴシック" panose="020B0600070205080204" pitchFamily="34" charset="-128"/>
              </a:rPr>
              <a:t>record</a:t>
            </a:r>
            <a:endParaRPr lang="en-US" altLang="en-US">
              <a:ea typeface="ＭＳ Ｐゴシック" panose="020B0600070205080204" pitchFamily="34" charset="-128"/>
            </a:endParaRPr>
          </a:p>
          <a:p>
            <a:pPr lvl="1">
              <a:buNone/>
              <a:tabLst>
                <a:tab pos="1365647" algn="l"/>
                <a:tab pos="2744391" algn="l"/>
                <a:tab pos="2957513" algn="l"/>
              </a:tabLst>
            </a:pPr>
            <a:r>
              <a:rPr lang="en-US" altLang="en-US">
                <a:ea typeface="ＭＳ Ｐゴシック" panose="020B0600070205080204" pitchFamily="34" charset="-128"/>
              </a:rPr>
              <a:t>		</a:t>
            </a:r>
            <a:r>
              <a:rPr lang="en-US" altLang="en-US" i="1">
                <a:ea typeface="ＭＳ Ｐゴシック" panose="020B0600070205080204" pitchFamily="34" charset="-128"/>
              </a:rPr>
              <a:t>ID</a:t>
            </a:r>
            <a:r>
              <a:rPr lang="en-US" altLang="en-US">
                <a:ea typeface="ＭＳ Ｐゴシック" panose="020B0600070205080204" pitchFamily="34" charset="-128"/>
              </a:rPr>
              <a:t> : string; </a:t>
            </a:r>
            <a:br>
              <a:rPr lang="en-US" altLang="en-US">
                <a:ea typeface="ＭＳ Ｐゴシック" panose="020B0600070205080204" pitchFamily="34" charset="-128"/>
              </a:rPr>
            </a:br>
            <a:r>
              <a:rPr lang="en-US" altLang="en-US">
                <a:ea typeface="ＭＳ Ｐゴシック" panose="020B0600070205080204" pitchFamily="34" charset="-128"/>
              </a:rPr>
              <a:t>	</a:t>
            </a:r>
            <a:r>
              <a:rPr lang="en-US" altLang="en-US" i="1">
                <a:ea typeface="ＭＳ Ｐゴシック" panose="020B0600070205080204" pitchFamily="34" charset="-128"/>
              </a:rPr>
              <a:t>name</a:t>
            </a:r>
            <a:r>
              <a:rPr lang="en-US" altLang="en-US">
                <a:ea typeface="ＭＳ Ｐゴシック" panose="020B0600070205080204" pitchFamily="34" charset="-128"/>
              </a:rPr>
              <a:t> : string;</a:t>
            </a:r>
            <a:br>
              <a:rPr lang="en-US" altLang="en-US">
                <a:ea typeface="ＭＳ Ｐゴシック" panose="020B0600070205080204" pitchFamily="34" charset="-128"/>
              </a:rPr>
            </a:br>
            <a:r>
              <a:rPr lang="en-US" altLang="en-US">
                <a:ea typeface="ＭＳ Ｐゴシック" panose="020B0600070205080204" pitchFamily="34" charset="-128"/>
              </a:rPr>
              <a:t>	</a:t>
            </a:r>
            <a:r>
              <a:rPr lang="en-US" altLang="en-US" i="1">
                <a:ea typeface="ＭＳ Ｐゴシック" panose="020B0600070205080204" pitchFamily="34" charset="-128"/>
              </a:rPr>
              <a:t>dept_name</a:t>
            </a:r>
            <a:r>
              <a:rPr lang="en-US" altLang="en-US">
                <a:ea typeface="ＭＳ Ｐゴシック" panose="020B0600070205080204" pitchFamily="34" charset="-128"/>
              </a:rPr>
              <a:t> : string;</a:t>
            </a:r>
            <a:br>
              <a:rPr lang="en-US" altLang="en-US">
                <a:ea typeface="ＭＳ Ｐゴシック" panose="020B0600070205080204" pitchFamily="34" charset="-128"/>
              </a:rPr>
            </a:br>
            <a:r>
              <a:rPr lang="en-US" altLang="en-US">
                <a:ea typeface="ＭＳ Ｐゴシック" panose="020B0600070205080204" pitchFamily="34" charset="-128"/>
              </a:rPr>
              <a:t>	</a:t>
            </a:r>
            <a:r>
              <a:rPr lang="en-US" altLang="en-US" i="1">
                <a:ea typeface="ＭＳ Ｐゴシック" panose="020B0600070205080204" pitchFamily="34" charset="-128"/>
              </a:rPr>
              <a:t>salary</a:t>
            </a:r>
            <a:r>
              <a:rPr lang="en-US" altLang="en-US">
                <a:ea typeface="ＭＳ Ｐゴシック" panose="020B0600070205080204" pitchFamily="34" charset="-128"/>
              </a:rPr>
              <a:t> : integer;</a:t>
            </a:r>
          </a:p>
          <a:p>
            <a:pPr lvl="4">
              <a:buNone/>
              <a:tabLst>
                <a:tab pos="1365647" algn="l"/>
                <a:tab pos="2744391" algn="l"/>
                <a:tab pos="2957513" algn="l"/>
              </a:tabLst>
            </a:pPr>
            <a:r>
              <a:rPr lang="en-US" altLang="en-US" b="1">
                <a:ea typeface="ＭＳ Ｐゴシック" panose="020B0600070205080204" pitchFamily="34" charset="-128"/>
              </a:rPr>
              <a:t>end</a:t>
            </a:r>
            <a:r>
              <a:rPr lang="en-US" altLang="en-US">
                <a:ea typeface="ＭＳ Ｐゴシック" panose="020B0600070205080204" pitchFamily="34" charset="-128"/>
              </a:rPr>
              <a:t>;</a:t>
            </a:r>
          </a:p>
          <a:p>
            <a:pPr>
              <a:tabLst>
                <a:tab pos="1365647" algn="l"/>
                <a:tab pos="2744391" algn="l"/>
                <a:tab pos="2957513" algn="l"/>
              </a:tabLst>
            </a:pPr>
            <a:r>
              <a:rPr lang="en-US" altLang="en-US" b="1">
                <a:solidFill>
                  <a:srgbClr val="000099"/>
                </a:solidFill>
                <a:ea typeface="ＭＳ Ｐゴシック" panose="020B0600070205080204" pitchFamily="34" charset="-128"/>
              </a:rPr>
              <a:t>View level:</a:t>
            </a:r>
            <a:r>
              <a:rPr lang="en-US" altLang="en-US">
                <a:ea typeface="ＭＳ Ｐゴシック" panose="020B0600070205080204" pitchFamily="34" charset="-128"/>
              </a:rPr>
              <a:t> application programs hide details of data types.  Views can also hide information (such as an employee’s salary) for security purposes. </a:t>
            </a:r>
          </a:p>
        </p:txBody>
      </p:sp>
    </p:spTree>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fade">
                                      <p:cBhvr>
                                        <p:cTn id="7" dur="500"/>
                                        <p:tgtEl>
                                          <p:spTgt spid="17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fade">
                                      <p:cBhvr>
                                        <p:cTn id="12" dur="500"/>
                                        <p:tgtEl>
                                          <p:spTgt spid="17411">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animEffect transition="in" filter="fade">
                                      <p:cBhvr>
                                        <p:cTn id="15" dur="500"/>
                                        <p:tgtEl>
                                          <p:spTgt spid="1741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411">
                                            <p:txEl>
                                              <p:pRg st="3" end="3"/>
                                            </p:txEl>
                                          </p:spTgt>
                                        </p:tgtEl>
                                        <p:attrNameLst>
                                          <p:attrName>style.visibility</p:attrName>
                                        </p:attrNameLst>
                                      </p:cBhvr>
                                      <p:to>
                                        <p:strVal val="visible"/>
                                      </p:to>
                                    </p:set>
                                    <p:animEffect transition="in" filter="fade">
                                      <p:cBhvr>
                                        <p:cTn id="18" dur="500"/>
                                        <p:tgtEl>
                                          <p:spTgt spid="17411">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411">
                                            <p:txEl>
                                              <p:pRg st="4" end="4"/>
                                            </p:txEl>
                                          </p:spTgt>
                                        </p:tgtEl>
                                        <p:attrNameLst>
                                          <p:attrName>style.visibility</p:attrName>
                                        </p:attrNameLst>
                                      </p:cBhvr>
                                      <p:to>
                                        <p:strVal val="visible"/>
                                      </p:to>
                                    </p:set>
                                    <p:animEffect transition="in" filter="fade">
                                      <p:cBhvr>
                                        <p:cTn id="21" dur="500"/>
                                        <p:tgtEl>
                                          <p:spTgt spid="17411">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7411">
                                            <p:txEl>
                                              <p:pRg st="5" end="5"/>
                                            </p:txEl>
                                          </p:spTgt>
                                        </p:tgtEl>
                                        <p:attrNameLst>
                                          <p:attrName>style.visibility</p:attrName>
                                        </p:attrNameLst>
                                      </p:cBhvr>
                                      <p:to>
                                        <p:strVal val="visible"/>
                                      </p:to>
                                    </p:set>
                                    <p:animEffect transition="in" filter="fade">
                                      <p:cBhvr>
                                        <p:cTn id="26" dur="500"/>
                                        <p:tgtEl>
                                          <p:spTgt spid="174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11630509</TotalTime>
  <Pages>19</Pages>
  <Words>3354</Words>
  <Application>Microsoft Macintosh PowerPoint</Application>
  <PresentationFormat>On-screen Show (16:9)</PresentationFormat>
  <Paragraphs>605</Paragraphs>
  <Slides>69</Slides>
  <Notes>64</Notes>
  <HiddenSlides>7</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69</vt:i4>
      </vt:variant>
    </vt:vector>
  </HeadingPairs>
  <TitlesOfParts>
    <vt:vector size="84" baseType="lpstr">
      <vt:lpstr>Arial</vt:lpstr>
      <vt:lpstr>Arial Narrow</vt:lpstr>
      <vt:lpstr>Calibri</vt:lpstr>
      <vt:lpstr>Calibri Light</vt:lpstr>
      <vt:lpstr>Helvetica</vt:lpstr>
      <vt:lpstr>Monotype Sorts</vt:lpstr>
      <vt:lpstr>Segoe UI</vt:lpstr>
      <vt:lpstr>Segoe UI Light</vt:lpstr>
      <vt:lpstr>Segoe UI Semilight</vt:lpstr>
      <vt:lpstr>Tahoma</vt:lpstr>
      <vt:lpstr>Times New Roman</vt:lpstr>
      <vt:lpstr>Verdana</vt:lpstr>
      <vt:lpstr>Webdings</vt:lpstr>
      <vt:lpstr>Wingdings</vt:lpstr>
      <vt:lpstr>Office Theme</vt:lpstr>
      <vt:lpstr>Today</vt:lpstr>
      <vt:lpstr>How Big is Petabyte?</vt:lpstr>
      <vt:lpstr>PowerPoint Presentation</vt:lpstr>
      <vt:lpstr>PowerPoint Presentation</vt:lpstr>
      <vt:lpstr>Database Management System (DBMS)</vt:lpstr>
      <vt:lpstr>University Database Example</vt:lpstr>
      <vt:lpstr>Drawbacks of using file systems to store data</vt:lpstr>
      <vt:lpstr>Drawbacks of using file systems to store data (Cont.)</vt:lpstr>
      <vt:lpstr>Levels of Abstraction</vt:lpstr>
      <vt:lpstr>View of Data</vt:lpstr>
      <vt:lpstr>Instances and Schemas</vt:lpstr>
      <vt:lpstr>Data Models</vt:lpstr>
      <vt:lpstr>Relational Model</vt:lpstr>
      <vt:lpstr>A Sample Relational Database</vt:lpstr>
      <vt:lpstr>Data Definition Language (DDL)</vt:lpstr>
      <vt:lpstr>Data Manipulation Language (DML)</vt:lpstr>
      <vt:lpstr>SQL</vt:lpstr>
      <vt:lpstr>Database Design</vt:lpstr>
      <vt:lpstr>Database Design (Cont.)</vt:lpstr>
      <vt:lpstr>Design Approaches</vt:lpstr>
      <vt:lpstr>Object-Relational Data Models</vt:lpstr>
      <vt:lpstr>Database Engine</vt:lpstr>
      <vt:lpstr>Storage Management</vt:lpstr>
      <vt:lpstr>Query Processing</vt:lpstr>
      <vt:lpstr>Query Processing (Cont.)</vt:lpstr>
      <vt:lpstr>Transaction Management </vt:lpstr>
      <vt:lpstr>Database Users and Administrators</vt:lpstr>
      <vt:lpstr>Database System Internals</vt:lpstr>
      <vt:lpstr>Database Architecture</vt:lpstr>
      <vt:lpstr>History of Database Systems</vt:lpstr>
      <vt:lpstr>History (cont.)</vt:lpstr>
      <vt:lpstr>Process Modeling and ERD</vt:lpstr>
      <vt:lpstr>Data Modeling</vt:lpstr>
      <vt:lpstr>Using a divide-and-conquer approach to building databases</vt:lpstr>
      <vt:lpstr>Process Modeling Next Week</vt:lpstr>
      <vt:lpstr>What is a Business Process?</vt:lpstr>
      <vt:lpstr>What is a Business Process Model?</vt:lpstr>
      <vt:lpstr>What do you use BP models for?</vt:lpstr>
      <vt:lpstr>Process modeling is much like summarizing a movie for a friend</vt:lpstr>
      <vt:lpstr>“Pure” BP Modeling</vt:lpstr>
      <vt:lpstr>Before jumping into modeling the process of buying groceries...</vt:lpstr>
      <vt:lpstr>“Pure” BP Modeling</vt:lpstr>
      <vt:lpstr>Buying Groceries - Narrative</vt:lpstr>
      <vt:lpstr>Buying Groceries - Key Steps</vt:lpstr>
      <vt:lpstr>A “Pure” BP Model has only processes</vt:lpstr>
      <vt:lpstr>What if…</vt:lpstr>
      <vt:lpstr>Another “Pure” BP Model: MBA Program</vt:lpstr>
      <vt:lpstr>Business Processes: Takeaways</vt:lpstr>
      <vt:lpstr>Takeaways (cont.)</vt:lpstr>
      <vt:lpstr>Data modeling techniques are languages</vt:lpstr>
      <vt:lpstr>1 – Entities are conceptual types </vt:lpstr>
      <vt:lpstr>Attributes are properties of entities</vt:lpstr>
      <vt:lpstr>Identifiers are special attributes</vt:lpstr>
      <vt:lpstr>Types of Attributes</vt:lpstr>
      <vt:lpstr>3 – Relationships express associations between entities </vt:lpstr>
      <vt:lpstr>Relationships have a Cardinality</vt:lpstr>
      <vt:lpstr>“One To Many” Relationships</vt:lpstr>
      <vt:lpstr>Mandatory Vs. Optional constraints</vt:lpstr>
      <vt:lpstr>“Many To Many” relationships</vt:lpstr>
      <vt:lpstr>Attaching information to many to many relationships</vt:lpstr>
      <vt:lpstr>Attaching information to many to many relationships</vt:lpstr>
      <vt:lpstr>Creating an Association Entity</vt:lpstr>
      <vt:lpstr>Foreign Keys</vt:lpstr>
      <vt:lpstr>PowerPoint Presentation</vt:lpstr>
      <vt:lpstr>IsA Relationships</vt:lpstr>
      <vt:lpstr>Attaching information to many to many relationships: 2 equivalent ways</vt:lpstr>
      <vt:lpstr>Different Data Modeling “Dialects”</vt:lpstr>
      <vt:lpstr>Different Dialects Example</vt:lpstr>
      <vt:lpstr>Systems Development Life Cycle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Information</dc:title>
  <dc:creator>Stefano</dc:creator>
  <cp:lastModifiedBy>Jason Williamson</cp:lastModifiedBy>
  <cp:revision>409</cp:revision>
  <cp:lastPrinted>1997-02-18T13:34:25Z</cp:lastPrinted>
  <dcterms:created xsi:type="dcterms:W3CDTF">1997-02-14T18:36:50Z</dcterms:created>
  <dcterms:modified xsi:type="dcterms:W3CDTF">2021-08-31T14:54:31Z</dcterms:modified>
</cp:coreProperties>
</file>