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D84F804-0512-40D2-8EAB-20D4B6DF053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Global Avg Plot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44048C8-F98A-474A-A4A3-7F978252F06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4/10/23 1:10:02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3A677BE3-7FF9-4FB9-B24C-A52EE1F05B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9FA8956A-633E-4F81-B72E-DDBF110987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4" name="slide4">
            <a:extLst>
              <a:ext uri="{FF2B5EF4-FFF2-40B4-BE49-F238E27FC236}">
                <a16:creationId xmlns:a16="http://schemas.microsoft.com/office/drawing/2014/main" id="{DEA53AC4-AFC6-4CF8-9901-43BFAD73C3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5" name="slide5">
            <a:extLst>
              <a:ext uri="{FF2B5EF4-FFF2-40B4-BE49-F238E27FC236}">
                <a16:creationId xmlns:a16="http://schemas.microsoft.com/office/drawing/2014/main" id="{7B7821AA-25FB-4FF3-B1E0-84F6B40071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6" name="slide6">
            <a:extLst>
              <a:ext uri="{FF2B5EF4-FFF2-40B4-BE49-F238E27FC236}">
                <a16:creationId xmlns:a16="http://schemas.microsoft.com/office/drawing/2014/main" id="{8AA4FDA5-8336-4EBE-B910-36BEF83791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2023-04-10T17:10:03Z</dcterms:created>
  <dcterms:modified xsi:type="dcterms:W3CDTF">2023-04-10T17:10:03Z</dcterms:modified>
</cp:coreProperties>
</file>