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5A724-4945-4A04-BB88-824B46D7B1D9}" v="48" dt="2020-02-09T16:48:07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3A65A724-4945-4A04-BB88-824B46D7B1D9}"/>
    <pc:docChg chg="undo custSel mod addSld delSld modSld sldOrd">
      <pc:chgData name="John Lonergan" userId="db8094ce4aaa691d" providerId="LiveId" clId="{3A65A724-4945-4A04-BB88-824B46D7B1D9}" dt="2020-02-09T17:57:06.937" v="479" actId="1035"/>
      <pc:docMkLst>
        <pc:docMk/>
      </pc:docMkLst>
      <pc:sldChg chg="addSp modSp">
        <pc:chgData name="John Lonergan" userId="db8094ce4aaa691d" providerId="LiveId" clId="{3A65A724-4945-4A04-BB88-824B46D7B1D9}" dt="2020-02-09T02:20:44.195" v="252" actId="1076"/>
        <pc:sldMkLst>
          <pc:docMk/>
          <pc:sldMk cId="2068975486" sldId="256"/>
        </pc:sldMkLst>
        <pc:spChg chg="mod">
          <ac:chgData name="John Lonergan" userId="db8094ce4aaa691d" providerId="LiveId" clId="{3A65A724-4945-4A04-BB88-824B46D7B1D9}" dt="2020-02-09T01:40:20.056" v="88" actId="1038"/>
          <ac:spMkLst>
            <pc:docMk/>
            <pc:sldMk cId="2068975486" sldId="256"/>
            <ac:spMk id="9" creationId="{ACC5228C-D18A-4B36-9D5E-26F936F88E1A}"/>
          </ac:spMkLst>
        </pc:spChg>
        <pc:spChg chg="mod">
          <ac:chgData name="John Lonergan" userId="db8094ce4aaa691d" providerId="LiveId" clId="{3A65A724-4945-4A04-BB88-824B46D7B1D9}" dt="2020-02-09T01:38:54.732" v="6" actId="1076"/>
          <ac:spMkLst>
            <pc:docMk/>
            <pc:sldMk cId="2068975486" sldId="256"/>
            <ac:spMk id="16" creationId="{E6E284C1-8EBB-4967-A9A3-53FD062EB990}"/>
          </ac:spMkLst>
        </pc:spChg>
        <pc:spChg chg="mod">
          <ac:chgData name="John Lonergan" userId="db8094ce4aaa691d" providerId="LiveId" clId="{3A65A724-4945-4A04-BB88-824B46D7B1D9}" dt="2020-02-09T01:41:12.342" v="226" actId="1035"/>
          <ac:spMkLst>
            <pc:docMk/>
            <pc:sldMk cId="2068975486" sldId="256"/>
            <ac:spMk id="18" creationId="{AC60F03F-37DA-4F98-BAB2-777E6D88CC64}"/>
          </ac:spMkLst>
        </pc:spChg>
        <pc:spChg chg="mod">
          <ac:chgData name="John Lonergan" userId="db8094ce4aaa691d" providerId="LiveId" clId="{3A65A724-4945-4A04-BB88-824B46D7B1D9}" dt="2020-02-09T01:41:12.342" v="226" actId="1035"/>
          <ac:spMkLst>
            <pc:docMk/>
            <pc:sldMk cId="2068975486" sldId="256"/>
            <ac:spMk id="28" creationId="{9D894D2E-5076-4F6E-A2EC-DA4536038128}"/>
          </ac:spMkLst>
        </pc:spChg>
        <pc:spChg chg="mod">
          <ac:chgData name="John Lonergan" userId="db8094ce4aaa691d" providerId="LiveId" clId="{3A65A724-4945-4A04-BB88-824B46D7B1D9}" dt="2020-02-09T02:07:36.402" v="227" actId="1076"/>
          <ac:spMkLst>
            <pc:docMk/>
            <pc:sldMk cId="2068975486" sldId="256"/>
            <ac:spMk id="29" creationId="{BF504954-6671-4F8D-9B8A-DF4D118B790C}"/>
          </ac:spMkLst>
        </pc:spChg>
        <pc:spChg chg="mod">
          <ac:chgData name="John Lonergan" userId="db8094ce4aaa691d" providerId="LiveId" clId="{3A65A724-4945-4A04-BB88-824B46D7B1D9}" dt="2020-02-09T01:40:51.333" v="198" actId="1037"/>
          <ac:spMkLst>
            <pc:docMk/>
            <pc:sldMk cId="2068975486" sldId="256"/>
            <ac:spMk id="33" creationId="{F10778C8-96FB-4A50-9AB0-03DACF4B5191}"/>
          </ac:spMkLst>
        </pc:spChg>
        <pc:spChg chg="mod">
          <ac:chgData name="John Lonergan" userId="db8094ce4aaa691d" providerId="LiveId" clId="{3A65A724-4945-4A04-BB88-824B46D7B1D9}" dt="2020-02-09T01:38:54.732" v="6" actId="1076"/>
          <ac:spMkLst>
            <pc:docMk/>
            <pc:sldMk cId="2068975486" sldId="256"/>
            <ac:spMk id="34" creationId="{AC3EB30D-F91F-496D-8569-5ED962864358}"/>
          </ac:spMkLst>
        </pc:spChg>
        <pc:spChg chg="mod">
          <ac:chgData name="John Lonergan" userId="db8094ce4aaa691d" providerId="LiveId" clId="{3A65A724-4945-4A04-BB88-824B46D7B1D9}" dt="2020-02-09T01:41:12.342" v="226" actId="1035"/>
          <ac:spMkLst>
            <pc:docMk/>
            <pc:sldMk cId="2068975486" sldId="256"/>
            <ac:spMk id="39" creationId="{2D1993F5-24B8-41F5-BB1C-7CE669048B39}"/>
          </ac:spMkLst>
        </pc:spChg>
        <pc:spChg chg="add mod">
          <ac:chgData name="John Lonergan" userId="db8094ce4aaa691d" providerId="LiveId" clId="{3A65A724-4945-4A04-BB88-824B46D7B1D9}" dt="2020-02-09T02:20:44.195" v="252" actId="1076"/>
          <ac:spMkLst>
            <pc:docMk/>
            <pc:sldMk cId="2068975486" sldId="256"/>
            <ac:spMk id="41" creationId="{862DCE10-6A79-4A67-82E6-E184E8E6FD98}"/>
          </ac:spMkLst>
        </pc:spChg>
        <pc:grpChg chg="mod">
          <ac:chgData name="John Lonergan" userId="db8094ce4aaa691d" providerId="LiveId" clId="{3A65A724-4945-4A04-BB88-824B46D7B1D9}" dt="2020-02-09T02:07:40.773" v="229" actId="1076"/>
          <ac:grpSpMkLst>
            <pc:docMk/>
            <pc:sldMk cId="2068975486" sldId="256"/>
            <ac:grpSpMk id="12" creationId="{173B5469-05D8-45ED-A0F1-BEE38722DB7E}"/>
          </ac:grpSpMkLst>
        </pc:grpChg>
        <pc:grpChg chg="mod">
          <ac:chgData name="John Lonergan" userId="db8094ce4aaa691d" providerId="LiveId" clId="{3A65A724-4945-4A04-BB88-824B46D7B1D9}" dt="2020-02-09T01:38:54.732" v="6" actId="1076"/>
          <ac:grpSpMkLst>
            <pc:docMk/>
            <pc:sldMk cId="2068975486" sldId="256"/>
            <ac:grpSpMk id="20" creationId="{3A7FC389-42F7-40EA-9AEA-73B8E22E13E0}"/>
          </ac:grpSpMkLst>
        </pc:grpChg>
        <pc:grpChg chg="mod">
          <ac:chgData name="John Lonergan" userId="db8094ce4aaa691d" providerId="LiveId" clId="{3A65A724-4945-4A04-BB88-824B46D7B1D9}" dt="2020-02-09T01:41:12.342" v="226" actId="1035"/>
          <ac:grpSpMkLst>
            <pc:docMk/>
            <pc:sldMk cId="2068975486" sldId="256"/>
            <ac:grpSpMk id="23" creationId="{490AB3E3-B396-456F-83F0-99121103FE3D}"/>
          </ac:grpSpMkLst>
        </pc:grpChg>
        <pc:picChg chg="mod">
          <ac:chgData name="John Lonergan" userId="db8094ce4aaa691d" providerId="LiveId" clId="{3A65A724-4945-4A04-BB88-824B46D7B1D9}" dt="2020-02-09T01:41:12.342" v="226" actId="1035"/>
          <ac:picMkLst>
            <pc:docMk/>
            <pc:sldMk cId="2068975486" sldId="256"/>
            <ac:picMk id="5" creationId="{F16412C7-8B0F-4050-9CE6-C6EAD2F48F7F}"/>
          </ac:picMkLst>
        </pc:picChg>
        <pc:picChg chg="mod">
          <ac:chgData name="John Lonergan" userId="db8094ce4aaa691d" providerId="LiveId" clId="{3A65A724-4945-4A04-BB88-824B46D7B1D9}" dt="2020-02-09T01:40:03.787" v="72" actId="1038"/>
          <ac:picMkLst>
            <pc:docMk/>
            <pc:sldMk cId="2068975486" sldId="256"/>
            <ac:picMk id="15" creationId="{F9A099CF-415D-4EE8-B100-E12D9866B1B4}"/>
          </ac:picMkLst>
        </pc:picChg>
        <pc:picChg chg="mod">
          <ac:chgData name="John Lonergan" userId="db8094ce4aaa691d" providerId="LiveId" clId="{3A65A724-4945-4A04-BB88-824B46D7B1D9}" dt="2020-02-09T01:41:12.342" v="226" actId="1035"/>
          <ac:picMkLst>
            <pc:docMk/>
            <pc:sldMk cId="2068975486" sldId="256"/>
            <ac:picMk id="26" creationId="{9FD3E8AA-7C9F-4A73-B98E-D07151270370}"/>
          </ac:picMkLst>
        </pc:picChg>
        <pc:picChg chg="mod">
          <ac:chgData name="John Lonergan" userId="db8094ce4aaa691d" providerId="LiveId" clId="{3A65A724-4945-4A04-BB88-824B46D7B1D9}" dt="2020-02-09T01:39:07.552" v="27" actId="1035"/>
          <ac:picMkLst>
            <pc:docMk/>
            <pc:sldMk cId="2068975486" sldId="256"/>
            <ac:picMk id="27" creationId="{8E55AC8E-ACEF-4675-9568-B8C8C34F4E08}"/>
          </ac:picMkLst>
        </pc:picChg>
        <pc:picChg chg="mod">
          <ac:chgData name="John Lonergan" userId="db8094ce4aaa691d" providerId="LiveId" clId="{3A65A724-4945-4A04-BB88-824B46D7B1D9}" dt="2020-02-09T01:39:50.340" v="55" actId="688"/>
          <ac:picMkLst>
            <pc:docMk/>
            <pc:sldMk cId="2068975486" sldId="256"/>
            <ac:picMk id="35" creationId="{3DD8FB9B-169F-4839-BFAA-63D4BC8AACFB}"/>
          </ac:picMkLst>
        </pc:picChg>
      </pc:sldChg>
      <pc:sldChg chg="addSp delSp modSp add mod modTransition setBg">
        <pc:chgData name="John Lonergan" userId="db8094ce4aaa691d" providerId="LiveId" clId="{3A65A724-4945-4A04-BB88-824B46D7B1D9}" dt="2020-02-09T03:22:34.390" v="363"/>
        <pc:sldMkLst>
          <pc:docMk/>
          <pc:sldMk cId="244258526" sldId="257"/>
        </pc:sldMkLst>
        <pc:spChg chg="del">
          <ac:chgData name="John Lonergan" userId="db8094ce4aaa691d" providerId="LiveId" clId="{3A65A724-4945-4A04-BB88-824B46D7B1D9}" dt="2020-02-09T03:08:03.343" v="254" actId="478"/>
          <ac:spMkLst>
            <pc:docMk/>
            <pc:sldMk cId="244258526" sldId="257"/>
            <ac:spMk id="2" creationId="{133ED9C3-7388-4FF4-BEBE-0D053431B52E}"/>
          </ac:spMkLst>
        </pc:spChg>
        <pc:spChg chg="del">
          <ac:chgData name="John Lonergan" userId="db8094ce4aaa691d" providerId="LiveId" clId="{3A65A724-4945-4A04-BB88-824B46D7B1D9}" dt="2020-02-09T03:08:03.343" v="254" actId="478"/>
          <ac:spMkLst>
            <pc:docMk/>
            <pc:sldMk cId="244258526" sldId="257"/>
            <ac:spMk id="3" creationId="{179A14DF-27A7-4EEE-94BD-AB8FAF1C6E3F}"/>
          </ac:spMkLst>
        </pc:spChg>
        <pc:spChg chg="add del mod">
          <ac:chgData name="John Lonergan" userId="db8094ce4aaa691d" providerId="LiveId" clId="{3A65A724-4945-4A04-BB88-824B46D7B1D9}" dt="2020-02-09T03:12:08.032" v="287" actId="478"/>
          <ac:spMkLst>
            <pc:docMk/>
            <pc:sldMk cId="244258526" sldId="257"/>
            <ac:spMk id="6" creationId="{B6242EA3-9BB9-4AEC-82A4-42545098E844}"/>
          </ac:spMkLst>
        </pc:spChg>
        <pc:spChg chg="add del">
          <ac:chgData name="John Lonergan" userId="db8094ce4aaa691d" providerId="LiveId" clId="{3A65A724-4945-4A04-BB88-824B46D7B1D9}" dt="2020-02-09T03:09:54.542" v="267" actId="26606"/>
          <ac:spMkLst>
            <pc:docMk/>
            <pc:sldMk cId="244258526" sldId="257"/>
            <ac:spMk id="7" creationId="{B649E800-A5C8-49A0-A453-ED537DA3156A}"/>
          </ac:spMkLst>
        </pc:spChg>
        <pc:spChg chg="add del">
          <ac:chgData name="John Lonergan" userId="db8094ce4aaa691d" providerId="LiveId" clId="{3A65A724-4945-4A04-BB88-824B46D7B1D9}" dt="2020-02-09T03:09:54.542" v="267" actId="26606"/>
          <ac:spMkLst>
            <pc:docMk/>
            <pc:sldMk cId="244258526" sldId="257"/>
            <ac:spMk id="8" creationId="{8BA67DD7-B75D-4A30-90A4-EEA9F64AF11B}"/>
          </ac:spMkLst>
        </pc:spChg>
        <pc:spChg chg="add del">
          <ac:chgData name="John Lonergan" userId="db8094ce4aaa691d" providerId="LiveId" clId="{3A65A724-4945-4A04-BB88-824B46D7B1D9}" dt="2020-02-09T03:09:48.554" v="261" actId="26606"/>
          <ac:spMkLst>
            <pc:docMk/>
            <pc:sldMk cId="244258526" sldId="257"/>
            <ac:spMk id="10" creationId="{32BC26D8-82FB-445E-AA49-62A77D7C1EE0}"/>
          </ac:spMkLst>
        </pc:spChg>
        <pc:spChg chg="add del">
          <ac:chgData name="John Lonergan" userId="db8094ce4aaa691d" providerId="LiveId" clId="{3A65A724-4945-4A04-BB88-824B46D7B1D9}" dt="2020-02-09T03:09:48.554" v="261" actId="26606"/>
          <ac:spMkLst>
            <pc:docMk/>
            <pc:sldMk cId="244258526" sldId="257"/>
            <ac:spMk id="12" creationId="{CB44330D-EA18-4254-AA95-EB49948539B8}"/>
          </ac:spMkLst>
        </pc:spChg>
        <pc:spChg chg="add del">
          <ac:chgData name="John Lonergan" userId="db8094ce4aaa691d" providerId="LiveId" clId="{3A65A724-4945-4A04-BB88-824B46D7B1D9}" dt="2020-02-09T03:09:57.925" v="269" actId="26606"/>
          <ac:spMkLst>
            <pc:docMk/>
            <pc:sldMk cId="244258526" sldId="257"/>
            <ac:spMk id="18" creationId="{0B761509-3B9A-49A6-A84B-C3D86811697D}"/>
          </ac:spMkLst>
        </pc:spChg>
        <pc:spChg chg="add del">
          <ac:chgData name="John Lonergan" userId="db8094ce4aaa691d" providerId="LiveId" clId="{3A65A724-4945-4A04-BB88-824B46D7B1D9}" dt="2020-02-09T03:09:57.925" v="269" actId="26606"/>
          <ac:spMkLst>
            <pc:docMk/>
            <pc:sldMk cId="244258526" sldId="257"/>
            <ac:spMk id="19" creationId="{91DE43FD-EB47-414A-B0AB-169B0FFFA527}"/>
          </ac:spMkLst>
        </pc:spChg>
        <pc:grpChg chg="add del">
          <ac:chgData name="John Lonergan" userId="db8094ce4aaa691d" providerId="LiveId" clId="{3A65A724-4945-4A04-BB88-824B46D7B1D9}" dt="2020-02-09T03:09:54.542" v="267" actId="26606"/>
          <ac:grpSpMkLst>
            <pc:docMk/>
            <pc:sldMk cId="244258526" sldId="257"/>
            <ac:grpSpMk id="14" creationId="{E8C5FC48-0A3C-4D6D-A0D5-EEE93213DBBE}"/>
          </ac:grpSpMkLst>
        </pc:grpChg>
        <pc:grpChg chg="add del">
          <ac:chgData name="John Lonergan" userId="db8094ce4aaa691d" providerId="LiveId" clId="{3A65A724-4945-4A04-BB88-824B46D7B1D9}" dt="2020-02-09T03:09:57.925" v="269" actId="26606"/>
          <ac:grpSpMkLst>
            <pc:docMk/>
            <pc:sldMk cId="244258526" sldId="257"/>
            <ac:grpSpMk id="20" creationId="{D3706AFB-4AF0-430C-8FBE-C38C0F839661}"/>
          </ac:grpSpMkLst>
        </pc:grpChg>
        <pc:picChg chg="add del mod">
          <ac:chgData name="John Lonergan" userId="db8094ce4aaa691d" providerId="LiveId" clId="{3A65A724-4945-4A04-BB88-824B46D7B1D9}" dt="2020-02-09T03:09:34.289" v="258" actId="478"/>
          <ac:picMkLst>
            <pc:docMk/>
            <pc:sldMk cId="244258526" sldId="257"/>
            <ac:picMk id="4" creationId="{3FDDAC0D-F1B4-4F61-80CB-B92C795EFEB6}"/>
          </ac:picMkLst>
        </pc:picChg>
        <pc:picChg chg="add del mod">
          <ac:chgData name="John Lonergan" userId="db8094ce4aaa691d" providerId="LiveId" clId="{3A65A724-4945-4A04-BB88-824B46D7B1D9}" dt="2020-02-09T03:12:04.039" v="285" actId="478"/>
          <ac:picMkLst>
            <pc:docMk/>
            <pc:sldMk cId="244258526" sldId="257"/>
            <ac:picMk id="5" creationId="{D5A90789-E580-43C3-B4E8-B7D53DC8B2E0}"/>
          </ac:picMkLst>
        </pc:picChg>
        <pc:picChg chg="add mod">
          <ac:chgData name="John Lonergan" userId="db8094ce4aaa691d" providerId="LiveId" clId="{3A65A724-4945-4A04-BB88-824B46D7B1D9}" dt="2020-02-09T03:11:47.968" v="280" actId="571"/>
          <ac:picMkLst>
            <pc:docMk/>
            <pc:sldMk cId="244258526" sldId="257"/>
            <ac:picMk id="23" creationId="{5B80DEE1-DD49-41FB-8E58-17D65DEC098D}"/>
          </ac:picMkLst>
        </pc:picChg>
      </pc:sldChg>
      <pc:sldChg chg="addSp delSp modSp add modTransition">
        <pc:chgData name="John Lonergan" userId="db8094ce4aaa691d" providerId="LiveId" clId="{3A65A724-4945-4A04-BB88-824B46D7B1D9}" dt="2020-02-09T03:20:22.983" v="358"/>
        <pc:sldMkLst>
          <pc:docMk/>
          <pc:sldMk cId="946176530" sldId="258"/>
        </pc:sldMkLst>
        <pc:picChg chg="add del mod">
          <ac:chgData name="John Lonergan" userId="db8094ce4aaa691d" providerId="LiveId" clId="{3A65A724-4945-4A04-BB88-824B46D7B1D9}" dt="2020-02-09T03:17:11.590" v="292" actId="478"/>
          <ac:picMkLst>
            <pc:docMk/>
            <pc:sldMk cId="946176530" sldId="258"/>
            <ac:picMk id="2" creationId="{E3FA5BA3-5024-43C6-918D-976873FFFE0D}"/>
          </ac:picMkLst>
        </pc:picChg>
        <pc:picChg chg="add">
          <ac:chgData name="John Lonergan" userId="db8094ce4aaa691d" providerId="LiveId" clId="{3A65A724-4945-4A04-BB88-824B46D7B1D9}" dt="2020-02-09T03:17:12.987" v="293"/>
          <ac:picMkLst>
            <pc:docMk/>
            <pc:sldMk cId="946176530" sldId="258"/>
            <ac:picMk id="3" creationId="{307242D4-6D6E-4E4B-B6D7-47E31FD1232C}"/>
          </ac:picMkLst>
        </pc:picChg>
        <pc:picChg chg="del">
          <ac:chgData name="John Lonergan" userId="db8094ce4aaa691d" providerId="LiveId" clId="{3A65A724-4945-4A04-BB88-824B46D7B1D9}" dt="2020-02-09T03:15:43.920" v="289" actId="478"/>
          <ac:picMkLst>
            <pc:docMk/>
            <pc:sldMk cId="946176530" sldId="258"/>
            <ac:picMk id="5" creationId="{D5A90789-E580-43C3-B4E8-B7D53DC8B2E0}"/>
          </ac:picMkLst>
        </pc:picChg>
      </pc:sldChg>
      <pc:sldChg chg="addSp modSp add">
        <pc:chgData name="John Lonergan" userId="db8094ce4aaa691d" providerId="LiveId" clId="{3A65A724-4945-4A04-BB88-824B46D7B1D9}" dt="2020-02-09T03:20:01.571" v="357" actId="1035"/>
        <pc:sldMkLst>
          <pc:docMk/>
          <pc:sldMk cId="802353561" sldId="259"/>
        </pc:sldMkLst>
        <pc:spChg chg="add mod">
          <ac:chgData name="John Lonergan" userId="db8094ce4aaa691d" providerId="LiveId" clId="{3A65A724-4945-4A04-BB88-824B46D7B1D9}" dt="2020-02-09T03:19:00.475" v="313" actId="1076"/>
          <ac:spMkLst>
            <pc:docMk/>
            <pc:sldMk cId="802353561" sldId="259"/>
            <ac:spMk id="2" creationId="{C96348DC-C596-479D-A1A3-060A1E49CF55}"/>
          </ac:spMkLst>
        </pc:spChg>
        <pc:spChg chg="add mod">
          <ac:chgData name="John Lonergan" userId="db8094ce4aaa691d" providerId="LiveId" clId="{3A65A724-4945-4A04-BB88-824B46D7B1D9}" dt="2020-02-09T03:19:00.475" v="313" actId="1076"/>
          <ac:spMkLst>
            <pc:docMk/>
            <pc:sldMk cId="802353561" sldId="259"/>
            <ac:spMk id="4" creationId="{B03D7B74-55EB-4AA7-BA59-4BB4D098911D}"/>
          </ac:spMkLst>
        </pc:spChg>
        <pc:spChg chg="add mod">
          <ac:chgData name="John Lonergan" userId="db8094ce4aaa691d" providerId="LiveId" clId="{3A65A724-4945-4A04-BB88-824B46D7B1D9}" dt="2020-02-09T03:19:13.482" v="337" actId="20577"/>
          <ac:spMkLst>
            <pc:docMk/>
            <pc:sldMk cId="802353561" sldId="259"/>
            <ac:spMk id="5" creationId="{245127C3-8F8D-4446-9032-CD6C40A8E9F4}"/>
          </ac:spMkLst>
        </pc:spChg>
        <pc:spChg chg="add mod">
          <ac:chgData name="John Lonergan" userId="db8094ce4aaa691d" providerId="LiveId" clId="{3A65A724-4945-4A04-BB88-824B46D7B1D9}" dt="2020-02-09T03:19:49.603" v="356" actId="1076"/>
          <ac:spMkLst>
            <pc:docMk/>
            <pc:sldMk cId="802353561" sldId="259"/>
            <ac:spMk id="6" creationId="{35C01110-3CF7-4CDE-AB98-DF16683BD55F}"/>
          </ac:spMkLst>
        </pc:spChg>
        <pc:picChg chg="mod">
          <ac:chgData name="John Lonergan" userId="db8094ce4aaa691d" providerId="LiveId" clId="{3A65A724-4945-4A04-BB88-824B46D7B1D9}" dt="2020-02-09T03:20:01.571" v="357" actId="1035"/>
          <ac:picMkLst>
            <pc:docMk/>
            <pc:sldMk cId="802353561" sldId="259"/>
            <ac:picMk id="3" creationId="{307242D4-6D6E-4E4B-B6D7-47E31FD1232C}"/>
          </ac:picMkLst>
        </pc:picChg>
      </pc:sldChg>
      <pc:sldChg chg="addSp delSp add">
        <pc:chgData name="John Lonergan" userId="db8094ce4aaa691d" providerId="LiveId" clId="{3A65A724-4945-4A04-BB88-824B46D7B1D9}" dt="2020-02-09T03:21:22.155" v="361"/>
        <pc:sldMkLst>
          <pc:docMk/>
          <pc:sldMk cId="2408237864" sldId="260"/>
        </pc:sldMkLst>
        <pc:spChg chg="del">
          <ac:chgData name="John Lonergan" userId="db8094ce4aaa691d" providerId="LiveId" clId="{3A65A724-4945-4A04-BB88-824B46D7B1D9}" dt="2020-02-09T03:20:59.660" v="360" actId="478"/>
          <ac:spMkLst>
            <pc:docMk/>
            <pc:sldMk cId="2408237864" sldId="260"/>
            <ac:spMk id="2" creationId="{2B22E05F-839C-4708-AFEB-F0477B19CFCE}"/>
          </ac:spMkLst>
        </pc:spChg>
        <pc:spChg chg="del">
          <ac:chgData name="John Lonergan" userId="db8094ce4aaa691d" providerId="LiveId" clId="{3A65A724-4945-4A04-BB88-824B46D7B1D9}" dt="2020-02-09T03:20:59.660" v="360" actId="478"/>
          <ac:spMkLst>
            <pc:docMk/>
            <pc:sldMk cId="2408237864" sldId="260"/>
            <ac:spMk id="3" creationId="{B7E012ED-357E-42D0-AA30-F4893994B82C}"/>
          </ac:spMkLst>
        </pc:spChg>
        <pc:picChg chg="add">
          <ac:chgData name="John Lonergan" userId="db8094ce4aaa691d" providerId="LiveId" clId="{3A65A724-4945-4A04-BB88-824B46D7B1D9}" dt="2020-02-09T03:21:22.155" v="361"/>
          <ac:picMkLst>
            <pc:docMk/>
            <pc:sldMk cId="2408237864" sldId="260"/>
            <ac:picMk id="4" creationId="{C84EC1DA-7552-44B4-86FB-E7CF929B173E}"/>
          </ac:picMkLst>
        </pc:picChg>
      </pc:sldChg>
      <pc:sldChg chg="addSp modSp add">
        <pc:chgData name="John Lonergan" userId="db8094ce4aaa691d" providerId="LiveId" clId="{3A65A724-4945-4A04-BB88-824B46D7B1D9}" dt="2020-02-09T03:25:16.305" v="377" actId="208"/>
        <pc:sldMkLst>
          <pc:docMk/>
          <pc:sldMk cId="2847492222" sldId="261"/>
        </pc:sldMkLst>
        <pc:spChg chg="add mod ord">
          <ac:chgData name="John Lonergan" userId="db8094ce4aaa691d" providerId="LiveId" clId="{3A65A724-4945-4A04-BB88-824B46D7B1D9}" dt="2020-02-09T03:25:16.305" v="377" actId="208"/>
          <ac:spMkLst>
            <pc:docMk/>
            <pc:sldMk cId="2847492222" sldId="261"/>
            <ac:spMk id="2" creationId="{DF975837-0203-471D-BC34-F7E14E3AB772}"/>
          </ac:spMkLst>
        </pc:spChg>
      </pc:sldChg>
      <pc:sldChg chg="addSp modSp add del">
        <pc:chgData name="John Lonergan" userId="db8094ce4aaa691d" providerId="LiveId" clId="{3A65A724-4945-4A04-BB88-824B46D7B1D9}" dt="2020-02-09T16:34:09.777" v="414" actId="2696"/>
        <pc:sldMkLst>
          <pc:docMk/>
          <pc:sldMk cId="2164680251" sldId="262"/>
        </pc:sldMkLst>
        <pc:spChg chg="add mod">
          <ac:chgData name="John Lonergan" userId="db8094ce4aaa691d" providerId="LiveId" clId="{3A65A724-4945-4A04-BB88-824B46D7B1D9}" dt="2020-02-09T16:33:26.670" v="383" actId="14100"/>
          <ac:spMkLst>
            <pc:docMk/>
            <pc:sldMk cId="2164680251" sldId="262"/>
            <ac:spMk id="7" creationId="{A060B66E-CAD0-4FFB-B285-CED3006D3CBF}"/>
          </ac:spMkLst>
        </pc:spChg>
        <pc:spChg chg="add mod">
          <ac:chgData name="John Lonergan" userId="db8094ce4aaa691d" providerId="LiveId" clId="{3A65A724-4945-4A04-BB88-824B46D7B1D9}" dt="2020-02-09T16:33:48.838" v="393" actId="1035"/>
          <ac:spMkLst>
            <pc:docMk/>
            <pc:sldMk cId="2164680251" sldId="262"/>
            <ac:spMk id="8" creationId="{756862C2-CA2D-496F-95CE-5D9F9910B28A}"/>
          </ac:spMkLst>
        </pc:spChg>
        <pc:picChg chg="mod">
          <ac:chgData name="John Lonergan" userId="db8094ce4aaa691d" providerId="LiveId" clId="{3A65A724-4945-4A04-BB88-824B46D7B1D9}" dt="2020-02-09T16:34:02.625" v="413" actId="1036"/>
          <ac:picMkLst>
            <pc:docMk/>
            <pc:sldMk cId="2164680251" sldId="262"/>
            <ac:picMk id="3" creationId="{307242D4-6D6E-4E4B-B6D7-47E31FD1232C}"/>
          </ac:picMkLst>
        </pc:picChg>
      </pc:sldChg>
      <pc:sldChg chg="addSp modSp add">
        <pc:chgData name="John Lonergan" userId="db8094ce4aaa691d" providerId="LiveId" clId="{3A65A724-4945-4A04-BB88-824B46D7B1D9}" dt="2020-02-09T16:47:50.067" v="468" actId="14100"/>
        <pc:sldMkLst>
          <pc:docMk/>
          <pc:sldMk cId="2585332580" sldId="262"/>
        </pc:sldMkLst>
        <pc:spChg chg="add mod">
          <ac:chgData name="John Lonergan" userId="db8094ce4aaa691d" providerId="LiveId" clId="{3A65A724-4945-4A04-BB88-824B46D7B1D9}" dt="2020-02-09T16:47:17.306" v="461" actId="208"/>
          <ac:spMkLst>
            <pc:docMk/>
            <pc:sldMk cId="2585332580" sldId="262"/>
            <ac:spMk id="7" creationId="{194343B4-481F-4066-AB21-D5A485E8442B}"/>
          </ac:spMkLst>
        </pc:spChg>
        <pc:spChg chg="add mod">
          <ac:chgData name="John Lonergan" userId="db8094ce4aaa691d" providerId="LiveId" clId="{3A65A724-4945-4A04-BB88-824B46D7B1D9}" dt="2020-02-09T16:47:38.089" v="465" actId="14100"/>
          <ac:spMkLst>
            <pc:docMk/>
            <pc:sldMk cId="2585332580" sldId="262"/>
            <ac:spMk id="8" creationId="{1007426D-64CD-4A75-AAF3-8749EDCC23A2}"/>
          </ac:spMkLst>
        </pc:spChg>
        <pc:spChg chg="add mod">
          <ac:chgData name="John Lonergan" userId="db8094ce4aaa691d" providerId="LiveId" clId="{3A65A724-4945-4A04-BB88-824B46D7B1D9}" dt="2020-02-09T16:47:50.067" v="468" actId="14100"/>
          <ac:spMkLst>
            <pc:docMk/>
            <pc:sldMk cId="2585332580" sldId="262"/>
            <ac:spMk id="9" creationId="{AFBC829E-8430-4ABD-95B8-5DFE59446205}"/>
          </ac:spMkLst>
        </pc:spChg>
      </pc:sldChg>
      <pc:sldChg chg="addSp modSp add del">
        <pc:chgData name="John Lonergan" userId="db8094ce4aaa691d" providerId="LiveId" clId="{3A65A724-4945-4A04-BB88-824B46D7B1D9}" dt="2020-02-09T16:46:30.128" v="456" actId="2696"/>
        <pc:sldMkLst>
          <pc:docMk/>
          <pc:sldMk cId="2759928712" sldId="262"/>
        </pc:sldMkLst>
        <pc:spChg chg="add mod">
          <ac:chgData name="John Lonergan" userId="db8094ce4aaa691d" providerId="LiveId" clId="{3A65A724-4945-4A04-BB88-824B46D7B1D9}" dt="2020-02-09T16:37:55.963" v="427" actId="1076"/>
          <ac:spMkLst>
            <pc:docMk/>
            <pc:sldMk cId="2759928712" sldId="262"/>
            <ac:spMk id="7" creationId="{E47B9571-B693-4858-916E-EE191811F8BB}"/>
          </ac:spMkLst>
        </pc:spChg>
        <pc:spChg chg="add mod">
          <ac:chgData name="John Lonergan" userId="db8094ce4aaa691d" providerId="LiveId" clId="{3A65A724-4945-4A04-BB88-824B46D7B1D9}" dt="2020-02-09T16:37:36.629" v="421" actId="14100"/>
          <ac:spMkLst>
            <pc:docMk/>
            <pc:sldMk cId="2759928712" sldId="262"/>
            <ac:spMk id="8" creationId="{ADCCC61A-A037-4845-B1AA-B4C67F87358A}"/>
          </ac:spMkLst>
        </pc:spChg>
        <pc:spChg chg="add mod">
          <ac:chgData name="John Lonergan" userId="db8094ce4aaa691d" providerId="LiveId" clId="{3A65A724-4945-4A04-BB88-824B46D7B1D9}" dt="2020-02-09T16:37:51.539" v="425" actId="14100"/>
          <ac:spMkLst>
            <pc:docMk/>
            <pc:sldMk cId="2759928712" sldId="262"/>
            <ac:spMk id="9" creationId="{806DCC21-A22C-422D-8040-F40AAF385E20}"/>
          </ac:spMkLst>
        </pc:spChg>
        <pc:spChg chg="add mod">
          <ac:chgData name="John Lonergan" userId="db8094ce4aaa691d" providerId="LiveId" clId="{3A65A724-4945-4A04-BB88-824B46D7B1D9}" dt="2020-02-09T16:38:00.822" v="429" actId="14100"/>
          <ac:spMkLst>
            <pc:docMk/>
            <pc:sldMk cId="2759928712" sldId="262"/>
            <ac:spMk id="10" creationId="{2FD5721D-22C3-46F2-8F0F-63487B54D385}"/>
          </ac:spMkLst>
        </pc:spChg>
        <pc:spChg chg="add mod">
          <ac:chgData name="John Lonergan" userId="db8094ce4aaa691d" providerId="LiveId" clId="{3A65A724-4945-4A04-BB88-824B46D7B1D9}" dt="2020-02-09T16:46:25.427" v="455"/>
          <ac:spMkLst>
            <pc:docMk/>
            <pc:sldMk cId="2759928712" sldId="262"/>
            <ac:spMk id="11" creationId="{4F668CB2-F3A1-4BBB-BBEB-1260C2D9F0DE}"/>
          </ac:spMkLst>
        </pc:spChg>
        <pc:spChg chg="add mod">
          <ac:chgData name="John Lonergan" userId="db8094ce4aaa691d" providerId="LiveId" clId="{3A65A724-4945-4A04-BB88-824B46D7B1D9}" dt="2020-02-09T16:46:25.427" v="455"/>
          <ac:spMkLst>
            <pc:docMk/>
            <pc:sldMk cId="2759928712" sldId="262"/>
            <ac:spMk id="12" creationId="{42BB91D2-FBA0-4F9B-9A39-1F9113031ACF}"/>
          </ac:spMkLst>
        </pc:spChg>
        <pc:picChg chg="mod">
          <ac:chgData name="John Lonergan" userId="db8094ce4aaa691d" providerId="LiveId" clId="{3A65A724-4945-4A04-BB88-824B46D7B1D9}" dt="2020-02-09T16:46:19.382" v="454" actId="1076"/>
          <ac:picMkLst>
            <pc:docMk/>
            <pc:sldMk cId="2759928712" sldId="262"/>
            <ac:picMk id="3" creationId="{307242D4-6D6E-4E4B-B6D7-47E31FD1232C}"/>
          </ac:picMkLst>
        </pc:picChg>
      </pc:sldChg>
      <pc:sldChg chg="modSp add ord">
        <pc:chgData name="John Lonergan" userId="db8094ce4aaa691d" providerId="LiveId" clId="{3A65A724-4945-4A04-BB88-824B46D7B1D9}" dt="2020-02-09T17:57:06.937" v="479" actId="1035"/>
        <pc:sldMkLst>
          <pc:docMk/>
          <pc:sldMk cId="1518394785" sldId="263"/>
        </pc:sldMkLst>
        <pc:picChg chg="mod">
          <ac:chgData name="John Lonergan" userId="db8094ce4aaa691d" providerId="LiveId" clId="{3A65A724-4945-4A04-BB88-824B46D7B1D9}" dt="2020-02-09T17:57:06.937" v="479" actId="1035"/>
          <ac:picMkLst>
            <pc:docMk/>
            <pc:sldMk cId="1518394785" sldId="263"/>
            <ac:picMk id="3" creationId="{307242D4-6D6E-4E4B-B6D7-47E31FD123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3ED-AE70-4D7F-8C73-D10793B5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E213-D3D9-4903-B6C8-16F1336E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26BA-6386-4132-875B-9F479461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E8B9-BF53-47C8-8FA4-DBB3C885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A6FB-9799-4DC6-B6C1-D1B9E4F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3E2-C631-4035-8DB7-E7FA18D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6DC7-FD6E-4EE0-B193-7A81805B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81A7-9DCE-4DFF-B094-A2DC270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B5A2-B80F-4D11-8DF2-1AF2B34C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EA3F-4D71-42E7-8B0E-A0544CD3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1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5C119-8925-46C7-BFB9-064217F6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B202-7419-476C-B580-D2D487C0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036F-0E44-468A-A10C-B685ABA8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370D-CB8E-47E7-B8B7-2A203DA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9803-03BB-4DCC-8701-E3D62C0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9039-4480-4589-83A7-2D9D58D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20B-C7E4-426E-BE6C-A5A94F43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3F25-BFE4-47DA-A8EC-7D3A3C47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F26-2BEE-43C5-B18D-C942FA0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311E-6AA1-473A-BF1E-72F863DC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F22-2A66-46F5-AD9E-7ABAE9C9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11C2-10CD-47BF-AC75-90DE4A7B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C289-9003-4C2D-BAB4-4AD01E4F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2275-64C0-4D2E-A246-8AD2150A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454F-6C9A-454E-89C3-10036BF1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9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824-50BF-4E05-A88A-58924FE0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F304-06E3-4E63-9F52-EB064346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0DD1-F474-4862-A4CC-795AF1AA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CFD8-A45A-4B6F-9C14-76B7B57F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9031-3DEC-4DED-A32D-9BB4D30C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6830-3B25-43C4-AD9B-B973A900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5F5-64DF-41EB-927E-ED6CFCE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4D67-4031-4F1E-9844-85988B82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96E6-6AE5-4B4A-B4A9-03A2EC78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2C9-2BC4-4B9F-B62A-C8DED9C3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248E-4E10-43C8-AC90-24D6B05E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56EEB-2302-4388-8DD7-EC8C81EB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C8B91-616C-4E50-9167-69D0BD1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4520-5C5B-498F-B472-BAE2E29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9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46F-698B-4F59-8BA7-FE6D787B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DCA9-6B41-4D1C-A8A4-7B97A3DA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47D4-5176-4AA3-951B-5D93747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7CBD-BA4E-4BB6-9E3C-91CE006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4885-9B3E-457A-8B35-F613F5C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86190-E38C-44E9-8769-1574220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4CA88-F475-41A8-AABC-4CD8B2E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DF2E-0FED-463F-AB0D-26A16802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B7B7-2D66-4A1F-9903-7C91404C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8455-45C8-41FC-9CFC-B19F1E21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3EB5-AF68-45EC-93AE-445BF8C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E728-0464-493B-AA6E-1578E257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A9EC-E4ED-4610-A276-27A0A95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82C-06B1-4AA1-80CF-530D819E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560B-22EA-4DAD-9497-570A41AE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82F0-C6C4-47A7-9D20-77233367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F1EA-155C-4DB0-9F95-3482F62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FE68-A3B6-48BB-B022-041F10A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DC3-9CDC-4FBA-8D79-17A1DFE2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C88B4-09AA-4AE5-ABC3-A00216D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9D35-E7D1-411D-BD9E-AA3DF539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AD3C-3573-4458-8A17-BE49E219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F8CE-62D0-40F6-BED3-562214F1296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8768-BC88-4414-A5EB-CAAF84A0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6BD4-3A40-40DA-A84E-576D3169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F504954-6671-4F8D-9B8A-DF4D118B790C}"/>
              </a:ext>
            </a:extLst>
          </p:cNvPr>
          <p:cNvSpPr/>
          <p:nvPr/>
        </p:nvSpPr>
        <p:spPr>
          <a:xfrm>
            <a:off x="4770666" y="173083"/>
            <a:ext cx="6046987" cy="623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D8FB9B-169F-4839-BFAA-63D4BC8A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90" y="2012114"/>
            <a:ext cx="2298641" cy="198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412C7-8B0F-4050-9CE6-C6EAD2F4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04058" y="1988499"/>
            <a:ext cx="2422787" cy="2422787"/>
          </a:xfrm>
          <a:prstGeom prst="rect">
            <a:avLst/>
          </a:prstGeom>
        </p:spPr>
      </p:pic>
      <p:sp>
        <p:nvSpPr>
          <p:cNvPr id="9" name="Arrow: Left-Up 8">
            <a:extLst>
              <a:ext uri="{FF2B5EF4-FFF2-40B4-BE49-F238E27FC236}">
                <a16:creationId xmlns:a16="http://schemas.microsoft.com/office/drawing/2014/main" id="{ACC5228C-D18A-4B36-9D5E-26F936F88E1A}"/>
              </a:ext>
            </a:extLst>
          </p:cNvPr>
          <p:cNvSpPr/>
          <p:nvPr/>
        </p:nvSpPr>
        <p:spPr>
          <a:xfrm rot="10800000">
            <a:off x="5989782" y="1045387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E6E284C1-8EBB-4967-A9A3-53FD062EB990}"/>
              </a:ext>
            </a:extLst>
          </p:cNvPr>
          <p:cNvSpPr/>
          <p:nvPr/>
        </p:nvSpPr>
        <p:spPr>
          <a:xfrm rot="5400000">
            <a:off x="5941910" y="4020846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B5469-05D8-45ED-A0F1-BEE38722DB7E}"/>
              </a:ext>
            </a:extLst>
          </p:cNvPr>
          <p:cNvGrpSpPr/>
          <p:nvPr/>
        </p:nvGrpSpPr>
        <p:grpSpPr>
          <a:xfrm>
            <a:off x="8200077" y="1844118"/>
            <a:ext cx="974134" cy="661570"/>
            <a:chOff x="5536945" y="836395"/>
            <a:chExt cx="974134" cy="661570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9FA28189-2A5C-4644-AC7E-FE7DD6C0A12A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8DE425-7523-4B2E-B5CD-D53E22611053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FC389-42F7-40EA-9AEA-73B8E22E13E0}"/>
              </a:ext>
            </a:extLst>
          </p:cNvPr>
          <p:cNvGrpSpPr/>
          <p:nvPr/>
        </p:nvGrpSpPr>
        <p:grpSpPr>
          <a:xfrm>
            <a:off x="8324695" y="3986057"/>
            <a:ext cx="974134" cy="661570"/>
            <a:chOff x="5536945" y="836395"/>
            <a:chExt cx="974134" cy="661570"/>
          </a:xfrm>
        </p:grpSpPr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0383F765-D83B-4299-8CEB-45DC4E37C809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F35261-63A0-4271-9048-CEEF26BFCBB7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AB3E3-B396-456F-83F0-99121103FE3D}"/>
              </a:ext>
            </a:extLst>
          </p:cNvPr>
          <p:cNvGrpSpPr/>
          <p:nvPr/>
        </p:nvGrpSpPr>
        <p:grpSpPr>
          <a:xfrm rot="5400000">
            <a:off x="7124101" y="2816118"/>
            <a:ext cx="974134" cy="661570"/>
            <a:chOff x="5536945" y="836395"/>
            <a:chExt cx="974134" cy="661570"/>
          </a:xfrm>
        </p:grpSpPr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A8159DDD-CBC3-47F0-A95D-ABFA865C4D4B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5140F5-6A36-4ABB-A0BC-ADA754D3296E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99CF-415D-4EE8-B100-E12D9866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66" y="471701"/>
            <a:ext cx="1887026" cy="1212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55AC8E-ACEF-4675-9568-B8C8C34F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85" y="4743030"/>
            <a:ext cx="1887026" cy="1212167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C60F03F-37DA-4F98-BAB2-777E6D88CC64}"/>
              </a:ext>
            </a:extLst>
          </p:cNvPr>
          <p:cNvSpPr/>
          <p:nvPr/>
        </p:nvSpPr>
        <p:spPr>
          <a:xfrm>
            <a:off x="3388921" y="2945507"/>
            <a:ext cx="1332543" cy="40279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Laptop">
            <a:extLst>
              <a:ext uri="{FF2B5EF4-FFF2-40B4-BE49-F238E27FC236}">
                <a16:creationId xmlns:a16="http://schemas.microsoft.com/office/drawing/2014/main" id="{9FD3E8AA-7C9F-4A73-B98E-D07151270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6600" y="2192521"/>
            <a:ext cx="1861070" cy="18610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894D2E-5076-4F6E-A2EC-DA4536038128}"/>
              </a:ext>
            </a:extLst>
          </p:cNvPr>
          <p:cNvSpPr txBox="1"/>
          <p:nvPr/>
        </p:nvSpPr>
        <p:spPr>
          <a:xfrm>
            <a:off x="3746076" y="3343807"/>
            <a:ext cx="9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 USB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0778C8-96FB-4A50-9AB0-03DACF4B5191}"/>
              </a:ext>
            </a:extLst>
          </p:cNvPr>
          <p:cNvSpPr txBox="1"/>
          <p:nvPr/>
        </p:nvSpPr>
        <p:spPr>
          <a:xfrm>
            <a:off x="6187302" y="1264082"/>
            <a:ext cx="82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3EB30D-F91F-496D-8569-5ED962864358}"/>
              </a:ext>
            </a:extLst>
          </p:cNvPr>
          <p:cNvSpPr txBox="1"/>
          <p:nvPr/>
        </p:nvSpPr>
        <p:spPr>
          <a:xfrm>
            <a:off x="6197238" y="4937581"/>
            <a:ext cx="9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993F5-24B8-41F5-BB1C-7CE669048B39}"/>
              </a:ext>
            </a:extLst>
          </p:cNvPr>
          <p:cNvSpPr txBox="1"/>
          <p:nvPr/>
        </p:nvSpPr>
        <p:spPr>
          <a:xfrm>
            <a:off x="1829301" y="3730425"/>
            <a:ext cx="128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Monitor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DCE10-6A79-4A67-82E6-E184E8E6FD98}"/>
              </a:ext>
            </a:extLst>
          </p:cNvPr>
          <p:cNvSpPr txBox="1"/>
          <p:nvPr/>
        </p:nvSpPr>
        <p:spPr>
          <a:xfrm>
            <a:off x="9470327" y="3353271"/>
            <a:ext cx="117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48 pin ZIF socket</a:t>
            </a:r>
          </a:p>
        </p:txBody>
      </p:sp>
    </p:spTree>
    <p:extLst>
      <p:ext uri="{BB962C8B-B14F-4D97-AF65-F5344CB8AC3E}">
        <p14:creationId xmlns:p14="http://schemas.microsoft.com/office/powerpoint/2010/main" val="20689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975837-0203-471D-BC34-F7E14E3AB772}"/>
              </a:ext>
            </a:extLst>
          </p:cNvPr>
          <p:cNvSpPr/>
          <p:nvPr/>
        </p:nvSpPr>
        <p:spPr>
          <a:xfrm>
            <a:off x="2689860" y="3078480"/>
            <a:ext cx="2335530" cy="19431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474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A90789-E580-43C3-B4E8-B7D53DC8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</p:spTree>
    <p:extLst>
      <p:ext uri="{BB962C8B-B14F-4D97-AF65-F5344CB8AC3E}">
        <p14:creationId xmlns:p14="http://schemas.microsoft.com/office/powerpoint/2010/main" val="80235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343B4-481F-4066-AB21-D5A485E8442B}"/>
              </a:ext>
            </a:extLst>
          </p:cNvPr>
          <p:cNvSpPr/>
          <p:nvPr/>
        </p:nvSpPr>
        <p:spPr>
          <a:xfrm>
            <a:off x="4309641" y="2569580"/>
            <a:ext cx="4487118" cy="859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7426D-64CD-4A75-AAF3-8749EDCC23A2}"/>
              </a:ext>
            </a:extLst>
          </p:cNvPr>
          <p:cNvSpPr/>
          <p:nvPr/>
        </p:nvSpPr>
        <p:spPr>
          <a:xfrm>
            <a:off x="5698603" y="2446116"/>
            <a:ext cx="2355206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C829E-8430-4ABD-95B8-5DFE59446205}"/>
              </a:ext>
            </a:extLst>
          </p:cNvPr>
          <p:cNvSpPr/>
          <p:nvPr/>
        </p:nvSpPr>
        <p:spPr>
          <a:xfrm>
            <a:off x="4309641" y="2475053"/>
            <a:ext cx="451412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675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</p:spTree>
    <p:extLst>
      <p:ext uri="{BB962C8B-B14F-4D97-AF65-F5344CB8AC3E}">
        <p14:creationId xmlns:p14="http://schemas.microsoft.com/office/powerpoint/2010/main" val="151839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1</cp:revision>
  <dcterms:created xsi:type="dcterms:W3CDTF">2020-02-09T03:09:57Z</dcterms:created>
  <dcterms:modified xsi:type="dcterms:W3CDTF">2020-02-09T17:57:12Z</dcterms:modified>
</cp:coreProperties>
</file>