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5A724-4945-4A04-BB88-824B46D7B1D9}" v="54" dt="2020-02-15T14:50:50.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9" d="100"/>
          <a:sy n="99" d="100"/>
        </p:scale>
        <p:origin x="67"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Lonergan" userId="db8094ce4aaa691d" providerId="LiveId" clId="{3A65A724-4945-4A04-BB88-824B46D7B1D9}"/>
    <pc:docChg chg="undo custSel mod addSld delSld modSld sldOrd">
      <pc:chgData name="John Lonergan" userId="db8094ce4aaa691d" providerId="LiveId" clId="{3A65A724-4945-4A04-BB88-824B46D7B1D9}" dt="2020-02-15T14:52:03.300" v="1781" actId="20577"/>
      <pc:docMkLst>
        <pc:docMk/>
      </pc:docMkLst>
      <pc:sldChg chg="addSp modSp">
        <pc:chgData name="John Lonergan" userId="db8094ce4aaa691d" providerId="LiveId" clId="{3A65A724-4945-4A04-BB88-824B46D7B1D9}" dt="2020-02-09T02:20:44.195" v="252" actId="1076"/>
        <pc:sldMkLst>
          <pc:docMk/>
          <pc:sldMk cId="2068975486" sldId="256"/>
        </pc:sldMkLst>
        <pc:spChg chg="mod">
          <ac:chgData name="John Lonergan" userId="db8094ce4aaa691d" providerId="LiveId" clId="{3A65A724-4945-4A04-BB88-824B46D7B1D9}" dt="2020-02-09T01:40:20.056" v="88" actId="1038"/>
          <ac:spMkLst>
            <pc:docMk/>
            <pc:sldMk cId="2068975486" sldId="256"/>
            <ac:spMk id="9" creationId="{ACC5228C-D18A-4B36-9D5E-26F936F88E1A}"/>
          </ac:spMkLst>
        </pc:spChg>
        <pc:spChg chg="mod">
          <ac:chgData name="John Lonergan" userId="db8094ce4aaa691d" providerId="LiveId" clId="{3A65A724-4945-4A04-BB88-824B46D7B1D9}" dt="2020-02-09T01:38:54.732" v="6" actId="1076"/>
          <ac:spMkLst>
            <pc:docMk/>
            <pc:sldMk cId="2068975486" sldId="256"/>
            <ac:spMk id="16" creationId="{E6E284C1-8EBB-4967-A9A3-53FD062EB990}"/>
          </ac:spMkLst>
        </pc:spChg>
        <pc:spChg chg="mod">
          <ac:chgData name="John Lonergan" userId="db8094ce4aaa691d" providerId="LiveId" clId="{3A65A724-4945-4A04-BB88-824B46D7B1D9}" dt="2020-02-09T01:41:12.342" v="226" actId="1035"/>
          <ac:spMkLst>
            <pc:docMk/>
            <pc:sldMk cId="2068975486" sldId="256"/>
            <ac:spMk id="18" creationId="{AC60F03F-37DA-4F98-BAB2-777E6D88CC64}"/>
          </ac:spMkLst>
        </pc:spChg>
        <pc:spChg chg="mod">
          <ac:chgData name="John Lonergan" userId="db8094ce4aaa691d" providerId="LiveId" clId="{3A65A724-4945-4A04-BB88-824B46D7B1D9}" dt="2020-02-09T01:41:12.342" v="226" actId="1035"/>
          <ac:spMkLst>
            <pc:docMk/>
            <pc:sldMk cId="2068975486" sldId="256"/>
            <ac:spMk id="28" creationId="{9D894D2E-5076-4F6E-A2EC-DA4536038128}"/>
          </ac:spMkLst>
        </pc:spChg>
        <pc:spChg chg="mod">
          <ac:chgData name="John Lonergan" userId="db8094ce4aaa691d" providerId="LiveId" clId="{3A65A724-4945-4A04-BB88-824B46D7B1D9}" dt="2020-02-09T02:07:36.402" v="227" actId="1076"/>
          <ac:spMkLst>
            <pc:docMk/>
            <pc:sldMk cId="2068975486" sldId="256"/>
            <ac:spMk id="29" creationId="{BF504954-6671-4F8D-9B8A-DF4D118B790C}"/>
          </ac:spMkLst>
        </pc:spChg>
        <pc:spChg chg="mod">
          <ac:chgData name="John Lonergan" userId="db8094ce4aaa691d" providerId="LiveId" clId="{3A65A724-4945-4A04-BB88-824B46D7B1D9}" dt="2020-02-09T01:40:51.333" v="198" actId="1037"/>
          <ac:spMkLst>
            <pc:docMk/>
            <pc:sldMk cId="2068975486" sldId="256"/>
            <ac:spMk id="33" creationId="{F10778C8-96FB-4A50-9AB0-03DACF4B5191}"/>
          </ac:spMkLst>
        </pc:spChg>
        <pc:spChg chg="mod">
          <ac:chgData name="John Lonergan" userId="db8094ce4aaa691d" providerId="LiveId" clId="{3A65A724-4945-4A04-BB88-824B46D7B1D9}" dt="2020-02-09T01:38:54.732" v="6" actId="1076"/>
          <ac:spMkLst>
            <pc:docMk/>
            <pc:sldMk cId="2068975486" sldId="256"/>
            <ac:spMk id="34" creationId="{AC3EB30D-F91F-496D-8569-5ED962864358}"/>
          </ac:spMkLst>
        </pc:spChg>
        <pc:spChg chg="mod">
          <ac:chgData name="John Lonergan" userId="db8094ce4aaa691d" providerId="LiveId" clId="{3A65A724-4945-4A04-BB88-824B46D7B1D9}" dt="2020-02-09T01:41:12.342" v="226" actId="1035"/>
          <ac:spMkLst>
            <pc:docMk/>
            <pc:sldMk cId="2068975486" sldId="256"/>
            <ac:spMk id="39" creationId="{2D1993F5-24B8-41F5-BB1C-7CE669048B39}"/>
          </ac:spMkLst>
        </pc:spChg>
        <pc:spChg chg="add mod">
          <ac:chgData name="John Lonergan" userId="db8094ce4aaa691d" providerId="LiveId" clId="{3A65A724-4945-4A04-BB88-824B46D7B1D9}" dt="2020-02-09T02:20:44.195" v="252" actId="1076"/>
          <ac:spMkLst>
            <pc:docMk/>
            <pc:sldMk cId="2068975486" sldId="256"/>
            <ac:spMk id="41" creationId="{862DCE10-6A79-4A67-82E6-E184E8E6FD98}"/>
          </ac:spMkLst>
        </pc:spChg>
        <pc:grpChg chg="mod">
          <ac:chgData name="John Lonergan" userId="db8094ce4aaa691d" providerId="LiveId" clId="{3A65A724-4945-4A04-BB88-824B46D7B1D9}" dt="2020-02-09T02:07:40.773" v="229" actId="1076"/>
          <ac:grpSpMkLst>
            <pc:docMk/>
            <pc:sldMk cId="2068975486" sldId="256"/>
            <ac:grpSpMk id="12" creationId="{173B5469-05D8-45ED-A0F1-BEE38722DB7E}"/>
          </ac:grpSpMkLst>
        </pc:grpChg>
        <pc:grpChg chg="mod">
          <ac:chgData name="John Lonergan" userId="db8094ce4aaa691d" providerId="LiveId" clId="{3A65A724-4945-4A04-BB88-824B46D7B1D9}" dt="2020-02-09T01:38:54.732" v="6" actId="1076"/>
          <ac:grpSpMkLst>
            <pc:docMk/>
            <pc:sldMk cId="2068975486" sldId="256"/>
            <ac:grpSpMk id="20" creationId="{3A7FC389-42F7-40EA-9AEA-73B8E22E13E0}"/>
          </ac:grpSpMkLst>
        </pc:grpChg>
        <pc:grpChg chg="mod">
          <ac:chgData name="John Lonergan" userId="db8094ce4aaa691d" providerId="LiveId" clId="{3A65A724-4945-4A04-BB88-824B46D7B1D9}" dt="2020-02-09T01:41:12.342" v="226" actId="1035"/>
          <ac:grpSpMkLst>
            <pc:docMk/>
            <pc:sldMk cId="2068975486" sldId="256"/>
            <ac:grpSpMk id="23" creationId="{490AB3E3-B396-456F-83F0-99121103FE3D}"/>
          </ac:grpSpMkLst>
        </pc:grpChg>
        <pc:picChg chg="mod">
          <ac:chgData name="John Lonergan" userId="db8094ce4aaa691d" providerId="LiveId" clId="{3A65A724-4945-4A04-BB88-824B46D7B1D9}" dt="2020-02-09T01:41:12.342" v="226" actId="1035"/>
          <ac:picMkLst>
            <pc:docMk/>
            <pc:sldMk cId="2068975486" sldId="256"/>
            <ac:picMk id="5" creationId="{F16412C7-8B0F-4050-9CE6-C6EAD2F48F7F}"/>
          </ac:picMkLst>
        </pc:picChg>
        <pc:picChg chg="mod">
          <ac:chgData name="John Lonergan" userId="db8094ce4aaa691d" providerId="LiveId" clId="{3A65A724-4945-4A04-BB88-824B46D7B1D9}" dt="2020-02-09T01:40:03.787" v="72" actId="1038"/>
          <ac:picMkLst>
            <pc:docMk/>
            <pc:sldMk cId="2068975486" sldId="256"/>
            <ac:picMk id="15" creationId="{F9A099CF-415D-4EE8-B100-E12D9866B1B4}"/>
          </ac:picMkLst>
        </pc:picChg>
        <pc:picChg chg="mod">
          <ac:chgData name="John Lonergan" userId="db8094ce4aaa691d" providerId="LiveId" clId="{3A65A724-4945-4A04-BB88-824B46D7B1D9}" dt="2020-02-09T01:41:12.342" v="226" actId="1035"/>
          <ac:picMkLst>
            <pc:docMk/>
            <pc:sldMk cId="2068975486" sldId="256"/>
            <ac:picMk id="26" creationId="{9FD3E8AA-7C9F-4A73-B98E-D07151270370}"/>
          </ac:picMkLst>
        </pc:picChg>
        <pc:picChg chg="mod">
          <ac:chgData name="John Lonergan" userId="db8094ce4aaa691d" providerId="LiveId" clId="{3A65A724-4945-4A04-BB88-824B46D7B1D9}" dt="2020-02-09T01:39:07.552" v="27" actId="1035"/>
          <ac:picMkLst>
            <pc:docMk/>
            <pc:sldMk cId="2068975486" sldId="256"/>
            <ac:picMk id="27" creationId="{8E55AC8E-ACEF-4675-9568-B8C8C34F4E08}"/>
          </ac:picMkLst>
        </pc:picChg>
        <pc:picChg chg="mod">
          <ac:chgData name="John Lonergan" userId="db8094ce4aaa691d" providerId="LiveId" clId="{3A65A724-4945-4A04-BB88-824B46D7B1D9}" dt="2020-02-09T01:39:50.340" v="55" actId="688"/>
          <ac:picMkLst>
            <pc:docMk/>
            <pc:sldMk cId="2068975486" sldId="256"/>
            <ac:picMk id="35" creationId="{3DD8FB9B-169F-4839-BFAA-63D4BC8AACFB}"/>
          </ac:picMkLst>
        </pc:picChg>
      </pc:sldChg>
      <pc:sldChg chg="addSp delSp modSp add mod modTransition setBg">
        <pc:chgData name="John Lonergan" userId="db8094ce4aaa691d" providerId="LiveId" clId="{3A65A724-4945-4A04-BB88-824B46D7B1D9}" dt="2020-02-09T03:22:34.390" v="363"/>
        <pc:sldMkLst>
          <pc:docMk/>
          <pc:sldMk cId="244258526" sldId="257"/>
        </pc:sldMkLst>
        <pc:spChg chg="del">
          <ac:chgData name="John Lonergan" userId="db8094ce4aaa691d" providerId="LiveId" clId="{3A65A724-4945-4A04-BB88-824B46D7B1D9}" dt="2020-02-09T03:08:03.343" v="254" actId="478"/>
          <ac:spMkLst>
            <pc:docMk/>
            <pc:sldMk cId="244258526" sldId="257"/>
            <ac:spMk id="2" creationId="{133ED9C3-7388-4FF4-BEBE-0D053431B52E}"/>
          </ac:spMkLst>
        </pc:spChg>
        <pc:spChg chg="del">
          <ac:chgData name="John Lonergan" userId="db8094ce4aaa691d" providerId="LiveId" clId="{3A65A724-4945-4A04-BB88-824B46D7B1D9}" dt="2020-02-09T03:08:03.343" v="254" actId="478"/>
          <ac:spMkLst>
            <pc:docMk/>
            <pc:sldMk cId="244258526" sldId="257"/>
            <ac:spMk id="3" creationId="{179A14DF-27A7-4EEE-94BD-AB8FAF1C6E3F}"/>
          </ac:spMkLst>
        </pc:spChg>
        <pc:spChg chg="add del mod">
          <ac:chgData name="John Lonergan" userId="db8094ce4aaa691d" providerId="LiveId" clId="{3A65A724-4945-4A04-BB88-824B46D7B1D9}" dt="2020-02-09T03:12:08.032" v="287" actId="478"/>
          <ac:spMkLst>
            <pc:docMk/>
            <pc:sldMk cId="244258526" sldId="257"/>
            <ac:spMk id="6" creationId="{B6242EA3-9BB9-4AEC-82A4-42545098E844}"/>
          </ac:spMkLst>
        </pc:spChg>
        <pc:spChg chg="add del">
          <ac:chgData name="John Lonergan" userId="db8094ce4aaa691d" providerId="LiveId" clId="{3A65A724-4945-4A04-BB88-824B46D7B1D9}" dt="2020-02-09T03:09:54.542" v="267" actId="26606"/>
          <ac:spMkLst>
            <pc:docMk/>
            <pc:sldMk cId="244258526" sldId="257"/>
            <ac:spMk id="7" creationId="{B649E800-A5C8-49A0-A453-ED537DA3156A}"/>
          </ac:spMkLst>
        </pc:spChg>
        <pc:spChg chg="add del">
          <ac:chgData name="John Lonergan" userId="db8094ce4aaa691d" providerId="LiveId" clId="{3A65A724-4945-4A04-BB88-824B46D7B1D9}" dt="2020-02-09T03:09:54.542" v="267" actId="26606"/>
          <ac:spMkLst>
            <pc:docMk/>
            <pc:sldMk cId="244258526" sldId="257"/>
            <ac:spMk id="8" creationId="{8BA67DD7-B75D-4A30-90A4-EEA9F64AF11B}"/>
          </ac:spMkLst>
        </pc:spChg>
        <pc:spChg chg="add del">
          <ac:chgData name="John Lonergan" userId="db8094ce4aaa691d" providerId="LiveId" clId="{3A65A724-4945-4A04-BB88-824B46D7B1D9}" dt="2020-02-09T03:09:48.554" v="261" actId="26606"/>
          <ac:spMkLst>
            <pc:docMk/>
            <pc:sldMk cId="244258526" sldId="257"/>
            <ac:spMk id="10" creationId="{32BC26D8-82FB-445E-AA49-62A77D7C1EE0}"/>
          </ac:spMkLst>
        </pc:spChg>
        <pc:spChg chg="add del">
          <ac:chgData name="John Lonergan" userId="db8094ce4aaa691d" providerId="LiveId" clId="{3A65A724-4945-4A04-BB88-824B46D7B1D9}" dt="2020-02-09T03:09:48.554" v="261" actId="26606"/>
          <ac:spMkLst>
            <pc:docMk/>
            <pc:sldMk cId="244258526" sldId="257"/>
            <ac:spMk id="12" creationId="{CB44330D-EA18-4254-AA95-EB49948539B8}"/>
          </ac:spMkLst>
        </pc:spChg>
        <pc:spChg chg="add del">
          <ac:chgData name="John Lonergan" userId="db8094ce4aaa691d" providerId="LiveId" clId="{3A65A724-4945-4A04-BB88-824B46D7B1D9}" dt="2020-02-09T03:09:57.925" v="269" actId="26606"/>
          <ac:spMkLst>
            <pc:docMk/>
            <pc:sldMk cId="244258526" sldId="257"/>
            <ac:spMk id="18" creationId="{0B761509-3B9A-49A6-A84B-C3D86811697D}"/>
          </ac:spMkLst>
        </pc:spChg>
        <pc:spChg chg="add del">
          <ac:chgData name="John Lonergan" userId="db8094ce4aaa691d" providerId="LiveId" clId="{3A65A724-4945-4A04-BB88-824B46D7B1D9}" dt="2020-02-09T03:09:57.925" v="269" actId="26606"/>
          <ac:spMkLst>
            <pc:docMk/>
            <pc:sldMk cId="244258526" sldId="257"/>
            <ac:spMk id="19" creationId="{91DE43FD-EB47-414A-B0AB-169B0FFFA527}"/>
          </ac:spMkLst>
        </pc:spChg>
        <pc:grpChg chg="add del">
          <ac:chgData name="John Lonergan" userId="db8094ce4aaa691d" providerId="LiveId" clId="{3A65A724-4945-4A04-BB88-824B46D7B1D9}" dt="2020-02-09T03:09:54.542" v="267" actId="26606"/>
          <ac:grpSpMkLst>
            <pc:docMk/>
            <pc:sldMk cId="244258526" sldId="257"/>
            <ac:grpSpMk id="14" creationId="{E8C5FC48-0A3C-4D6D-A0D5-EEE93213DBBE}"/>
          </ac:grpSpMkLst>
        </pc:grpChg>
        <pc:grpChg chg="add del">
          <ac:chgData name="John Lonergan" userId="db8094ce4aaa691d" providerId="LiveId" clId="{3A65A724-4945-4A04-BB88-824B46D7B1D9}" dt="2020-02-09T03:09:57.925" v="269" actId="26606"/>
          <ac:grpSpMkLst>
            <pc:docMk/>
            <pc:sldMk cId="244258526" sldId="257"/>
            <ac:grpSpMk id="20" creationId="{D3706AFB-4AF0-430C-8FBE-C38C0F839661}"/>
          </ac:grpSpMkLst>
        </pc:grpChg>
        <pc:picChg chg="add del mod">
          <ac:chgData name="John Lonergan" userId="db8094ce4aaa691d" providerId="LiveId" clId="{3A65A724-4945-4A04-BB88-824B46D7B1D9}" dt="2020-02-09T03:09:34.289" v="258" actId="478"/>
          <ac:picMkLst>
            <pc:docMk/>
            <pc:sldMk cId="244258526" sldId="257"/>
            <ac:picMk id="4" creationId="{3FDDAC0D-F1B4-4F61-80CB-B92C795EFEB6}"/>
          </ac:picMkLst>
        </pc:picChg>
        <pc:picChg chg="add del mod">
          <ac:chgData name="John Lonergan" userId="db8094ce4aaa691d" providerId="LiveId" clId="{3A65A724-4945-4A04-BB88-824B46D7B1D9}" dt="2020-02-09T03:12:04.039" v="285" actId="478"/>
          <ac:picMkLst>
            <pc:docMk/>
            <pc:sldMk cId="244258526" sldId="257"/>
            <ac:picMk id="5" creationId="{D5A90789-E580-43C3-B4E8-B7D53DC8B2E0}"/>
          </ac:picMkLst>
        </pc:picChg>
        <pc:picChg chg="add mod">
          <ac:chgData name="John Lonergan" userId="db8094ce4aaa691d" providerId="LiveId" clId="{3A65A724-4945-4A04-BB88-824B46D7B1D9}" dt="2020-02-09T03:11:47.968" v="280" actId="571"/>
          <ac:picMkLst>
            <pc:docMk/>
            <pc:sldMk cId="244258526" sldId="257"/>
            <ac:picMk id="23" creationId="{5B80DEE1-DD49-41FB-8E58-17D65DEC098D}"/>
          </ac:picMkLst>
        </pc:picChg>
      </pc:sldChg>
      <pc:sldChg chg="addSp delSp modSp add modTransition">
        <pc:chgData name="John Lonergan" userId="db8094ce4aaa691d" providerId="LiveId" clId="{3A65A724-4945-4A04-BB88-824B46D7B1D9}" dt="2020-02-15T14:42:29.723" v="604" actId="21"/>
        <pc:sldMkLst>
          <pc:docMk/>
          <pc:sldMk cId="946176530" sldId="258"/>
        </pc:sldMkLst>
        <pc:spChg chg="add del mod">
          <ac:chgData name="John Lonergan" userId="db8094ce4aaa691d" providerId="LiveId" clId="{3A65A724-4945-4A04-BB88-824B46D7B1D9}" dt="2020-02-15T14:42:29.723" v="604" actId="21"/>
          <ac:spMkLst>
            <pc:docMk/>
            <pc:sldMk cId="946176530" sldId="258"/>
            <ac:spMk id="2" creationId="{083A2F4B-16EE-4B29-81B1-0B1E3B1F2B4E}"/>
          </ac:spMkLst>
        </pc:spChg>
        <pc:picChg chg="add del mod">
          <ac:chgData name="John Lonergan" userId="db8094ce4aaa691d" providerId="LiveId" clId="{3A65A724-4945-4A04-BB88-824B46D7B1D9}" dt="2020-02-09T03:17:11.590" v="292" actId="478"/>
          <ac:picMkLst>
            <pc:docMk/>
            <pc:sldMk cId="946176530" sldId="258"/>
            <ac:picMk id="2" creationId="{E3FA5BA3-5024-43C6-918D-976873FFFE0D}"/>
          </ac:picMkLst>
        </pc:picChg>
        <pc:picChg chg="add">
          <ac:chgData name="John Lonergan" userId="db8094ce4aaa691d" providerId="LiveId" clId="{3A65A724-4945-4A04-BB88-824B46D7B1D9}" dt="2020-02-09T03:17:12.987" v="293"/>
          <ac:picMkLst>
            <pc:docMk/>
            <pc:sldMk cId="946176530" sldId="258"/>
            <ac:picMk id="3" creationId="{307242D4-6D6E-4E4B-B6D7-47E31FD1232C}"/>
          </ac:picMkLst>
        </pc:picChg>
        <pc:picChg chg="del">
          <ac:chgData name="John Lonergan" userId="db8094ce4aaa691d" providerId="LiveId" clId="{3A65A724-4945-4A04-BB88-824B46D7B1D9}" dt="2020-02-09T03:15:43.920" v="289" actId="478"/>
          <ac:picMkLst>
            <pc:docMk/>
            <pc:sldMk cId="946176530" sldId="258"/>
            <ac:picMk id="5" creationId="{D5A90789-E580-43C3-B4E8-B7D53DC8B2E0}"/>
          </ac:picMkLst>
        </pc:picChg>
      </pc:sldChg>
      <pc:sldChg chg="addSp delSp modSp add">
        <pc:chgData name="John Lonergan" userId="db8094ce4aaa691d" providerId="LiveId" clId="{3A65A724-4945-4A04-BB88-824B46D7B1D9}" dt="2020-02-15T14:52:03.300" v="1781" actId="20577"/>
        <pc:sldMkLst>
          <pc:docMk/>
          <pc:sldMk cId="802353561" sldId="259"/>
        </pc:sldMkLst>
        <pc:spChg chg="add mod">
          <ac:chgData name="John Lonergan" userId="db8094ce4aaa691d" providerId="LiveId" clId="{3A65A724-4945-4A04-BB88-824B46D7B1D9}" dt="2020-02-09T03:19:00.475" v="313" actId="1076"/>
          <ac:spMkLst>
            <pc:docMk/>
            <pc:sldMk cId="802353561" sldId="259"/>
            <ac:spMk id="2" creationId="{C96348DC-C596-479D-A1A3-060A1E49CF55}"/>
          </ac:spMkLst>
        </pc:spChg>
        <pc:spChg chg="add mod">
          <ac:chgData name="John Lonergan" userId="db8094ce4aaa691d" providerId="LiveId" clId="{3A65A724-4945-4A04-BB88-824B46D7B1D9}" dt="2020-02-09T03:19:00.475" v="313" actId="1076"/>
          <ac:spMkLst>
            <pc:docMk/>
            <pc:sldMk cId="802353561" sldId="259"/>
            <ac:spMk id="4" creationId="{B03D7B74-55EB-4AA7-BA59-4BB4D098911D}"/>
          </ac:spMkLst>
        </pc:spChg>
        <pc:spChg chg="add mod">
          <ac:chgData name="John Lonergan" userId="db8094ce4aaa691d" providerId="LiveId" clId="{3A65A724-4945-4A04-BB88-824B46D7B1D9}" dt="2020-02-15T14:45:44.475" v="1062" actId="20577"/>
          <ac:spMkLst>
            <pc:docMk/>
            <pc:sldMk cId="802353561" sldId="259"/>
            <ac:spMk id="5" creationId="{245127C3-8F8D-4446-9032-CD6C40A8E9F4}"/>
          </ac:spMkLst>
        </pc:spChg>
        <pc:spChg chg="add del mod">
          <ac:chgData name="John Lonergan" userId="db8094ce4aaa691d" providerId="LiveId" clId="{3A65A724-4945-4A04-BB88-824B46D7B1D9}" dt="2020-02-15T14:46:09.740" v="1071" actId="478"/>
          <ac:spMkLst>
            <pc:docMk/>
            <pc:sldMk cId="802353561" sldId="259"/>
            <ac:spMk id="6" creationId="{35C01110-3CF7-4CDE-AB98-DF16683BD55F}"/>
          </ac:spMkLst>
        </pc:spChg>
        <pc:spChg chg="add mod">
          <ac:chgData name="John Lonergan" userId="db8094ce4aaa691d" providerId="LiveId" clId="{3A65A724-4945-4A04-BB88-824B46D7B1D9}" dt="2020-02-15T14:51:05.262" v="1699" actId="20577"/>
          <ac:spMkLst>
            <pc:docMk/>
            <pc:sldMk cId="802353561" sldId="259"/>
            <ac:spMk id="7" creationId="{9D0E40E1-83AA-4B7F-8163-90137E41A6C9}"/>
          </ac:spMkLst>
        </pc:spChg>
        <pc:spChg chg="add mod">
          <ac:chgData name="John Lonergan" userId="db8094ce4aaa691d" providerId="LiveId" clId="{3A65A724-4945-4A04-BB88-824B46D7B1D9}" dt="2020-02-15T14:44:49.939" v="956" actId="20577"/>
          <ac:spMkLst>
            <pc:docMk/>
            <pc:sldMk cId="802353561" sldId="259"/>
            <ac:spMk id="8" creationId="{8B1BCB80-7B52-4DC4-A861-208BC1C68B54}"/>
          </ac:spMkLst>
        </pc:spChg>
        <pc:spChg chg="add mod">
          <ac:chgData name="John Lonergan" userId="db8094ce4aaa691d" providerId="LiveId" clId="{3A65A724-4945-4A04-BB88-824B46D7B1D9}" dt="2020-02-15T14:47:09.148" v="1223" actId="20577"/>
          <ac:spMkLst>
            <pc:docMk/>
            <pc:sldMk cId="802353561" sldId="259"/>
            <ac:spMk id="9" creationId="{2E63A53E-CC11-456A-99B4-597ACA5DD2E2}"/>
          </ac:spMkLst>
        </pc:spChg>
        <pc:spChg chg="add mod">
          <ac:chgData name="John Lonergan" userId="db8094ce4aaa691d" providerId="LiveId" clId="{3A65A724-4945-4A04-BB88-824B46D7B1D9}" dt="2020-02-15T14:52:03.300" v="1781" actId="20577"/>
          <ac:spMkLst>
            <pc:docMk/>
            <pc:sldMk cId="802353561" sldId="259"/>
            <ac:spMk id="10" creationId="{DAD755FF-3D50-489A-A716-26D913C5AB70}"/>
          </ac:spMkLst>
        </pc:spChg>
        <pc:picChg chg="mod">
          <ac:chgData name="John Lonergan" userId="db8094ce4aaa691d" providerId="LiveId" clId="{3A65A724-4945-4A04-BB88-824B46D7B1D9}" dt="2020-02-15T14:51:09.252" v="1701" actId="1076"/>
          <ac:picMkLst>
            <pc:docMk/>
            <pc:sldMk cId="802353561" sldId="259"/>
            <ac:picMk id="3" creationId="{307242D4-6D6E-4E4B-B6D7-47E31FD1232C}"/>
          </ac:picMkLst>
        </pc:picChg>
      </pc:sldChg>
      <pc:sldChg chg="addSp delSp add">
        <pc:chgData name="John Lonergan" userId="db8094ce4aaa691d" providerId="LiveId" clId="{3A65A724-4945-4A04-BB88-824B46D7B1D9}" dt="2020-02-09T03:21:22.155" v="361"/>
        <pc:sldMkLst>
          <pc:docMk/>
          <pc:sldMk cId="2408237864" sldId="260"/>
        </pc:sldMkLst>
        <pc:spChg chg="del">
          <ac:chgData name="John Lonergan" userId="db8094ce4aaa691d" providerId="LiveId" clId="{3A65A724-4945-4A04-BB88-824B46D7B1D9}" dt="2020-02-09T03:20:59.660" v="360" actId="478"/>
          <ac:spMkLst>
            <pc:docMk/>
            <pc:sldMk cId="2408237864" sldId="260"/>
            <ac:spMk id="2" creationId="{2B22E05F-839C-4708-AFEB-F0477B19CFCE}"/>
          </ac:spMkLst>
        </pc:spChg>
        <pc:spChg chg="del">
          <ac:chgData name="John Lonergan" userId="db8094ce4aaa691d" providerId="LiveId" clId="{3A65A724-4945-4A04-BB88-824B46D7B1D9}" dt="2020-02-09T03:20:59.660" v="360" actId="478"/>
          <ac:spMkLst>
            <pc:docMk/>
            <pc:sldMk cId="2408237864" sldId="260"/>
            <ac:spMk id="3" creationId="{B7E012ED-357E-42D0-AA30-F4893994B82C}"/>
          </ac:spMkLst>
        </pc:spChg>
        <pc:picChg chg="add">
          <ac:chgData name="John Lonergan" userId="db8094ce4aaa691d" providerId="LiveId" clId="{3A65A724-4945-4A04-BB88-824B46D7B1D9}" dt="2020-02-09T03:21:22.155" v="361"/>
          <ac:picMkLst>
            <pc:docMk/>
            <pc:sldMk cId="2408237864" sldId="260"/>
            <ac:picMk id="4" creationId="{C84EC1DA-7552-44B4-86FB-E7CF929B173E}"/>
          </ac:picMkLst>
        </pc:picChg>
      </pc:sldChg>
      <pc:sldChg chg="addSp modSp add">
        <pc:chgData name="John Lonergan" userId="db8094ce4aaa691d" providerId="LiveId" clId="{3A65A724-4945-4A04-BB88-824B46D7B1D9}" dt="2020-02-09T03:25:16.305" v="377" actId="208"/>
        <pc:sldMkLst>
          <pc:docMk/>
          <pc:sldMk cId="2847492222" sldId="261"/>
        </pc:sldMkLst>
        <pc:spChg chg="add mod ord">
          <ac:chgData name="John Lonergan" userId="db8094ce4aaa691d" providerId="LiveId" clId="{3A65A724-4945-4A04-BB88-824B46D7B1D9}" dt="2020-02-09T03:25:16.305" v="377" actId="208"/>
          <ac:spMkLst>
            <pc:docMk/>
            <pc:sldMk cId="2847492222" sldId="261"/>
            <ac:spMk id="2" creationId="{DF975837-0203-471D-BC34-F7E14E3AB772}"/>
          </ac:spMkLst>
        </pc:spChg>
      </pc:sldChg>
      <pc:sldChg chg="addSp modSp add del">
        <pc:chgData name="John Lonergan" userId="db8094ce4aaa691d" providerId="LiveId" clId="{3A65A724-4945-4A04-BB88-824B46D7B1D9}" dt="2020-02-09T16:34:09.777" v="414" actId="2696"/>
        <pc:sldMkLst>
          <pc:docMk/>
          <pc:sldMk cId="2164680251" sldId="262"/>
        </pc:sldMkLst>
        <pc:spChg chg="add mod">
          <ac:chgData name="John Lonergan" userId="db8094ce4aaa691d" providerId="LiveId" clId="{3A65A724-4945-4A04-BB88-824B46D7B1D9}" dt="2020-02-09T16:33:26.670" v="383" actId="14100"/>
          <ac:spMkLst>
            <pc:docMk/>
            <pc:sldMk cId="2164680251" sldId="262"/>
            <ac:spMk id="7" creationId="{A060B66E-CAD0-4FFB-B285-CED3006D3CBF}"/>
          </ac:spMkLst>
        </pc:spChg>
        <pc:spChg chg="add mod">
          <ac:chgData name="John Lonergan" userId="db8094ce4aaa691d" providerId="LiveId" clId="{3A65A724-4945-4A04-BB88-824B46D7B1D9}" dt="2020-02-09T16:33:48.838" v="393" actId="1035"/>
          <ac:spMkLst>
            <pc:docMk/>
            <pc:sldMk cId="2164680251" sldId="262"/>
            <ac:spMk id="8" creationId="{756862C2-CA2D-496F-95CE-5D9F9910B28A}"/>
          </ac:spMkLst>
        </pc:spChg>
        <pc:picChg chg="mod">
          <ac:chgData name="John Lonergan" userId="db8094ce4aaa691d" providerId="LiveId" clId="{3A65A724-4945-4A04-BB88-824B46D7B1D9}" dt="2020-02-09T16:34:02.625" v="413" actId="1036"/>
          <ac:picMkLst>
            <pc:docMk/>
            <pc:sldMk cId="2164680251" sldId="262"/>
            <ac:picMk id="3" creationId="{307242D4-6D6E-4E4B-B6D7-47E31FD1232C}"/>
          </ac:picMkLst>
        </pc:picChg>
      </pc:sldChg>
      <pc:sldChg chg="addSp modSp add">
        <pc:chgData name="John Lonergan" userId="db8094ce4aaa691d" providerId="LiveId" clId="{3A65A724-4945-4A04-BB88-824B46D7B1D9}" dt="2020-02-09T16:47:50.067" v="468" actId="14100"/>
        <pc:sldMkLst>
          <pc:docMk/>
          <pc:sldMk cId="2585332580" sldId="262"/>
        </pc:sldMkLst>
        <pc:spChg chg="add mod">
          <ac:chgData name="John Lonergan" userId="db8094ce4aaa691d" providerId="LiveId" clId="{3A65A724-4945-4A04-BB88-824B46D7B1D9}" dt="2020-02-09T16:47:17.306" v="461" actId="208"/>
          <ac:spMkLst>
            <pc:docMk/>
            <pc:sldMk cId="2585332580" sldId="262"/>
            <ac:spMk id="7" creationId="{194343B4-481F-4066-AB21-D5A485E8442B}"/>
          </ac:spMkLst>
        </pc:spChg>
        <pc:spChg chg="add mod">
          <ac:chgData name="John Lonergan" userId="db8094ce4aaa691d" providerId="LiveId" clId="{3A65A724-4945-4A04-BB88-824B46D7B1D9}" dt="2020-02-09T16:47:38.089" v="465" actId="14100"/>
          <ac:spMkLst>
            <pc:docMk/>
            <pc:sldMk cId="2585332580" sldId="262"/>
            <ac:spMk id="8" creationId="{1007426D-64CD-4A75-AAF3-8749EDCC23A2}"/>
          </ac:spMkLst>
        </pc:spChg>
        <pc:spChg chg="add mod">
          <ac:chgData name="John Lonergan" userId="db8094ce4aaa691d" providerId="LiveId" clId="{3A65A724-4945-4A04-BB88-824B46D7B1D9}" dt="2020-02-09T16:47:50.067" v="468" actId="14100"/>
          <ac:spMkLst>
            <pc:docMk/>
            <pc:sldMk cId="2585332580" sldId="262"/>
            <ac:spMk id="9" creationId="{AFBC829E-8430-4ABD-95B8-5DFE59446205}"/>
          </ac:spMkLst>
        </pc:spChg>
      </pc:sldChg>
      <pc:sldChg chg="addSp modSp add del">
        <pc:chgData name="John Lonergan" userId="db8094ce4aaa691d" providerId="LiveId" clId="{3A65A724-4945-4A04-BB88-824B46D7B1D9}" dt="2020-02-09T16:46:30.128" v="456" actId="2696"/>
        <pc:sldMkLst>
          <pc:docMk/>
          <pc:sldMk cId="2759928712" sldId="262"/>
        </pc:sldMkLst>
        <pc:spChg chg="add mod">
          <ac:chgData name="John Lonergan" userId="db8094ce4aaa691d" providerId="LiveId" clId="{3A65A724-4945-4A04-BB88-824B46D7B1D9}" dt="2020-02-09T16:37:55.963" v="427" actId="1076"/>
          <ac:spMkLst>
            <pc:docMk/>
            <pc:sldMk cId="2759928712" sldId="262"/>
            <ac:spMk id="7" creationId="{E47B9571-B693-4858-916E-EE191811F8BB}"/>
          </ac:spMkLst>
        </pc:spChg>
        <pc:spChg chg="add mod">
          <ac:chgData name="John Lonergan" userId="db8094ce4aaa691d" providerId="LiveId" clId="{3A65A724-4945-4A04-BB88-824B46D7B1D9}" dt="2020-02-09T16:37:36.629" v="421" actId="14100"/>
          <ac:spMkLst>
            <pc:docMk/>
            <pc:sldMk cId="2759928712" sldId="262"/>
            <ac:spMk id="8" creationId="{ADCCC61A-A037-4845-B1AA-B4C67F87358A}"/>
          </ac:spMkLst>
        </pc:spChg>
        <pc:spChg chg="add mod">
          <ac:chgData name="John Lonergan" userId="db8094ce4aaa691d" providerId="LiveId" clId="{3A65A724-4945-4A04-BB88-824B46D7B1D9}" dt="2020-02-09T16:37:51.539" v="425" actId="14100"/>
          <ac:spMkLst>
            <pc:docMk/>
            <pc:sldMk cId="2759928712" sldId="262"/>
            <ac:spMk id="9" creationId="{806DCC21-A22C-422D-8040-F40AAF385E20}"/>
          </ac:spMkLst>
        </pc:spChg>
        <pc:spChg chg="add mod">
          <ac:chgData name="John Lonergan" userId="db8094ce4aaa691d" providerId="LiveId" clId="{3A65A724-4945-4A04-BB88-824B46D7B1D9}" dt="2020-02-09T16:38:00.822" v="429" actId="14100"/>
          <ac:spMkLst>
            <pc:docMk/>
            <pc:sldMk cId="2759928712" sldId="262"/>
            <ac:spMk id="10" creationId="{2FD5721D-22C3-46F2-8F0F-63487B54D385}"/>
          </ac:spMkLst>
        </pc:spChg>
        <pc:spChg chg="add mod">
          <ac:chgData name="John Lonergan" userId="db8094ce4aaa691d" providerId="LiveId" clId="{3A65A724-4945-4A04-BB88-824B46D7B1D9}" dt="2020-02-09T16:46:25.427" v="455"/>
          <ac:spMkLst>
            <pc:docMk/>
            <pc:sldMk cId="2759928712" sldId="262"/>
            <ac:spMk id="11" creationId="{4F668CB2-F3A1-4BBB-BBEB-1260C2D9F0DE}"/>
          </ac:spMkLst>
        </pc:spChg>
        <pc:spChg chg="add mod">
          <ac:chgData name="John Lonergan" userId="db8094ce4aaa691d" providerId="LiveId" clId="{3A65A724-4945-4A04-BB88-824B46D7B1D9}" dt="2020-02-09T16:46:25.427" v="455"/>
          <ac:spMkLst>
            <pc:docMk/>
            <pc:sldMk cId="2759928712" sldId="262"/>
            <ac:spMk id="12" creationId="{42BB91D2-FBA0-4F9B-9A39-1F9113031ACF}"/>
          </ac:spMkLst>
        </pc:spChg>
        <pc:picChg chg="mod">
          <ac:chgData name="John Lonergan" userId="db8094ce4aaa691d" providerId="LiveId" clId="{3A65A724-4945-4A04-BB88-824B46D7B1D9}" dt="2020-02-09T16:46:19.382" v="454" actId="1076"/>
          <ac:picMkLst>
            <pc:docMk/>
            <pc:sldMk cId="2759928712" sldId="262"/>
            <ac:picMk id="3" creationId="{307242D4-6D6E-4E4B-B6D7-47E31FD1232C}"/>
          </ac:picMkLst>
        </pc:picChg>
      </pc:sldChg>
      <pc:sldChg chg="modSp add ord">
        <pc:chgData name="John Lonergan" userId="db8094ce4aaa691d" providerId="LiveId" clId="{3A65A724-4945-4A04-BB88-824B46D7B1D9}" dt="2020-02-09T17:57:06.937" v="479" actId="1035"/>
        <pc:sldMkLst>
          <pc:docMk/>
          <pc:sldMk cId="1518394785" sldId="263"/>
        </pc:sldMkLst>
        <pc:picChg chg="mod">
          <ac:chgData name="John Lonergan" userId="db8094ce4aaa691d" providerId="LiveId" clId="{3A65A724-4945-4A04-BB88-824B46D7B1D9}" dt="2020-02-09T17:57:06.937" v="479" actId="1035"/>
          <ac:picMkLst>
            <pc:docMk/>
            <pc:sldMk cId="1518394785" sldId="263"/>
            <ac:picMk id="3" creationId="{307242D4-6D6E-4E4B-B6D7-47E31FD123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03ED-AE70-4D7F-8C73-D10793B57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DBE213-D3D9-4903-B6C8-16F1336EB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5626BA-6386-4132-875B-9F4794619D0C}"/>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688CE8B9-BF53-47C8-8FA4-DBB3C8851F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BDA6FB-9799-4DC6-B6C1-D1B9E4FC8112}"/>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55168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43E2-C631-4035-8DB7-E7FA18D907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746DC7-FD6E-4EE0-B193-7A81805B2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7781A7-9DCE-4DFF-B094-A2DC270B94BB}"/>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9B40B5A2-B80F-4D11-8DF2-1AF2B34C07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FBEA3F-4D71-42E7-8B0E-A0544CD337DE}"/>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363491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5C119-8925-46C7-BFB9-064217F615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C3B202-7419-476C-B580-D2D487C07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39036F-0E44-468A-A10C-B685ABA8C87E}"/>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4092370D-CB8E-47E7-B8B7-2A203DA6EA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AD9803-03BB-4DCC-8701-E3D62C09C770}"/>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12186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9039-4480-4589-83A7-2D9D58DFD2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39320B-C7E4-426E-BE6C-A5A94F435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C23F25-BFE4-47DA-A8EC-7D3A3C47D44F}"/>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FA16BF26-2BEE-43C5-B18D-C942FA07C0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4D311E-6AA1-473A-BF1E-72F863DC90EA}"/>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54651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9F22-2A66-46F5-AD9E-7ABAE9C9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8211C2-10CD-47BF-AC75-90DE4A7BE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BC289-9003-4C2D-BAB4-4AD01E4F9BAD}"/>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A9242275-64C0-4D2E-A246-8AD2150A66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B454F-6C9A-454E-89C3-10036BF15C96}"/>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96879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824-50BF-4E05-A88A-58924FE0A4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C2F304-06E3-4E63-9F52-EB064346D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350DD1-F474-4862-A4CC-795AF1AAD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9ECFD8-A45A-4B6F-9C14-76B7B57F2041}"/>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6" name="Footer Placeholder 5">
            <a:extLst>
              <a:ext uri="{FF2B5EF4-FFF2-40B4-BE49-F238E27FC236}">
                <a16:creationId xmlns:a16="http://schemas.microsoft.com/office/drawing/2014/main" id="{1B4F9031-3DEC-4DED-A32D-9BB4D30C44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9B6830-3B25-43C4-AD9B-B973A9000BCD}"/>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266614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55F5-64DF-41EB-927E-ED6CFCE7A5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94D67-4031-4F1E-9844-85988B82A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E96E6-6AE5-4B4A-B4A9-03A2EC780A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0932C9-2BC4-4B9F-B62A-C8DED9C31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248E-4E10-43C8-AC90-24D6B05E4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D56EEB-2302-4388-8DD7-EC8C81EB0F41}"/>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8" name="Footer Placeholder 7">
            <a:extLst>
              <a:ext uri="{FF2B5EF4-FFF2-40B4-BE49-F238E27FC236}">
                <a16:creationId xmlns:a16="http://schemas.microsoft.com/office/drawing/2014/main" id="{454C8B91-616C-4E50-9167-69D0BD1517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224520-5C5B-498F-B472-BAE2E29BAC43}"/>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54969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46F-698B-4F59-8BA7-FE6D787BC6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03DCA9-6B41-4D1C-A8A4-7B97A3DA6C4E}"/>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4" name="Footer Placeholder 3">
            <a:extLst>
              <a:ext uri="{FF2B5EF4-FFF2-40B4-BE49-F238E27FC236}">
                <a16:creationId xmlns:a16="http://schemas.microsoft.com/office/drawing/2014/main" id="{39BB47D4-5176-4AA3-951B-5D9374737A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397CBD-BA4E-4BB6-9E3C-91CE006AA723}"/>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44515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84885-9B3E-457A-8B35-F613F5C4BCBF}"/>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3" name="Footer Placeholder 2">
            <a:extLst>
              <a:ext uri="{FF2B5EF4-FFF2-40B4-BE49-F238E27FC236}">
                <a16:creationId xmlns:a16="http://schemas.microsoft.com/office/drawing/2014/main" id="{1D486190-E38C-44E9-8769-1574220EE9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F4CA88-F475-41A8-AABC-4CD8B2E3626F}"/>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06865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DF2E-0FED-463F-AB0D-26A16802D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1BB7B7-2D66-4A1F-9903-7C91404CD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AD48455-45C8-41FC-9CFC-B19F1E213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F3EB5-AF68-45EC-93AE-445BF8CB59C7}"/>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6" name="Footer Placeholder 5">
            <a:extLst>
              <a:ext uri="{FF2B5EF4-FFF2-40B4-BE49-F238E27FC236}">
                <a16:creationId xmlns:a16="http://schemas.microsoft.com/office/drawing/2014/main" id="{3F53E728-0464-493B-AA6E-1578E2573D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11A9EC-E4ED-4610-A276-27A0A95C5A26}"/>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17446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082C-06B1-4AA1-80CF-530D819E6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93560B-22EA-4DAD-9497-570A41AE1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582F0-C6C4-47A7-9D20-772333672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7F1EA-155C-4DB0-9F95-3482F623EBA7}"/>
              </a:ext>
            </a:extLst>
          </p:cNvPr>
          <p:cNvSpPr>
            <a:spLocks noGrp="1"/>
          </p:cNvSpPr>
          <p:nvPr>
            <p:ph type="dt" sz="half" idx="10"/>
          </p:nvPr>
        </p:nvSpPr>
        <p:spPr/>
        <p:txBody>
          <a:bodyPr/>
          <a:lstStyle/>
          <a:p>
            <a:fld id="{6108F8CE-62D0-40F6-BED3-562214F12965}" type="datetimeFigureOut">
              <a:rPr lang="en-GB" smtClean="0"/>
              <a:t>15/02/2020</a:t>
            </a:fld>
            <a:endParaRPr lang="en-GB"/>
          </a:p>
        </p:txBody>
      </p:sp>
      <p:sp>
        <p:nvSpPr>
          <p:cNvPr id="6" name="Footer Placeholder 5">
            <a:extLst>
              <a:ext uri="{FF2B5EF4-FFF2-40B4-BE49-F238E27FC236}">
                <a16:creationId xmlns:a16="http://schemas.microsoft.com/office/drawing/2014/main" id="{36D0FE68-A3B6-48BB-B022-041F10ADD7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C0FDC3-9CDC-4FBA-8D79-17A1DFE2D7E9}"/>
              </a:ext>
            </a:extLst>
          </p:cNvPr>
          <p:cNvSpPr>
            <a:spLocks noGrp="1"/>
          </p:cNvSpPr>
          <p:nvPr>
            <p:ph type="sldNum" sz="quarter" idx="12"/>
          </p:nvPr>
        </p:nvSpPr>
        <p:spPr/>
        <p:txBody>
          <a:bodyPr/>
          <a:lstStyle/>
          <a:p>
            <a:fld id="{9E878C24-121E-4847-8020-D6A50CB23ACF}" type="slidenum">
              <a:rPr lang="en-GB" smtClean="0"/>
              <a:t>‹#›</a:t>
            </a:fld>
            <a:endParaRPr lang="en-GB"/>
          </a:p>
        </p:txBody>
      </p:sp>
    </p:spTree>
    <p:extLst>
      <p:ext uri="{BB962C8B-B14F-4D97-AF65-F5344CB8AC3E}">
        <p14:creationId xmlns:p14="http://schemas.microsoft.com/office/powerpoint/2010/main" val="101621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C88B4-09AA-4AE5-ABC3-A00216D13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359D35-E7D1-411D-BD9E-AA3DF539C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FFAD3C-3573-4458-8A17-BE49E219B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8F8CE-62D0-40F6-BED3-562214F12965}" type="datetimeFigureOut">
              <a:rPr lang="en-GB" smtClean="0"/>
              <a:t>15/02/2020</a:t>
            </a:fld>
            <a:endParaRPr lang="en-GB"/>
          </a:p>
        </p:txBody>
      </p:sp>
      <p:sp>
        <p:nvSpPr>
          <p:cNvPr id="5" name="Footer Placeholder 4">
            <a:extLst>
              <a:ext uri="{FF2B5EF4-FFF2-40B4-BE49-F238E27FC236}">
                <a16:creationId xmlns:a16="http://schemas.microsoft.com/office/drawing/2014/main" id="{15C88768-BC88-4414-A5EB-CAAF84A00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156BD4-3A40-40DA-A84E-576D3169F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78C24-121E-4847-8020-D6A50CB23ACF}" type="slidenum">
              <a:rPr lang="en-GB" smtClean="0"/>
              <a:t>‹#›</a:t>
            </a:fld>
            <a:endParaRPr lang="en-GB"/>
          </a:p>
        </p:txBody>
      </p:sp>
    </p:spTree>
    <p:extLst>
      <p:ext uri="{BB962C8B-B14F-4D97-AF65-F5344CB8AC3E}">
        <p14:creationId xmlns:p14="http://schemas.microsoft.com/office/powerpoint/2010/main" val="26822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F504954-6671-4F8D-9B8A-DF4D118B790C}"/>
              </a:ext>
            </a:extLst>
          </p:cNvPr>
          <p:cNvSpPr/>
          <p:nvPr/>
        </p:nvSpPr>
        <p:spPr>
          <a:xfrm>
            <a:off x="4770666" y="173083"/>
            <a:ext cx="6046987" cy="62399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a:extLst>
              <a:ext uri="{FF2B5EF4-FFF2-40B4-BE49-F238E27FC236}">
                <a16:creationId xmlns:a16="http://schemas.microsoft.com/office/drawing/2014/main" id="{3DD8FB9B-169F-4839-BFAA-63D4BC8AACFB}"/>
              </a:ext>
            </a:extLst>
          </p:cNvPr>
          <p:cNvPicPr>
            <a:picLocks noChangeAspect="1"/>
          </p:cNvPicPr>
          <p:nvPr/>
        </p:nvPicPr>
        <p:blipFill>
          <a:blip r:embed="rId2"/>
          <a:stretch>
            <a:fillRect/>
          </a:stretch>
        </p:blipFill>
        <p:spPr>
          <a:xfrm>
            <a:off x="8024890" y="2012114"/>
            <a:ext cx="2298641" cy="1987488"/>
          </a:xfrm>
          <a:prstGeom prst="rect">
            <a:avLst/>
          </a:prstGeom>
        </p:spPr>
      </p:pic>
      <p:pic>
        <p:nvPicPr>
          <p:cNvPr id="5" name="Picture 4">
            <a:extLst>
              <a:ext uri="{FF2B5EF4-FFF2-40B4-BE49-F238E27FC236}">
                <a16:creationId xmlns:a16="http://schemas.microsoft.com/office/drawing/2014/main" id="{F16412C7-8B0F-4050-9CE6-C6EAD2F48F7F}"/>
              </a:ext>
            </a:extLst>
          </p:cNvPr>
          <p:cNvPicPr>
            <a:picLocks noChangeAspect="1"/>
          </p:cNvPicPr>
          <p:nvPr/>
        </p:nvPicPr>
        <p:blipFill>
          <a:blip r:embed="rId3"/>
          <a:stretch>
            <a:fillRect/>
          </a:stretch>
        </p:blipFill>
        <p:spPr>
          <a:xfrm rot="5400000">
            <a:off x="4904058" y="1988499"/>
            <a:ext cx="2422787" cy="2422787"/>
          </a:xfrm>
          <a:prstGeom prst="rect">
            <a:avLst/>
          </a:prstGeom>
        </p:spPr>
      </p:pic>
      <p:sp>
        <p:nvSpPr>
          <p:cNvPr id="9" name="Arrow: Left-Up 8">
            <a:extLst>
              <a:ext uri="{FF2B5EF4-FFF2-40B4-BE49-F238E27FC236}">
                <a16:creationId xmlns:a16="http://schemas.microsoft.com/office/drawing/2014/main" id="{ACC5228C-D18A-4B36-9D5E-26F936F88E1A}"/>
              </a:ext>
            </a:extLst>
          </p:cNvPr>
          <p:cNvSpPr/>
          <p:nvPr/>
        </p:nvSpPr>
        <p:spPr>
          <a:xfrm rot="10800000">
            <a:off x="5989782" y="1045387"/>
            <a:ext cx="1622027" cy="1460301"/>
          </a:xfrm>
          <a:prstGeom prst="leftUpArrow">
            <a:avLst>
              <a:gd name="adj1" fmla="val 9267"/>
              <a:gd name="adj2" fmla="val 7222"/>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Up 15">
            <a:extLst>
              <a:ext uri="{FF2B5EF4-FFF2-40B4-BE49-F238E27FC236}">
                <a16:creationId xmlns:a16="http://schemas.microsoft.com/office/drawing/2014/main" id="{E6E284C1-8EBB-4967-A9A3-53FD062EB990}"/>
              </a:ext>
            </a:extLst>
          </p:cNvPr>
          <p:cNvSpPr/>
          <p:nvPr/>
        </p:nvSpPr>
        <p:spPr>
          <a:xfrm rot="5400000">
            <a:off x="5941910" y="4020846"/>
            <a:ext cx="1622027" cy="1460301"/>
          </a:xfrm>
          <a:prstGeom prst="leftUpArrow">
            <a:avLst>
              <a:gd name="adj1" fmla="val 9267"/>
              <a:gd name="adj2" fmla="val 7222"/>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173B5469-05D8-45ED-A0F1-BEE38722DB7E}"/>
              </a:ext>
            </a:extLst>
          </p:cNvPr>
          <p:cNvGrpSpPr/>
          <p:nvPr/>
        </p:nvGrpSpPr>
        <p:grpSpPr>
          <a:xfrm>
            <a:off x="8200077" y="1844118"/>
            <a:ext cx="974134" cy="661570"/>
            <a:chOff x="5536945" y="836395"/>
            <a:chExt cx="974134" cy="661570"/>
          </a:xfrm>
        </p:grpSpPr>
        <p:sp>
          <p:nvSpPr>
            <p:cNvPr id="13" name="Arrow: Left-Right 12">
              <a:extLst>
                <a:ext uri="{FF2B5EF4-FFF2-40B4-BE49-F238E27FC236}">
                  <a16:creationId xmlns:a16="http://schemas.microsoft.com/office/drawing/2014/main" id="{9FA28189-2A5C-4644-AC7E-FE7DD6C0A12A}"/>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88DE425-7523-4B2E-B5CD-D53E22611053}"/>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grpSp>
        <p:nvGrpSpPr>
          <p:cNvPr id="20" name="Group 19">
            <a:extLst>
              <a:ext uri="{FF2B5EF4-FFF2-40B4-BE49-F238E27FC236}">
                <a16:creationId xmlns:a16="http://schemas.microsoft.com/office/drawing/2014/main" id="{3A7FC389-42F7-40EA-9AEA-73B8E22E13E0}"/>
              </a:ext>
            </a:extLst>
          </p:cNvPr>
          <p:cNvGrpSpPr/>
          <p:nvPr/>
        </p:nvGrpSpPr>
        <p:grpSpPr>
          <a:xfrm>
            <a:off x="8324695" y="3986057"/>
            <a:ext cx="974134" cy="661570"/>
            <a:chOff x="5536945" y="836395"/>
            <a:chExt cx="974134" cy="661570"/>
          </a:xfrm>
        </p:grpSpPr>
        <p:sp>
          <p:nvSpPr>
            <p:cNvPr id="21" name="Arrow: Left-Right 20">
              <a:extLst>
                <a:ext uri="{FF2B5EF4-FFF2-40B4-BE49-F238E27FC236}">
                  <a16:creationId xmlns:a16="http://schemas.microsoft.com/office/drawing/2014/main" id="{0383F765-D83B-4299-8CEB-45DC4E37C809}"/>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DAF35261-63A0-4271-9048-CEEF26BFCBB7}"/>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grpSp>
        <p:nvGrpSpPr>
          <p:cNvPr id="23" name="Group 22">
            <a:extLst>
              <a:ext uri="{FF2B5EF4-FFF2-40B4-BE49-F238E27FC236}">
                <a16:creationId xmlns:a16="http://schemas.microsoft.com/office/drawing/2014/main" id="{490AB3E3-B396-456F-83F0-99121103FE3D}"/>
              </a:ext>
            </a:extLst>
          </p:cNvPr>
          <p:cNvGrpSpPr/>
          <p:nvPr/>
        </p:nvGrpSpPr>
        <p:grpSpPr>
          <a:xfrm rot="5400000">
            <a:off x="7124101" y="2816118"/>
            <a:ext cx="974134" cy="661570"/>
            <a:chOff x="5536945" y="836395"/>
            <a:chExt cx="974134" cy="661570"/>
          </a:xfrm>
        </p:grpSpPr>
        <p:sp>
          <p:nvSpPr>
            <p:cNvPr id="24" name="Arrow: Left-Right 23">
              <a:extLst>
                <a:ext uri="{FF2B5EF4-FFF2-40B4-BE49-F238E27FC236}">
                  <a16:creationId xmlns:a16="http://schemas.microsoft.com/office/drawing/2014/main" id="{A8159DDD-CBC3-47F0-A95D-ABFA865C4D4B}"/>
                </a:ext>
              </a:extLst>
            </p:cNvPr>
            <p:cNvSpPr/>
            <p:nvPr/>
          </p:nvSpPr>
          <p:spPr>
            <a:xfrm rot="5400000">
              <a:off x="5693227" y="680113"/>
              <a:ext cx="661570" cy="974134"/>
            </a:xfrm>
            <a:prstGeom prst="leftRightArrow">
              <a:avLst>
                <a:gd name="adj1" fmla="val 59855"/>
                <a:gd name="adj2" fmla="val 24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4E5140F5-6A36-4ABB-A0BC-ADA754D3296E}"/>
                </a:ext>
              </a:extLst>
            </p:cNvPr>
            <p:cNvSpPr txBox="1"/>
            <p:nvPr/>
          </p:nvSpPr>
          <p:spPr>
            <a:xfrm>
              <a:off x="5693174" y="982514"/>
              <a:ext cx="661676" cy="369332"/>
            </a:xfrm>
            <a:prstGeom prst="rect">
              <a:avLst/>
            </a:prstGeom>
            <a:noFill/>
          </p:spPr>
          <p:txBody>
            <a:bodyPr wrap="square" rtlCol="0">
              <a:spAutoFit/>
            </a:bodyPr>
            <a:lstStyle/>
            <a:p>
              <a:r>
                <a:rPr lang="en-GB" dirty="0"/>
                <a:t>GPIO</a:t>
              </a:r>
            </a:p>
          </p:txBody>
        </p:sp>
      </p:grpSp>
      <p:pic>
        <p:nvPicPr>
          <p:cNvPr id="15" name="Picture 14">
            <a:extLst>
              <a:ext uri="{FF2B5EF4-FFF2-40B4-BE49-F238E27FC236}">
                <a16:creationId xmlns:a16="http://schemas.microsoft.com/office/drawing/2014/main" id="{F9A099CF-415D-4EE8-B100-E12D9866B1B4}"/>
              </a:ext>
            </a:extLst>
          </p:cNvPr>
          <p:cNvPicPr>
            <a:picLocks noChangeAspect="1"/>
          </p:cNvPicPr>
          <p:nvPr/>
        </p:nvPicPr>
        <p:blipFill>
          <a:blip r:embed="rId4"/>
          <a:stretch>
            <a:fillRect/>
          </a:stretch>
        </p:blipFill>
        <p:spPr>
          <a:xfrm>
            <a:off x="7870566" y="471701"/>
            <a:ext cx="1887026" cy="1212167"/>
          </a:xfrm>
          <a:prstGeom prst="rect">
            <a:avLst/>
          </a:prstGeom>
        </p:spPr>
      </p:pic>
      <p:pic>
        <p:nvPicPr>
          <p:cNvPr id="27" name="Picture 26">
            <a:extLst>
              <a:ext uri="{FF2B5EF4-FFF2-40B4-BE49-F238E27FC236}">
                <a16:creationId xmlns:a16="http://schemas.microsoft.com/office/drawing/2014/main" id="{8E55AC8E-ACEF-4675-9568-B8C8C34F4E08}"/>
              </a:ext>
            </a:extLst>
          </p:cNvPr>
          <p:cNvPicPr>
            <a:picLocks noChangeAspect="1"/>
          </p:cNvPicPr>
          <p:nvPr/>
        </p:nvPicPr>
        <p:blipFill>
          <a:blip r:embed="rId4"/>
          <a:stretch>
            <a:fillRect/>
          </a:stretch>
        </p:blipFill>
        <p:spPr>
          <a:xfrm>
            <a:off x="7902285" y="4743030"/>
            <a:ext cx="1887026" cy="1212167"/>
          </a:xfrm>
          <a:prstGeom prst="rect">
            <a:avLst/>
          </a:prstGeom>
        </p:spPr>
      </p:pic>
      <p:sp>
        <p:nvSpPr>
          <p:cNvPr id="18" name="Arrow: Left-Right 17">
            <a:extLst>
              <a:ext uri="{FF2B5EF4-FFF2-40B4-BE49-F238E27FC236}">
                <a16:creationId xmlns:a16="http://schemas.microsoft.com/office/drawing/2014/main" id="{AC60F03F-37DA-4F98-BAB2-777E6D88CC64}"/>
              </a:ext>
            </a:extLst>
          </p:cNvPr>
          <p:cNvSpPr/>
          <p:nvPr/>
        </p:nvSpPr>
        <p:spPr>
          <a:xfrm>
            <a:off x="3388921" y="2945507"/>
            <a:ext cx="1332543" cy="40279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Laptop">
            <a:extLst>
              <a:ext uri="{FF2B5EF4-FFF2-40B4-BE49-F238E27FC236}">
                <a16:creationId xmlns:a16="http://schemas.microsoft.com/office/drawing/2014/main" id="{9FD3E8AA-7C9F-4A73-B98E-D071512703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56600" y="2192521"/>
            <a:ext cx="1861070" cy="1861070"/>
          </a:xfrm>
          <a:prstGeom prst="rect">
            <a:avLst/>
          </a:prstGeom>
        </p:spPr>
      </p:pic>
      <p:sp>
        <p:nvSpPr>
          <p:cNvPr id="28" name="TextBox 27">
            <a:extLst>
              <a:ext uri="{FF2B5EF4-FFF2-40B4-BE49-F238E27FC236}">
                <a16:creationId xmlns:a16="http://schemas.microsoft.com/office/drawing/2014/main" id="{9D894D2E-5076-4F6E-A2EC-DA4536038128}"/>
              </a:ext>
            </a:extLst>
          </p:cNvPr>
          <p:cNvSpPr txBox="1"/>
          <p:nvPr/>
        </p:nvSpPr>
        <p:spPr>
          <a:xfrm>
            <a:off x="3746076" y="3343807"/>
            <a:ext cx="903688" cy="646331"/>
          </a:xfrm>
          <a:prstGeom prst="rect">
            <a:avLst/>
          </a:prstGeom>
          <a:noFill/>
        </p:spPr>
        <p:txBody>
          <a:bodyPr wrap="square" rtlCol="0">
            <a:spAutoFit/>
          </a:bodyPr>
          <a:lstStyle/>
          <a:p>
            <a:r>
              <a:rPr lang="en-GB" dirty="0"/>
              <a:t>Serial</a:t>
            </a:r>
          </a:p>
          <a:p>
            <a:r>
              <a:rPr lang="en-GB" dirty="0"/>
              <a:t> USB</a:t>
            </a:r>
          </a:p>
        </p:txBody>
      </p:sp>
      <p:sp>
        <p:nvSpPr>
          <p:cNvPr id="33" name="TextBox 32">
            <a:extLst>
              <a:ext uri="{FF2B5EF4-FFF2-40B4-BE49-F238E27FC236}">
                <a16:creationId xmlns:a16="http://schemas.microsoft.com/office/drawing/2014/main" id="{F10778C8-96FB-4A50-9AB0-03DACF4B5191}"/>
              </a:ext>
            </a:extLst>
          </p:cNvPr>
          <p:cNvSpPr txBox="1"/>
          <p:nvPr/>
        </p:nvSpPr>
        <p:spPr>
          <a:xfrm>
            <a:off x="6187302" y="1264082"/>
            <a:ext cx="821535" cy="461665"/>
          </a:xfrm>
          <a:prstGeom prst="rect">
            <a:avLst/>
          </a:prstGeom>
          <a:noFill/>
        </p:spPr>
        <p:txBody>
          <a:bodyPr wrap="square" rtlCol="0">
            <a:spAutoFit/>
          </a:bodyPr>
          <a:lstStyle/>
          <a:p>
            <a:r>
              <a:rPr lang="en-GB" sz="2400" dirty="0"/>
              <a:t>I²C</a:t>
            </a:r>
          </a:p>
        </p:txBody>
      </p:sp>
      <p:sp>
        <p:nvSpPr>
          <p:cNvPr id="34" name="TextBox 33">
            <a:extLst>
              <a:ext uri="{FF2B5EF4-FFF2-40B4-BE49-F238E27FC236}">
                <a16:creationId xmlns:a16="http://schemas.microsoft.com/office/drawing/2014/main" id="{AC3EB30D-F91F-496D-8569-5ED962864358}"/>
              </a:ext>
            </a:extLst>
          </p:cNvPr>
          <p:cNvSpPr txBox="1"/>
          <p:nvPr/>
        </p:nvSpPr>
        <p:spPr>
          <a:xfrm>
            <a:off x="6197238" y="4937581"/>
            <a:ext cx="903688" cy="461665"/>
          </a:xfrm>
          <a:prstGeom prst="rect">
            <a:avLst/>
          </a:prstGeom>
          <a:noFill/>
        </p:spPr>
        <p:txBody>
          <a:bodyPr wrap="square" rtlCol="0">
            <a:spAutoFit/>
          </a:bodyPr>
          <a:lstStyle/>
          <a:p>
            <a:r>
              <a:rPr lang="en-GB" sz="2400" dirty="0"/>
              <a:t>I²C</a:t>
            </a:r>
          </a:p>
        </p:txBody>
      </p:sp>
      <p:sp>
        <p:nvSpPr>
          <p:cNvPr id="39" name="TextBox 38">
            <a:extLst>
              <a:ext uri="{FF2B5EF4-FFF2-40B4-BE49-F238E27FC236}">
                <a16:creationId xmlns:a16="http://schemas.microsoft.com/office/drawing/2014/main" id="{2D1993F5-24B8-41F5-BB1C-7CE669048B39}"/>
              </a:ext>
            </a:extLst>
          </p:cNvPr>
          <p:cNvSpPr txBox="1"/>
          <p:nvPr/>
        </p:nvSpPr>
        <p:spPr>
          <a:xfrm>
            <a:off x="1829301" y="3730425"/>
            <a:ext cx="1288784" cy="646331"/>
          </a:xfrm>
          <a:prstGeom prst="rect">
            <a:avLst/>
          </a:prstGeom>
          <a:noFill/>
        </p:spPr>
        <p:txBody>
          <a:bodyPr wrap="square" rtlCol="0">
            <a:spAutoFit/>
          </a:bodyPr>
          <a:lstStyle/>
          <a:p>
            <a:r>
              <a:rPr lang="en-GB" dirty="0"/>
              <a:t>Serial</a:t>
            </a:r>
          </a:p>
          <a:p>
            <a:r>
              <a:rPr lang="en-GB" dirty="0"/>
              <a:t>Monitor</a:t>
            </a:r>
          </a:p>
        </p:txBody>
      </p:sp>
      <p:sp>
        <p:nvSpPr>
          <p:cNvPr id="41" name="TextBox 40">
            <a:extLst>
              <a:ext uri="{FF2B5EF4-FFF2-40B4-BE49-F238E27FC236}">
                <a16:creationId xmlns:a16="http://schemas.microsoft.com/office/drawing/2014/main" id="{862DCE10-6A79-4A67-82E6-E184E8E6FD98}"/>
              </a:ext>
            </a:extLst>
          </p:cNvPr>
          <p:cNvSpPr txBox="1"/>
          <p:nvPr/>
        </p:nvSpPr>
        <p:spPr>
          <a:xfrm>
            <a:off x="9470327" y="3353271"/>
            <a:ext cx="1175827" cy="646331"/>
          </a:xfrm>
          <a:prstGeom prst="rect">
            <a:avLst/>
          </a:prstGeom>
          <a:noFill/>
        </p:spPr>
        <p:txBody>
          <a:bodyPr wrap="square" rtlCol="0">
            <a:spAutoFit/>
          </a:bodyPr>
          <a:lstStyle/>
          <a:p>
            <a:r>
              <a:rPr lang="en-GB" dirty="0"/>
              <a:t>48 pin ZIF socket</a:t>
            </a:r>
          </a:p>
        </p:txBody>
      </p:sp>
    </p:spTree>
    <p:extLst>
      <p:ext uri="{BB962C8B-B14F-4D97-AF65-F5344CB8AC3E}">
        <p14:creationId xmlns:p14="http://schemas.microsoft.com/office/powerpoint/2010/main" val="206897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4EC1DA-7552-44B4-86FB-E7CF929B17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823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4EC1DA-7552-44B4-86FB-E7CF929B173E}"/>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F975837-0203-471D-BC34-F7E14E3AB772}"/>
              </a:ext>
            </a:extLst>
          </p:cNvPr>
          <p:cNvSpPr/>
          <p:nvPr/>
        </p:nvSpPr>
        <p:spPr>
          <a:xfrm>
            <a:off x="2689860" y="3078480"/>
            <a:ext cx="2335530" cy="1943100"/>
          </a:xfrm>
          <a:prstGeom prst="rect">
            <a:avLst/>
          </a:prstGeom>
          <a:solidFill>
            <a:schemeClr val="accent2">
              <a:lumMod val="20000"/>
              <a:lumOff val="80000"/>
              <a:alpha val="30000"/>
            </a:schemeClr>
          </a:solid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57150">
                <a:solidFill>
                  <a:schemeClr val="accent2">
                    <a:lumMod val="75000"/>
                  </a:schemeClr>
                </a:solidFill>
              </a:ln>
            </a:endParaRPr>
          </a:p>
        </p:txBody>
      </p:sp>
    </p:spTree>
    <p:extLst>
      <p:ext uri="{BB962C8B-B14F-4D97-AF65-F5344CB8AC3E}">
        <p14:creationId xmlns:p14="http://schemas.microsoft.com/office/powerpoint/2010/main" val="28474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90789-E580-43C3-B4E8-B7D53DC8B2E0}"/>
              </a:ext>
            </a:extLst>
          </p:cNvPr>
          <p:cNvPicPr>
            <a:picLocks noChangeAspect="1"/>
          </p:cNvPicPr>
          <p:nvPr/>
        </p:nvPicPr>
        <p:blipFill rotWithShape="1">
          <a:blip r:embed="rId2"/>
          <a:srcRect/>
          <a:stretch/>
        </p:blipFill>
        <p:spPr>
          <a:xfrm>
            <a:off x="0" y="0"/>
            <a:ext cx="12192000" cy="6858000"/>
          </a:xfrm>
          <a:prstGeom prst="rect">
            <a:avLst/>
          </a:prstGeom>
        </p:spPr>
      </p:pic>
    </p:spTree>
    <p:extLst>
      <p:ext uri="{BB962C8B-B14F-4D97-AF65-F5344CB8AC3E}">
        <p14:creationId xmlns:p14="http://schemas.microsoft.com/office/powerpoint/2010/main" val="24425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461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84831"/>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517001" y="1998329"/>
            <a:ext cx="2187615" cy="923330"/>
          </a:xfrm>
          <a:prstGeom prst="rect">
            <a:avLst/>
          </a:prstGeom>
          <a:noFill/>
        </p:spPr>
        <p:txBody>
          <a:bodyPr wrap="square" rtlCol="0">
            <a:spAutoFit/>
          </a:bodyPr>
          <a:lstStyle/>
          <a:p>
            <a:r>
              <a:rPr lang="en-GB" dirty="0"/>
              <a:t>TEST PIN – tp14</a:t>
            </a:r>
          </a:p>
          <a:p>
            <a:r>
              <a:rPr lang="en-GB" dirty="0"/>
              <a:t>Is connected directly to the ZIF socket</a:t>
            </a:r>
          </a:p>
        </p:txBody>
      </p:sp>
      <p:sp>
        <p:nvSpPr>
          <p:cNvPr id="7" name="TextBox 6">
            <a:extLst>
              <a:ext uri="{FF2B5EF4-FFF2-40B4-BE49-F238E27FC236}">
                <a16:creationId xmlns:a16="http://schemas.microsoft.com/office/drawing/2014/main" id="{9D0E40E1-83AA-4B7F-8163-90137E41A6C9}"/>
              </a:ext>
            </a:extLst>
          </p:cNvPr>
          <p:cNvSpPr txBox="1"/>
          <p:nvPr/>
        </p:nvSpPr>
        <p:spPr>
          <a:xfrm>
            <a:off x="2322653" y="3554752"/>
            <a:ext cx="6014977" cy="1200329"/>
          </a:xfrm>
          <a:prstGeom prst="rect">
            <a:avLst/>
          </a:prstGeom>
          <a:noFill/>
        </p:spPr>
        <p:txBody>
          <a:bodyPr wrap="square" rtlCol="0">
            <a:spAutoFit/>
          </a:bodyPr>
          <a:lstStyle/>
          <a:p>
            <a:r>
              <a:rPr lang="en-GB" dirty="0"/>
              <a:t>GPIO-H is activated only ever as an output and is used to drive tp14 with a weak pull-up or weak-pull down. </a:t>
            </a:r>
            <a:br>
              <a:rPr lang="en-GB" dirty="0"/>
            </a:br>
            <a:r>
              <a:rPr lang="en-GB" dirty="0"/>
              <a:t>During sensing of tp14 this allows us to positively distinguish a 1 or 0 state from a high-Z output.</a:t>
            </a:r>
          </a:p>
        </p:txBody>
      </p:sp>
      <p:sp>
        <p:nvSpPr>
          <p:cNvPr id="8" name="TextBox 7">
            <a:extLst>
              <a:ext uri="{FF2B5EF4-FFF2-40B4-BE49-F238E27FC236}">
                <a16:creationId xmlns:a16="http://schemas.microsoft.com/office/drawing/2014/main" id="{8B1BCB80-7B52-4DC4-A861-208BC1C68B54}"/>
              </a:ext>
            </a:extLst>
          </p:cNvPr>
          <p:cNvSpPr txBox="1"/>
          <p:nvPr/>
        </p:nvSpPr>
        <p:spPr>
          <a:xfrm>
            <a:off x="3076937" y="425856"/>
            <a:ext cx="4695464" cy="1200329"/>
          </a:xfrm>
          <a:prstGeom prst="rect">
            <a:avLst/>
          </a:prstGeom>
          <a:noFill/>
        </p:spPr>
        <p:txBody>
          <a:bodyPr wrap="square" rtlCol="0">
            <a:spAutoFit/>
          </a:bodyPr>
          <a:lstStyle/>
          <a:p>
            <a:r>
              <a:rPr lang="en-GB" dirty="0"/>
              <a:t>GPIO-L is activated as an output when tp14 is an input to the test chip is </a:t>
            </a:r>
            <a:r>
              <a:rPr lang="en-GB" dirty="0" err="1"/>
              <a:t>Vcc</a:t>
            </a:r>
            <a:r>
              <a:rPr lang="en-GB" dirty="0"/>
              <a:t>/Gnd.</a:t>
            </a:r>
          </a:p>
          <a:p>
            <a:r>
              <a:rPr lang="en-GB" dirty="0"/>
              <a:t>Is activated as an input when sensing the value of tp14 when the test chip pin is an output.</a:t>
            </a:r>
          </a:p>
        </p:txBody>
      </p:sp>
      <p:sp>
        <p:nvSpPr>
          <p:cNvPr id="9" name="TextBox 8">
            <a:extLst>
              <a:ext uri="{FF2B5EF4-FFF2-40B4-BE49-F238E27FC236}">
                <a16:creationId xmlns:a16="http://schemas.microsoft.com/office/drawing/2014/main" id="{2E63A53E-CC11-456A-99B4-597ACA5DD2E2}"/>
              </a:ext>
            </a:extLst>
          </p:cNvPr>
          <p:cNvSpPr txBox="1"/>
          <p:nvPr/>
        </p:nvSpPr>
        <p:spPr>
          <a:xfrm>
            <a:off x="8841128" y="1734040"/>
            <a:ext cx="2187615" cy="2031325"/>
          </a:xfrm>
          <a:prstGeom prst="rect">
            <a:avLst/>
          </a:prstGeom>
          <a:noFill/>
        </p:spPr>
        <p:txBody>
          <a:bodyPr wrap="square" rtlCol="0">
            <a:spAutoFit/>
          </a:bodyPr>
          <a:lstStyle/>
          <a:p>
            <a:r>
              <a:rPr lang="en-GB" dirty="0"/>
              <a:t>TEST PIN PAIR</a:t>
            </a:r>
          </a:p>
          <a:p>
            <a:r>
              <a:rPr lang="en-GB" dirty="0"/>
              <a:t>D2 and D3 are dedicated to tp14, to drive a 1/0/</a:t>
            </a:r>
            <a:r>
              <a:rPr lang="en-GB" dirty="0" err="1"/>
              <a:t>Vcc</a:t>
            </a:r>
            <a:r>
              <a:rPr lang="en-GB" dirty="0"/>
              <a:t>/</a:t>
            </a:r>
            <a:r>
              <a:rPr lang="en-GB" dirty="0" err="1"/>
              <a:t>Gnd</a:t>
            </a:r>
            <a:r>
              <a:rPr lang="en-GB" dirty="0"/>
              <a:t> inputs or to sense 1/0/Z outputs of the test chip..</a:t>
            </a:r>
          </a:p>
        </p:txBody>
      </p:sp>
      <p:sp>
        <p:nvSpPr>
          <p:cNvPr id="10" name="TextBox 9">
            <a:extLst>
              <a:ext uri="{FF2B5EF4-FFF2-40B4-BE49-F238E27FC236}">
                <a16:creationId xmlns:a16="http://schemas.microsoft.com/office/drawing/2014/main" id="{DAD755FF-3D50-489A-A716-26D913C5AB70}"/>
              </a:ext>
            </a:extLst>
          </p:cNvPr>
          <p:cNvSpPr txBox="1"/>
          <p:nvPr/>
        </p:nvSpPr>
        <p:spPr>
          <a:xfrm>
            <a:off x="1020501" y="4989750"/>
            <a:ext cx="9354274" cy="1477328"/>
          </a:xfrm>
          <a:prstGeom prst="rect">
            <a:avLst/>
          </a:prstGeom>
          <a:noFill/>
        </p:spPr>
        <p:txBody>
          <a:bodyPr wrap="square" rtlCol="0">
            <a:spAutoFit/>
          </a:bodyPr>
          <a:lstStyle/>
          <a:p>
            <a:r>
              <a:rPr lang="en-GB" dirty="0"/>
              <a:t>The ability to detect unoccupied ZIF socket pins makes this IC tester immune from spurious state readings that occur to capacitance and electrical noise.</a:t>
            </a:r>
          </a:p>
          <a:p>
            <a:endParaRPr lang="en-GB" dirty="0"/>
          </a:p>
          <a:p>
            <a:r>
              <a:rPr lang="en-GB" dirty="0"/>
              <a:t>Most other IC testers are unable to reliably detect vacant ZIF socket pins so my approach here thoroughly checks the state of all ZIF pins not just those that are occupied by the test chip.</a:t>
            </a:r>
          </a:p>
        </p:txBody>
      </p:sp>
    </p:spTree>
    <p:extLst>
      <p:ext uri="{BB962C8B-B14F-4D97-AF65-F5344CB8AC3E}">
        <p14:creationId xmlns:p14="http://schemas.microsoft.com/office/powerpoint/2010/main" val="80235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3810"/>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2632710" y="2794516"/>
            <a:ext cx="1116330" cy="369332"/>
          </a:xfrm>
          <a:prstGeom prst="rect">
            <a:avLst/>
          </a:prstGeom>
          <a:noFill/>
        </p:spPr>
        <p:txBody>
          <a:bodyPr wrap="square" rtlCol="0">
            <a:spAutoFit/>
          </a:bodyPr>
          <a:lstStyle/>
          <a:p>
            <a:r>
              <a:rPr lang="en-GB" dirty="0"/>
              <a:t>TEST PIN</a:t>
            </a:r>
          </a:p>
        </p:txBody>
      </p:sp>
      <p:sp>
        <p:nvSpPr>
          <p:cNvPr id="6" name="TextBox 5">
            <a:extLst>
              <a:ext uri="{FF2B5EF4-FFF2-40B4-BE49-F238E27FC236}">
                <a16:creationId xmlns:a16="http://schemas.microsoft.com/office/drawing/2014/main" id="{35C01110-3CF7-4CDE-AB98-DF16683BD55F}"/>
              </a:ext>
            </a:extLst>
          </p:cNvPr>
          <p:cNvSpPr txBox="1"/>
          <p:nvPr/>
        </p:nvSpPr>
        <p:spPr>
          <a:xfrm>
            <a:off x="7200900" y="2979182"/>
            <a:ext cx="1539240" cy="369332"/>
          </a:xfrm>
          <a:prstGeom prst="rect">
            <a:avLst/>
          </a:prstGeom>
          <a:noFill/>
        </p:spPr>
        <p:txBody>
          <a:bodyPr wrap="square" rtlCol="0">
            <a:spAutoFit/>
          </a:bodyPr>
          <a:lstStyle/>
          <a:p>
            <a:r>
              <a:rPr lang="en-GB" dirty="0"/>
              <a:t>GPIO PIN PAIR</a:t>
            </a:r>
          </a:p>
        </p:txBody>
      </p:sp>
      <p:sp>
        <p:nvSpPr>
          <p:cNvPr id="7" name="Rectangle 6">
            <a:extLst>
              <a:ext uri="{FF2B5EF4-FFF2-40B4-BE49-F238E27FC236}">
                <a16:creationId xmlns:a16="http://schemas.microsoft.com/office/drawing/2014/main" id="{194343B4-481F-4066-AB21-D5A485E8442B}"/>
              </a:ext>
            </a:extLst>
          </p:cNvPr>
          <p:cNvSpPr/>
          <p:nvPr/>
        </p:nvSpPr>
        <p:spPr>
          <a:xfrm>
            <a:off x="4309641" y="2569580"/>
            <a:ext cx="4487118" cy="859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007426D-64CD-4A75-AAF3-8749EDCC23A2}"/>
              </a:ext>
            </a:extLst>
          </p:cNvPr>
          <p:cNvSpPr/>
          <p:nvPr/>
        </p:nvSpPr>
        <p:spPr>
          <a:xfrm>
            <a:off x="5698603" y="2446116"/>
            <a:ext cx="2355206" cy="1135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FBC829E-8430-4ABD-95B8-5DFE59446205}"/>
              </a:ext>
            </a:extLst>
          </p:cNvPr>
          <p:cNvSpPr/>
          <p:nvPr/>
        </p:nvSpPr>
        <p:spPr>
          <a:xfrm>
            <a:off x="4309641" y="2475053"/>
            <a:ext cx="451412" cy="1135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533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242D4-6D6E-4E4B-B6D7-47E31FD1232C}"/>
              </a:ext>
            </a:extLst>
          </p:cNvPr>
          <p:cNvPicPr>
            <a:picLocks noChangeAspect="1"/>
          </p:cNvPicPr>
          <p:nvPr/>
        </p:nvPicPr>
        <p:blipFill>
          <a:blip r:embed="rId2"/>
          <a:stretch>
            <a:fillRect/>
          </a:stretch>
        </p:blipFill>
        <p:spPr>
          <a:xfrm>
            <a:off x="0" y="-34675"/>
            <a:ext cx="12192000" cy="6858000"/>
          </a:xfrm>
          <a:prstGeom prst="rect">
            <a:avLst/>
          </a:prstGeom>
        </p:spPr>
      </p:pic>
      <p:sp>
        <p:nvSpPr>
          <p:cNvPr id="2" name="TextBox 1">
            <a:extLst>
              <a:ext uri="{FF2B5EF4-FFF2-40B4-BE49-F238E27FC236}">
                <a16:creationId xmlns:a16="http://schemas.microsoft.com/office/drawing/2014/main" id="{C96348DC-C596-479D-A1A3-060A1E49CF55}"/>
              </a:ext>
            </a:extLst>
          </p:cNvPr>
          <p:cNvSpPr txBox="1"/>
          <p:nvPr/>
        </p:nvSpPr>
        <p:spPr>
          <a:xfrm>
            <a:off x="4663440" y="1798082"/>
            <a:ext cx="1116330" cy="369332"/>
          </a:xfrm>
          <a:prstGeom prst="rect">
            <a:avLst/>
          </a:prstGeom>
          <a:noFill/>
        </p:spPr>
        <p:txBody>
          <a:bodyPr wrap="square" rtlCol="0">
            <a:spAutoFit/>
          </a:bodyPr>
          <a:lstStyle/>
          <a:p>
            <a:r>
              <a:rPr lang="en-GB" dirty="0"/>
              <a:t>GPIO-L</a:t>
            </a:r>
          </a:p>
        </p:txBody>
      </p:sp>
      <p:sp>
        <p:nvSpPr>
          <p:cNvPr id="4" name="TextBox 3">
            <a:extLst>
              <a:ext uri="{FF2B5EF4-FFF2-40B4-BE49-F238E27FC236}">
                <a16:creationId xmlns:a16="http://schemas.microsoft.com/office/drawing/2014/main" id="{B03D7B74-55EB-4AA7-BA59-4BB4D098911D}"/>
              </a:ext>
            </a:extLst>
          </p:cNvPr>
          <p:cNvSpPr txBox="1"/>
          <p:nvPr/>
        </p:nvSpPr>
        <p:spPr>
          <a:xfrm>
            <a:off x="5623560" y="2979182"/>
            <a:ext cx="1116330" cy="369332"/>
          </a:xfrm>
          <a:prstGeom prst="rect">
            <a:avLst/>
          </a:prstGeom>
          <a:noFill/>
        </p:spPr>
        <p:txBody>
          <a:bodyPr wrap="square" rtlCol="0">
            <a:spAutoFit/>
          </a:bodyPr>
          <a:lstStyle/>
          <a:p>
            <a:r>
              <a:rPr lang="en-GB" dirty="0"/>
              <a:t>GPIO-H</a:t>
            </a:r>
          </a:p>
        </p:txBody>
      </p:sp>
      <p:sp>
        <p:nvSpPr>
          <p:cNvPr id="5" name="TextBox 4">
            <a:extLst>
              <a:ext uri="{FF2B5EF4-FFF2-40B4-BE49-F238E27FC236}">
                <a16:creationId xmlns:a16="http://schemas.microsoft.com/office/drawing/2014/main" id="{245127C3-8F8D-4446-9032-CD6C40A8E9F4}"/>
              </a:ext>
            </a:extLst>
          </p:cNvPr>
          <p:cNvSpPr txBox="1"/>
          <p:nvPr/>
        </p:nvSpPr>
        <p:spPr>
          <a:xfrm>
            <a:off x="2632710" y="2794516"/>
            <a:ext cx="1116330" cy="369332"/>
          </a:xfrm>
          <a:prstGeom prst="rect">
            <a:avLst/>
          </a:prstGeom>
          <a:noFill/>
        </p:spPr>
        <p:txBody>
          <a:bodyPr wrap="square" rtlCol="0">
            <a:spAutoFit/>
          </a:bodyPr>
          <a:lstStyle/>
          <a:p>
            <a:r>
              <a:rPr lang="en-GB" dirty="0"/>
              <a:t>TEST PIN</a:t>
            </a:r>
          </a:p>
        </p:txBody>
      </p:sp>
      <p:sp>
        <p:nvSpPr>
          <p:cNvPr id="6" name="TextBox 5">
            <a:extLst>
              <a:ext uri="{FF2B5EF4-FFF2-40B4-BE49-F238E27FC236}">
                <a16:creationId xmlns:a16="http://schemas.microsoft.com/office/drawing/2014/main" id="{35C01110-3CF7-4CDE-AB98-DF16683BD55F}"/>
              </a:ext>
            </a:extLst>
          </p:cNvPr>
          <p:cNvSpPr txBox="1"/>
          <p:nvPr/>
        </p:nvSpPr>
        <p:spPr>
          <a:xfrm>
            <a:off x="7200900" y="2979182"/>
            <a:ext cx="1539240" cy="369332"/>
          </a:xfrm>
          <a:prstGeom prst="rect">
            <a:avLst/>
          </a:prstGeom>
          <a:noFill/>
        </p:spPr>
        <p:txBody>
          <a:bodyPr wrap="square" rtlCol="0">
            <a:spAutoFit/>
          </a:bodyPr>
          <a:lstStyle/>
          <a:p>
            <a:r>
              <a:rPr lang="en-GB" dirty="0"/>
              <a:t>GPIO PIN PAIR</a:t>
            </a:r>
          </a:p>
        </p:txBody>
      </p:sp>
    </p:spTree>
    <p:extLst>
      <p:ext uri="{BB962C8B-B14F-4D97-AF65-F5344CB8AC3E}">
        <p14:creationId xmlns:p14="http://schemas.microsoft.com/office/powerpoint/2010/main" val="151839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Lonergan</dc:creator>
  <cp:lastModifiedBy>John Lonergan</cp:lastModifiedBy>
  <cp:revision>1</cp:revision>
  <dcterms:created xsi:type="dcterms:W3CDTF">2020-02-09T03:09:57Z</dcterms:created>
  <dcterms:modified xsi:type="dcterms:W3CDTF">2020-02-15T14:52:09Z</dcterms:modified>
</cp:coreProperties>
</file>