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60" r:id="rId3"/>
    <p:sldId id="261" r:id="rId4"/>
    <p:sldId id="257" r:id="rId5"/>
    <p:sldId id="258"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5A724-4945-4A04-BB88-824B46D7B1D9}" v="56" dt="2020-02-29T22:35:24.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99" d="100"/>
          <a:sy n="99" d="100"/>
        </p:scale>
        <p:origin x="67" y="1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03ED-AE70-4D7F-8C73-D10793B57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DBE213-D3D9-4903-B6C8-16F1336EB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B5626BA-6386-4132-875B-9F4794619D0C}"/>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5" name="Footer Placeholder 4">
            <a:extLst>
              <a:ext uri="{FF2B5EF4-FFF2-40B4-BE49-F238E27FC236}">
                <a16:creationId xmlns:a16="http://schemas.microsoft.com/office/drawing/2014/main" id="{688CE8B9-BF53-47C8-8FA4-DBB3C8851F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BDA6FB-9799-4DC6-B6C1-D1B9E4FC8112}"/>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55168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43E2-C631-4035-8DB7-E7FA18D907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746DC7-FD6E-4EE0-B193-7A81805B2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7781A7-9DCE-4DFF-B094-A2DC270B94BB}"/>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5" name="Footer Placeholder 4">
            <a:extLst>
              <a:ext uri="{FF2B5EF4-FFF2-40B4-BE49-F238E27FC236}">
                <a16:creationId xmlns:a16="http://schemas.microsoft.com/office/drawing/2014/main" id="{9B40B5A2-B80F-4D11-8DF2-1AF2B34C07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FBEA3F-4D71-42E7-8B0E-A0544CD337DE}"/>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363491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5C119-8925-46C7-BFB9-064217F615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C3B202-7419-476C-B580-D2D487C07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39036F-0E44-468A-A10C-B685ABA8C87E}"/>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5" name="Footer Placeholder 4">
            <a:extLst>
              <a:ext uri="{FF2B5EF4-FFF2-40B4-BE49-F238E27FC236}">
                <a16:creationId xmlns:a16="http://schemas.microsoft.com/office/drawing/2014/main" id="{4092370D-CB8E-47E7-B8B7-2A203DA6EA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AD9803-03BB-4DCC-8701-E3D62C09C770}"/>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212186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9039-4480-4589-83A7-2D9D58DFD2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39320B-C7E4-426E-BE6C-A5A94F435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C23F25-BFE4-47DA-A8EC-7D3A3C47D44F}"/>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5" name="Footer Placeholder 4">
            <a:extLst>
              <a:ext uri="{FF2B5EF4-FFF2-40B4-BE49-F238E27FC236}">
                <a16:creationId xmlns:a16="http://schemas.microsoft.com/office/drawing/2014/main" id="{FA16BF26-2BEE-43C5-B18D-C942FA07C0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4D311E-6AA1-473A-BF1E-72F863DC90EA}"/>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54651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9F22-2A66-46F5-AD9E-7ABAE9C9A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8211C2-10CD-47BF-AC75-90DE4A7BE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4BC289-9003-4C2D-BAB4-4AD01E4F9BAD}"/>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5" name="Footer Placeholder 4">
            <a:extLst>
              <a:ext uri="{FF2B5EF4-FFF2-40B4-BE49-F238E27FC236}">
                <a16:creationId xmlns:a16="http://schemas.microsoft.com/office/drawing/2014/main" id="{A9242275-64C0-4D2E-A246-8AD2150A66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B454F-6C9A-454E-89C3-10036BF15C96}"/>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296879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824-50BF-4E05-A88A-58924FE0A4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C2F304-06E3-4E63-9F52-EB064346D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350DD1-F474-4862-A4CC-795AF1AAD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19ECFD8-A45A-4B6F-9C14-76B7B57F2041}"/>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6" name="Footer Placeholder 5">
            <a:extLst>
              <a:ext uri="{FF2B5EF4-FFF2-40B4-BE49-F238E27FC236}">
                <a16:creationId xmlns:a16="http://schemas.microsoft.com/office/drawing/2014/main" id="{1B4F9031-3DEC-4DED-A32D-9BB4D30C44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9B6830-3B25-43C4-AD9B-B973A9000BCD}"/>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2666146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55F5-64DF-41EB-927E-ED6CFCE7A5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294D67-4031-4F1E-9844-85988B82A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E96E6-6AE5-4B4A-B4A9-03A2EC780A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0932C9-2BC4-4B9F-B62A-C8DED9C31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A248E-4E10-43C8-AC90-24D6B05E47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D56EEB-2302-4388-8DD7-EC8C81EB0F41}"/>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8" name="Footer Placeholder 7">
            <a:extLst>
              <a:ext uri="{FF2B5EF4-FFF2-40B4-BE49-F238E27FC236}">
                <a16:creationId xmlns:a16="http://schemas.microsoft.com/office/drawing/2014/main" id="{454C8B91-616C-4E50-9167-69D0BD1517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224520-5C5B-498F-B472-BAE2E29BAC43}"/>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54969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46F-698B-4F59-8BA7-FE6D787BC6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03DCA9-6B41-4D1C-A8A4-7B97A3DA6C4E}"/>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4" name="Footer Placeholder 3">
            <a:extLst>
              <a:ext uri="{FF2B5EF4-FFF2-40B4-BE49-F238E27FC236}">
                <a16:creationId xmlns:a16="http://schemas.microsoft.com/office/drawing/2014/main" id="{39BB47D4-5176-4AA3-951B-5D9374737A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5397CBD-BA4E-4BB6-9E3C-91CE006AA723}"/>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44515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84885-9B3E-457A-8B35-F613F5C4BCBF}"/>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3" name="Footer Placeholder 2">
            <a:extLst>
              <a:ext uri="{FF2B5EF4-FFF2-40B4-BE49-F238E27FC236}">
                <a16:creationId xmlns:a16="http://schemas.microsoft.com/office/drawing/2014/main" id="{1D486190-E38C-44E9-8769-1574220EE9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F4CA88-F475-41A8-AABC-4CD8B2E3626F}"/>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06865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DF2E-0FED-463F-AB0D-26A16802D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1BB7B7-2D66-4A1F-9903-7C91404CD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AD48455-45C8-41FC-9CFC-B19F1E213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F3EB5-AF68-45EC-93AE-445BF8CB59C7}"/>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6" name="Footer Placeholder 5">
            <a:extLst>
              <a:ext uri="{FF2B5EF4-FFF2-40B4-BE49-F238E27FC236}">
                <a16:creationId xmlns:a16="http://schemas.microsoft.com/office/drawing/2014/main" id="{3F53E728-0464-493B-AA6E-1578E2573D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11A9EC-E4ED-4610-A276-27A0A95C5A26}"/>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17446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082C-06B1-4AA1-80CF-530D819E6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93560B-22EA-4DAD-9497-570A41AE1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582F0-C6C4-47A7-9D20-772333672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7F1EA-155C-4DB0-9F95-3482F623EBA7}"/>
              </a:ext>
            </a:extLst>
          </p:cNvPr>
          <p:cNvSpPr>
            <a:spLocks noGrp="1"/>
          </p:cNvSpPr>
          <p:nvPr>
            <p:ph type="dt" sz="half" idx="10"/>
          </p:nvPr>
        </p:nvSpPr>
        <p:spPr/>
        <p:txBody>
          <a:bodyPr/>
          <a:lstStyle/>
          <a:p>
            <a:fld id="{6108F8CE-62D0-40F6-BED3-562214F12965}" type="datetimeFigureOut">
              <a:rPr lang="en-GB" smtClean="0"/>
              <a:t>29/02/2020</a:t>
            </a:fld>
            <a:endParaRPr lang="en-GB"/>
          </a:p>
        </p:txBody>
      </p:sp>
      <p:sp>
        <p:nvSpPr>
          <p:cNvPr id="6" name="Footer Placeholder 5">
            <a:extLst>
              <a:ext uri="{FF2B5EF4-FFF2-40B4-BE49-F238E27FC236}">
                <a16:creationId xmlns:a16="http://schemas.microsoft.com/office/drawing/2014/main" id="{36D0FE68-A3B6-48BB-B022-041F10ADD7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C0FDC3-9CDC-4FBA-8D79-17A1DFE2D7E9}"/>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01621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C88B4-09AA-4AE5-ABC3-A00216D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359D35-E7D1-411D-BD9E-AA3DF539C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FFAD3C-3573-4458-8A17-BE49E219B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8F8CE-62D0-40F6-BED3-562214F12965}" type="datetimeFigureOut">
              <a:rPr lang="en-GB" smtClean="0"/>
              <a:t>29/02/2020</a:t>
            </a:fld>
            <a:endParaRPr lang="en-GB"/>
          </a:p>
        </p:txBody>
      </p:sp>
      <p:sp>
        <p:nvSpPr>
          <p:cNvPr id="5" name="Footer Placeholder 4">
            <a:extLst>
              <a:ext uri="{FF2B5EF4-FFF2-40B4-BE49-F238E27FC236}">
                <a16:creationId xmlns:a16="http://schemas.microsoft.com/office/drawing/2014/main" id="{15C88768-BC88-4414-A5EB-CAAF84A00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156BD4-3A40-40DA-A84E-576D3169F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78C24-121E-4847-8020-D6A50CB23ACF}" type="slidenum">
              <a:rPr lang="en-GB" smtClean="0"/>
              <a:t>‹#›</a:t>
            </a:fld>
            <a:endParaRPr lang="en-GB"/>
          </a:p>
        </p:txBody>
      </p:sp>
    </p:spTree>
    <p:extLst>
      <p:ext uri="{BB962C8B-B14F-4D97-AF65-F5344CB8AC3E}">
        <p14:creationId xmlns:p14="http://schemas.microsoft.com/office/powerpoint/2010/main" val="26822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F504954-6671-4F8D-9B8A-DF4D118B790C}"/>
              </a:ext>
            </a:extLst>
          </p:cNvPr>
          <p:cNvSpPr/>
          <p:nvPr/>
        </p:nvSpPr>
        <p:spPr>
          <a:xfrm>
            <a:off x="4770666" y="173083"/>
            <a:ext cx="6046987" cy="62399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34">
            <a:extLst>
              <a:ext uri="{FF2B5EF4-FFF2-40B4-BE49-F238E27FC236}">
                <a16:creationId xmlns:a16="http://schemas.microsoft.com/office/drawing/2014/main" id="{3DD8FB9B-169F-4839-BFAA-63D4BC8AACFB}"/>
              </a:ext>
            </a:extLst>
          </p:cNvPr>
          <p:cNvPicPr>
            <a:picLocks noChangeAspect="1"/>
          </p:cNvPicPr>
          <p:nvPr/>
        </p:nvPicPr>
        <p:blipFill>
          <a:blip r:embed="rId2"/>
          <a:stretch>
            <a:fillRect/>
          </a:stretch>
        </p:blipFill>
        <p:spPr>
          <a:xfrm>
            <a:off x="8024890" y="2012114"/>
            <a:ext cx="2298641" cy="1987488"/>
          </a:xfrm>
          <a:prstGeom prst="rect">
            <a:avLst/>
          </a:prstGeom>
        </p:spPr>
      </p:pic>
      <p:pic>
        <p:nvPicPr>
          <p:cNvPr id="5" name="Picture 4">
            <a:extLst>
              <a:ext uri="{FF2B5EF4-FFF2-40B4-BE49-F238E27FC236}">
                <a16:creationId xmlns:a16="http://schemas.microsoft.com/office/drawing/2014/main" id="{F16412C7-8B0F-4050-9CE6-C6EAD2F48F7F}"/>
              </a:ext>
            </a:extLst>
          </p:cNvPr>
          <p:cNvPicPr>
            <a:picLocks noChangeAspect="1"/>
          </p:cNvPicPr>
          <p:nvPr/>
        </p:nvPicPr>
        <p:blipFill>
          <a:blip r:embed="rId3"/>
          <a:stretch>
            <a:fillRect/>
          </a:stretch>
        </p:blipFill>
        <p:spPr>
          <a:xfrm rot="5400000">
            <a:off x="4904058" y="1988499"/>
            <a:ext cx="2422787" cy="2422787"/>
          </a:xfrm>
          <a:prstGeom prst="rect">
            <a:avLst/>
          </a:prstGeom>
        </p:spPr>
      </p:pic>
      <p:sp>
        <p:nvSpPr>
          <p:cNvPr id="9" name="Arrow: Left-Up 8">
            <a:extLst>
              <a:ext uri="{FF2B5EF4-FFF2-40B4-BE49-F238E27FC236}">
                <a16:creationId xmlns:a16="http://schemas.microsoft.com/office/drawing/2014/main" id="{ACC5228C-D18A-4B36-9D5E-26F936F88E1A}"/>
              </a:ext>
            </a:extLst>
          </p:cNvPr>
          <p:cNvSpPr/>
          <p:nvPr/>
        </p:nvSpPr>
        <p:spPr>
          <a:xfrm rot="10800000">
            <a:off x="5989782" y="1045387"/>
            <a:ext cx="1622027" cy="1460301"/>
          </a:xfrm>
          <a:prstGeom prst="leftUpArrow">
            <a:avLst>
              <a:gd name="adj1" fmla="val 9267"/>
              <a:gd name="adj2" fmla="val 7222"/>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Left-Up 15">
            <a:extLst>
              <a:ext uri="{FF2B5EF4-FFF2-40B4-BE49-F238E27FC236}">
                <a16:creationId xmlns:a16="http://schemas.microsoft.com/office/drawing/2014/main" id="{E6E284C1-8EBB-4967-A9A3-53FD062EB990}"/>
              </a:ext>
            </a:extLst>
          </p:cNvPr>
          <p:cNvSpPr/>
          <p:nvPr/>
        </p:nvSpPr>
        <p:spPr>
          <a:xfrm rot="5400000">
            <a:off x="5941910" y="4020846"/>
            <a:ext cx="1622027" cy="1460301"/>
          </a:xfrm>
          <a:prstGeom prst="leftUpArrow">
            <a:avLst>
              <a:gd name="adj1" fmla="val 9267"/>
              <a:gd name="adj2" fmla="val 7222"/>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173B5469-05D8-45ED-A0F1-BEE38722DB7E}"/>
              </a:ext>
            </a:extLst>
          </p:cNvPr>
          <p:cNvGrpSpPr/>
          <p:nvPr/>
        </p:nvGrpSpPr>
        <p:grpSpPr>
          <a:xfrm>
            <a:off x="8200077" y="1844118"/>
            <a:ext cx="974134" cy="661570"/>
            <a:chOff x="5536945" y="836395"/>
            <a:chExt cx="974134" cy="661570"/>
          </a:xfrm>
        </p:grpSpPr>
        <p:sp>
          <p:nvSpPr>
            <p:cNvPr id="13" name="Arrow: Left-Right 12">
              <a:extLst>
                <a:ext uri="{FF2B5EF4-FFF2-40B4-BE49-F238E27FC236}">
                  <a16:creationId xmlns:a16="http://schemas.microsoft.com/office/drawing/2014/main" id="{9FA28189-2A5C-4644-AC7E-FE7DD6C0A12A}"/>
                </a:ext>
              </a:extLst>
            </p:cNvPr>
            <p:cNvSpPr/>
            <p:nvPr/>
          </p:nvSpPr>
          <p:spPr>
            <a:xfrm rot="5400000">
              <a:off x="5693227" y="680113"/>
              <a:ext cx="661570" cy="974134"/>
            </a:xfrm>
            <a:prstGeom prst="leftRightArrow">
              <a:avLst>
                <a:gd name="adj1" fmla="val 59855"/>
                <a:gd name="adj2" fmla="val 249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88DE425-7523-4B2E-B5CD-D53E22611053}"/>
                </a:ext>
              </a:extLst>
            </p:cNvPr>
            <p:cNvSpPr txBox="1"/>
            <p:nvPr/>
          </p:nvSpPr>
          <p:spPr>
            <a:xfrm>
              <a:off x="5693174" y="982514"/>
              <a:ext cx="661676" cy="369332"/>
            </a:xfrm>
            <a:prstGeom prst="rect">
              <a:avLst/>
            </a:prstGeom>
            <a:noFill/>
          </p:spPr>
          <p:txBody>
            <a:bodyPr wrap="square" rtlCol="0">
              <a:spAutoFit/>
            </a:bodyPr>
            <a:lstStyle/>
            <a:p>
              <a:r>
                <a:rPr lang="en-GB" dirty="0"/>
                <a:t>GPIO</a:t>
              </a:r>
            </a:p>
          </p:txBody>
        </p:sp>
      </p:grpSp>
      <p:grpSp>
        <p:nvGrpSpPr>
          <p:cNvPr id="20" name="Group 19">
            <a:extLst>
              <a:ext uri="{FF2B5EF4-FFF2-40B4-BE49-F238E27FC236}">
                <a16:creationId xmlns:a16="http://schemas.microsoft.com/office/drawing/2014/main" id="{3A7FC389-42F7-40EA-9AEA-73B8E22E13E0}"/>
              </a:ext>
            </a:extLst>
          </p:cNvPr>
          <p:cNvGrpSpPr/>
          <p:nvPr/>
        </p:nvGrpSpPr>
        <p:grpSpPr>
          <a:xfrm>
            <a:off x="8324695" y="3986057"/>
            <a:ext cx="974134" cy="661570"/>
            <a:chOff x="5536945" y="836395"/>
            <a:chExt cx="974134" cy="661570"/>
          </a:xfrm>
        </p:grpSpPr>
        <p:sp>
          <p:nvSpPr>
            <p:cNvPr id="21" name="Arrow: Left-Right 20">
              <a:extLst>
                <a:ext uri="{FF2B5EF4-FFF2-40B4-BE49-F238E27FC236}">
                  <a16:creationId xmlns:a16="http://schemas.microsoft.com/office/drawing/2014/main" id="{0383F765-D83B-4299-8CEB-45DC4E37C809}"/>
                </a:ext>
              </a:extLst>
            </p:cNvPr>
            <p:cNvSpPr/>
            <p:nvPr/>
          </p:nvSpPr>
          <p:spPr>
            <a:xfrm rot="5400000">
              <a:off x="5693227" y="680113"/>
              <a:ext cx="661570" cy="974134"/>
            </a:xfrm>
            <a:prstGeom prst="leftRightArrow">
              <a:avLst>
                <a:gd name="adj1" fmla="val 59855"/>
                <a:gd name="adj2" fmla="val 249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DAF35261-63A0-4271-9048-CEEF26BFCBB7}"/>
                </a:ext>
              </a:extLst>
            </p:cNvPr>
            <p:cNvSpPr txBox="1"/>
            <p:nvPr/>
          </p:nvSpPr>
          <p:spPr>
            <a:xfrm>
              <a:off x="5693174" y="982514"/>
              <a:ext cx="661676" cy="369332"/>
            </a:xfrm>
            <a:prstGeom prst="rect">
              <a:avLst/>
            </a:prstGeom>
            <a:noFill/>
          </p:spPr>
          <p:txBody>
            <a:bodyPr wrap="square" rtlCol="0">
              <a:spAutoFit/>
            </a:bodyPr>
            <a:lstStyle/>
            <a:p>
              <a:r>
                <a:rPr lang="en-GB" dirty="0"/>
                <a:t>GPIO</a:t>
              </a:r>
            </a:p>
          </p:txBody>
        </p:sp>
      </p:grpSp>
      <p:grpSp>
        <p:nvGrpSpPr>
          <p:cNvPr id="23" name="Group 22">
            <a:extLst>
              <a:ext uri="{FF2B5EF4-FFF2-40B4-BE49-F238E27FC236}">
                <a16:creationId xmlns:a16="http://schemas.microsoft.com/office/drawing/2014/main" id="{490AB3E3-B396-456F-83F0-99121103FE3D}"/>
              </a:ext>
            </a:extLst>
          </p:cNvPr>
          <p:cNvGrpSpPr/>
          <p:nvPr/>
        </p:nvGrpSpPr>
        <p:grpSpPr>
          <a:xfrm rot="5400000">
            <a:off x="7124101" y="2816118"/>
            <a:ext cx="974134" cy="661570"/>
            <a:chOff x="5536945" y="836395"/>
            <a:chExt cx="974134" cy="661570"/>
          </a:xfrm>
        </p:grpSpPr>
        <p:sp>
          <p:nvSpPr>
            <p:cNvPr id="24" name="Arrow: Left-Right 23">
              <a:extLst>
                <a:ext uri="{FF2B5EF4-FFF2-40B4-BE49-F238E27FC236}">
                  <a16:creationId xmlns:a16="http://schemas.microsoft.com/office/drawing/2014/main" id="{A8159DDD-CBC3-47F0-A95D-ABFA865C4D4B}"/>
                </a:ext>
              </a:extLst>
            </p:cNvPr>
            <p:cNvSpPr/>
            <p:nvPr/>
          </p:nvSpPr>
          <p:spPr>
            <a:xfrm rot="5400000">
              <a:off x="5693227" y="680113"/>
              <a:ext cx="661570" cy="974134"/>
            </a:xfrm>
            <a:prstGeom prst="leftRightArrow">
              <a:avLst>
                <a:gd name="adj1" fmla="val 59855"/>
                <a:gd name="adj2" fmla="val 249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4E5140F5-6A36-4ABB-A0BC-ADA754D3296E}"/>
                </a:ext>
              </a:extLst>
            </p:cNvPr>
            <p:cNvSpPr txBox="1"/>
            <p:nvPr/>
          </p:nvSpPr>
          <p:spPr>
            <a:xfrm>
              <a:off x="5693174" y="982514"/>
              <a:ext cx="661676" cy="369332"/>
            </a:xfrm>
            <a:prstGeom prst="rect">
              <a:avLst/>
            </a:prstGeom>
            <a:noFill/>
          </p:spPr>
          <p:txBody>
            <a:bodyPr wrap="square" rtlCol="0">
              <a:spAutoFit/>
            </a:bodyPr>
            <a:lstStyle/>
            <a:p>
              <a:r>
                <a:rPr lang="en-GB" dirty="0"/>
                <a:t>GPIO</a:t>
              </a:r>
            </a:p>
          </p:txBody>
        </p:sp>
      </p:grpSp>
      <p:pic>
        <p:nvPicPr>
          <p:cNvPr id="15" name="Picture 14">
            <a:extLst>
              <a:ext uri="{FF2B5EF4-FFF2-40B4-BE49-F238E27FC236}">
                <a16:creationId xmlns:a16="http://schemas.microsoft.com/office/drawing/2014/main" id="{F9A099CF-415D-4EE8-B100-E12D9866B1B4}"/>
              </a:ext>
            </a:extLst>
          </p:cNvPr>
          <p:cNvPicPr>
            <a:picLocks noChangeAspect="1"/>
          </p:cNvPicPr>
          <p:nvPr/>
        </p:nvPicPr>
        <p:blipFill>
          <a:blip r:embed="rId4"/>
          <a:stretch>
            <a:fillRect/>
          </a:stretch>
        </p:blipFill>
        <p:spPr>
          <a:xfrm>
            <a:off x="7870566" y="471701"/>
            <a:ext cx="1887026" cy="1212167"/>
          </a:xfrm>
          <a:prstGeom prst="rect">
            <a:avLst/>
          </a:prstGeom>
        </p:spPr>
      </p:pic>
      <p:pic>
        <p:nvPicPr>
          <p:cNvPr id="27" name="Picture 26">
            <a:extLst>
              <a:ext uri="{FF2B5EF4-FFF2-40B4-BE49-F238E27FC236}">
                <a16:creationId xmlns:a16="http://schemas.microsoft.com/office/drawing/2014/main" id="{8E55AC8E-ACEF-4675-9568-B8C8C34F4E08}"/>
              </a:ext>
            </a:extLst>
          </p:cNvPr>
          <p:cNvPicPr>
            <a:picLocks noChangeAspect="1"/>
          </p:cNvPicPr>
          <p:nvPr/>
        </p:nvPicPr>
        <p:blipFill>
          <a:blip r:embed="rId4"/>
          <a:stretch>
            <a:fillRect/>
          </a:stretch>
        </p:blipFill>
        <p:spPr>
          <a:xfrm>
            <a:off x="7902285" y="4743030"/>
            <a:ext cx="1887026" cy="1212167"/>
          </a:xfrm>
          <a:prstGeom prst="rect">
            <a:avLst/>
          </a:prstGeom>
        </p:spPr>
      </p:pic>
      <p:sp>
        <p:nvSpPr>
          <p:cNvPr id="18" name="Arrow: Left-Right 17">
            <a:extLst>
              <a:ext uri="{FF2B5EF4-FFF2-40B4-BE49-F238E27FC236}">
                <a16:creationId xmlns:a16="http://schemas.microsoft.com/office/drawing/2014/main" id="{AC60F03F-37DA-4F98-BAB2-777E6D88CC64}"/>
              </a:ext>
            </a:extLst>
          </p:cNvPr>
          <p:cNvSpPr/>
          <p:nvPr/>
        </p:nvSpPr>
        <p:spPr>
          <a:xfrm>
            <a:off x="3388921" y="2945507"/>
            <a:ext cx="1332543" cy="40279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Laptop">
            <a:extLst>
              <a:ext uri="{FF2B5EF4-FFF2-40B4-BE49-F238E27FC236}">
                <a16:creationId xmlns:a16="http://schemas.microsoft.com/office/drawing/2014/main" id="{9FD3E8AA-7C9F-4A73-B98E-D071512703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56600" y="2192521"/>
            <a:ext cx="1861070" cy="1861070"/>
          </a:xfrm>
          <a:prstGeom prst="rect">
            <a:avLst/>
          </a:prstGeom>
        </p:spPr>
      </p:pic>
      <p:sp>
        <p:nvSpPr>
          <p:cNvPr id="28" name="TextBox 27">
            <a:extLst>
              <a:ext uri="{FF2B5EF4-FFF2-40B4-BE49-F238E27FC236}">
                <a16:creationId xmlns:a16="http://schemas.microsoft.com/office/drawing/2014/main" id="{9D894D2E-5076-4F6E-A2EC-DA4536038128}"/>
              </a:ext>
            </a:extLst>
          </p:cNvPr>
          <p:cNvSpPr txBox="1"/>
          <p:nvPr/>
        </p:nvSpPr>
        <p:spPr>
          <a:xfrm>
            <a:off x="3746076" y="3343807"/>
            <a:ext cx="903688" cy="646331"/>
          </a:xfrm>
          <a:prstGeom prst="rect">
            <a:avLst/>
          </a:prstGeom>
          <a:noFill/>
        </p:spPr>
        <p:txBody>
          <a:bodyPr wrap="square" rtlCol="0">
            <a:spAutoFit/>
          </a:bodyPr>
          <a:lstStyle/>
          <a:p>
            <a:r>
              <a:rPr lang="en-GB" dirty="0"/>
              <a:t>Serial</a:t>
            </a:r>
          </a:p>
          <a:p>
            <a:r>
              <a:rPr lang="en-GB" dirty="0"/>
              <a:t> USB</a:t>
            </a:r>
          </a:p>
        </p:txBody>
      </p:sp>
      <p:sp>
        <p:nvSpPr>
          <p:cNvPr id="33" name="TextBox 32">
            <a:extLst>
              <a:ext uri="{FF2B5EF4-FFF2-40B4-BE49-F238E27FC236}">
                <a16:creationId xmlns:a16="http://schemas.microsoft.com/office/drawing/2014/main" id="{F10778C8-96FB-4A50-9AB0-03DACF4B5191}"/>
              </a:ext>
            </a:extLst>
          </p:cNvPr>
          <p:cNvSpPr txBox="1"/>
          <p:nvPr/>
        </p:nvSpPr>
        <p:spPr>
          <a:xfrm>
            <a:off x="6187302" y="1264082"/>
            <a:ext cx="821535" cy="461665"/>
          </a:xfrm>
          <a:prstGeom prst="rect">
            <a:avLst/>
          </a:prstGeom>
          <a:noFill/>
        </p:spPr>
        <p:txBody>
          <a:bodyPr wrap="square" rtlCol="0">
            <a:spAutoFit/>
          </a:bodyPr>
          <a:lstStyle/>
          <a:p>
            <a:r>
              <a:rPr lang="en-GB" sz="2400" dirty="0"/>
              <a:t>I²C</a:t>
            </a:r>
          </a:p>
        </p:txBody>
      </p:sp>
      <p:sp>
        <p:nvSpPr>
          <p:cNvPr id="34" name="TextBox 33">
            <a:extLst>
              <a:ext uri="{FF2B5EF4-FFF2-40B4-BE49-F238E27FC236}">
                <a16:creationId xmlns:a16="http://schemas.microsoft.com/office/drawing/2014/main" id="{AC3EB30D-F91F-496D-8569-5ED962864358}"/>
              </a:ext>
            </a:extLst>
          </p:cNvPr>
          <p:cNvSpPr txBox="1"/>
          <p:nvPr/>
        </p:nvSpPr>
        <p:spPr>
          <a:xfrm>
            <a:off x="6197238" y="4937581"/>
            <a:ext cx="903688" cy="461665"/>
          </a:xfrm>
          <a:prstGeom prst="rect">
            <a:avLst/>
          </a:prstGeom>
          <a:noFill/>
        </p:spPr>
        <p:txBody>
          <a:bodyPr wrap="square" rtlCol="0">
            <a:spAutoFit/>
          </a:bodyPr>
          <a:lstStyle/>
          <a:p>
            <a:r>
              <a:rPr lang="en-GB" sz="2400" dirty="0"/>
              <a:t>I²C</a:t>
            </a:r>
          </a:p>
        </p:txBody>
      </p:sp>
      <p:sp>
        <p:nvSpPr>
          <p:cNvPr id="39" name="TextBox 38">
            <a:extLst>
              <a:ext uri="{FF2B5EF4-FFF2-40B4-BE49-F238E27FC236}">
                <a16:creationId xmlns:a16="http://schemas.microsoft.com/office/drawing/2014/main" id="{2D1993F5-24B8-41F5-BB1C-7CE669048B39}"/>
              </a:ext>
            </a:extLst>
          </p:cNvPr>
          <p:cNvSpPr txBox="1"/>
          <p:nvPr/>
        </p:nvSpPr>
        <p:spPr>
          <a:xfrm>
            <a:off x="1829301" y="3730425"/>
            <a:ext cx="1288784" cy="646331"/>
          </a:xfrm>
          <a:prstGeom prst="rect">
            <a:avLst/>
          </a:prstGeom>
          <a:noFill/>
        </p:spPr>
        <p:txBody>
          <a:bodyPr wrap="square" rtlCol="0">
            <a:spAutoFit/>
          </a:bodyPr>
          <a:lstStyle/>
          <a:p>
            <a:r>
              <a:rPr lang="en-GB" dirty="0"/>
              <a:t>Serial</a:t>
            </a:r>
          </a:p>
          <a:p>
            <a:r>
              <a:rPr lang="en-GB" dirty="0"/>
              <a:t>Monitor</a:t>
            </a:r>
          </a:p>
        </p:txBody>
      </p:sp>
      <p:sp>
        <p:nvSpPr>
          <p:cNvPr id="41" name="TextBox 40">
            <a:extLst>
              <a:ext uri="{FF2B5EF4-FFF2-40B4-BE49-F238E27FC236}">
                <a16:creationId xmlns:a16="http://schemas.microsoft.com/office/drawing/2014/main" id="{862DCE10-6A79-4A67-82E6-E184E8E6FD98}"/>
              </a:ext>
            </a:extLst>
          </p:cNvPr>
          <p:cNvSpPr txBox="1"/>
          <p:nvPr/>
        </p:nvSpPr>
        <p:spPr>
          <a:xfrm>
            <a:off x="9470327" y="3353271"/>
            <a:ext cx="1175827" cy="646331"/>
          </a:xfrm>
          <a:prstGeom prst="rect">
            <a:avLst/>
          </a:prstGeom>
          <a:noFill/>
        </p:spPr>
        <p:txBody>
          <a:bodyPr wrap="square" rtlCol="0">
            <a:spAutoFit/>
          </a:bodyPr>
          <a:lstStyle/>
          <a:p>
            <a:r>
              <a:rPr lang="en-GB" dirty="0"/>
              <a:t>48 pin ZIF socket</a:t>
            </a:r>
          </a:p>
        </p:txBody>
      </p:sp>
    </p:spTree>
    <p:extLst>
      <p:ext uri="{BB962C8B-B14F-4D97-AF65-F5344CB8AC3E}">
        <p14:creationId xmlns:p14="http://schemas.microsoft.com/office/powerpoint/2010/main" val="206897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4EC1DA-7552-44B4-86FB-E7CF929B173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823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4EC1DA-7552-44B4-86FB-E7CF929B173E}"/>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DF975837-0203-471D-BC34-F7E14E3AB772}"/>
              </a:ext>
            </a:extLst>
          </p:cNvPr>
          <p:cNvSpPr/>
          <p:nvPr/>
        </p:nvSpPr>
        <p:spPr>
          <a:xfrm>
            <a:off x="2689860" y="3078480"/>
            <a:ext cx="2335530" cy="1943100"/>
          </a:xfrm>
          <a:prstGeom prst="rect">
            <a:avLst/>
          </a:prstGeom>
          <a:solidFill>
            <a:schemeClr val="accent2">
              <a:lumMod val="20000"/>
              <a:lumOff val="80000"/>
              <a:alpha val="30000"/>
            </a:schemeClr>
          </a:solid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57150">
                <a:solidFill>
                  <a:schemeClr val="accent2">
                    <a:lumMod val="75000"/>
                  </a:schemeClr>
                </a:solidFill>
              </a:ln>
            </a:endParaRPr>
          </a:p>
        </p:txBody>
      </p:sp>
    </p:spTree>
    <p:extLst>
      <p:ext uri="{BB962C8B-B14F-4D97-AF65-F5344CB8AC3E}">
        <p14:creationId xmlns:p14="http://schemas.microsoft.com/office/powerpoint/2010/main" val="284749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90789-E580-43C3-B4E8-B7D53DC8B2E0}"/>
              </a:ext>
            </a:extLst>
          </p:cNvPr>
          <p:cNvPicPr>
            <a:picLocks noChangeAspect="1"/>
          </p:cNvPicPr>
          <p:nvPr/>
        </p:nvPicPr>
        <p:blipFill rotWithShape="1">
          <a:blip r:embed="rId2"/>
          <a:srcRect/>
          <a:stretch/>
        </p:blipFill>
        <p:spPr>
          <a:xfrm>
            <a:off x="0" y="0"/>
            <a:ext cx="12192000" cy="6858000"/>
          </a:xfrm>
          <a:prstGeom prst="rect">
            <a:avLst/>
          </a:prstGeom>
        </p:spPr>
      </p:pic>
    </p:spTree>
    <p:extLst>
      <p:ext uri="{BB962C8B-B14F-4D97-AF65-F5344CB8AC3E}">
        <p14:creationId xmlns:p14="http://schemas.microsoft.com/office/powerpoint/2010/main" val="24425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461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84831"/>
            <a:ext cx="12192000" cy="6858000"/>
          </a:xfrm>
          <a:prstGeom prst="rect">
            <a:avLst/>
          </a:prstGeom>
        </p:spPr>
      </p:pic>
      <p:sp>
        <p:nvSpPr>
          <p:cNvPr id="2" name="TextBox 1">
            <a:extLst>
              <a:ext uri="{FF2B5EF4-FFF2-40B4-BE49-F238E27FC236}">
                <a16:creationId xmlns:a16="http://schemas.microsoft.com/office/drawing/2014/main" id="{C96348DC-C596-479D-A1A3-060A1E49CF55}"/>
              </a:ext>
            </a:extLst>
          </p:cNvPr>
          <p:cNvSpPr txBox="1"/>
          <p:nvPr/>
        </p:nvSpPr>
        <p:spPr>
          <a:xfrm>
            <a:off x="4663440" y="1798082"/>
            <a:ext cx="1116330" cy="369332"/>
          </a:xfrm>
          <a:prstGeom prst="rect">
            <a:avLst/>
          </a:prstGeom>
          <a:noFill/>
        </p:spPr>
        <p:txBody>
          <a:bodyPr wrap="square" rtlCol="0">
            <a:spAutoFit/>
          </a:bodyPr>
          <a:lstStyle/>
          <a:p>
            <a:r>
              <a:rPr lang="en-GB" dirty="0"/>
              <a:t>GPIO-L</a:t>
            </a:r>
          </a:p>
        </p:txBody>
      </p:sp>
      <p:sp>
        <p:nvSpPr>
          <p:cNvPr id="4" name="TextBox 3">
            <a:extLst>
              <a:ext uri="{FF2B5EF4-FFF2-40B4-BE49-F238E27FC236}">
                <a16:creationId xmlns:a16="http://schemas.microsoft.com/office/drawing/2014/main" id="{B03D7B74-55EB-4AA7-BA59-4BB4D098911D}"/>
              </a:ext>
            </a:extLst>
          </p:cNvPr>
          <p:cNvSpPr txBox="1"/>
          <p:nvPr/>
        </p:nvSpPr>
        <p:spPr>
          <a:xfrm>
            <a:off x="5623560" y="2979182"/>
            <a:ext cx="1116330" cy="369332"/>
          </a:xfrm>
          <a:prstGeom prst="rect">
            <a:avLst/>
          </a:prstGeom>
          <a:noFill/>
        </p:spPr>
        <p:txBody>
          <a:bodyPr wrap="square" rtlCol="0">
            <a:spAutoFit/>
          </a:bodyPr>
          <a:lstStyle/>
          <a:p>
            <a:r>
              <a:rPr lang="en-GB" dirty="0"/>
              <a:t>GPIO-H</a:t>
            </a:r>
          </a:p>
        </p:txBody>
      </p:sp>
      <p:sp>
        <p:nvSpPr>
          <p:cNvPr id="5" name="TextBox 4">
            <a:extLst>
              <a:ext uri="{FF2B5EF4-FFF2-40B4-BE49-F238E27FC236}">
                <a16:creationId xmlns:a16="http://schemas.microsoft.com/office/drawing/2014/main" id="{245127C3-8F8D-4446-9032-CD6C40A8E9F4}"/>
              </a:ext>
            </a:extLst>
          </p:cNvPr>
          <p:cNvSpPr txBox="1"/>
          <p:nvPr/>
        </p:nvSpPr>
        <p:spPr>
          <a:xfrm>
            <a:off x="517001" y="1998329"/>
            <a:ext cx="2187615" cy="923330"/>
          </a:xfrm>
          <a:prstGeom prst="rect">
            <a:avLst/>
          </a:prstGeom>
          <a:noFill/>
        </p:spPr>
        <p:txBody>
          <a:bodyPr wrap="square" rtlCol="0">
            <a:spAutoFit/>
          </a:bodyPr>
          <a:lstStyle/>
          <a:p>
            <a:r>
              <a:rPr lang="en-GB" dirty="0"/>
              <a:t>TEST PIN – tp14</a:t>
            </a:r>
          </a:p>
          <a:p>
            <a:r>
              <a:rPr lang="en-GB" dirty="0"/>
              <a:t>Is connected directly to the ZIF socket</a:t>
            </a:r>
          </a:p>
        </p:txBody>
      </p:sp>
      <p:sp>
        <p:nvSpPr>
          <p:cNvPr id="7" name="TextBox 6">
            <a:extLst>
              <a:ext uri="{FF2B5EF4-FFF2-40B4-BE49-F238E27FC236}">
                <a16:creationId xmlns:a16="http://schemas.microsoft.com/office/drawing/2014/main" id="{9D0E40E1-83AA-4B7F-8163-90137E41A6C9}"/>
              </a:ext>
            </a:extLst>
          </p:cNvPr>
          <p:cNvSpPr txBox="1"/>
          <p:nvPr/>
        </p:nvSpPr>
        <p:spPr>
          <a:xfrm>
            <a:off x="2322653" y="3554752"/>
            <a:ext cx="6014977" cy="1200329"/>
          </a:xfrm>
          <a:prstGeom prst="rect">
            <a:avLst/>
          </a:prstGeom>
          <a:noFill/>
        </p:spPr>
        <p:txBody>
          <a:bodyPr wrap="square" rtlCol="0">
            <a:spAutoFit/>
          </a:bodyPr>
          <a:lstStyle/>
          <a:p>
            <a:r>
              <a:rPr lang="en-GB" dirty="0"/>
              <a:t>GPIO-H is activated only ever as an output and is used to drive tp14 with a weak pull-up or weak-pull down. </a:t>
            </a:r>
            <a:br>
              <a:rPr lang="en-GB" dirty="0"/>
            </a:br>
            <a:r>
              <a:rPr lang="en-GB" dirty="0"/>
              <a:t>During sensing of tp14 this allows us to positively distinguish a 1 or 0 state from a high-Z output.</a:t>
            </a:r>
          </a:p>
        </p:txBody>
      </p:sp>
      <p:sp>
        <p:nvSpPr>
          <p:cNvPr id="8" name="TextBox 7">
            <a:extLst>
              <a:ext uri="{FF2B5EF4-FFF2-40B4-BE49-F238E27FC236}">
                <a16:creationId xmlns:a16="http://schemas.microsoft.com/office/drawing/2014/main" id="{8B1BCB80-7B52-4DC4-A861-208BC1C68B54}"/>
              </a:ext>
            </a:extLst>
          </p:cNvPr>
          <p:cNvSpPr txBox="1"/>
          <p:nvPr/>
        </p:nvSpPr>
        <p:spPr>
          <a:xfrm>
            <a:off x="3076937" y="425856"/>
            <a:ext cx="4695464" cy="1200329"/>
          </a:xfrm>
          <a:prstGeom prst="rect">
            <a:avLst/>
          </a:prstGeom>
          <a:noFill/>
        </p:spPr>
        <p:txBody>
          <a:bodyPr wrap="square" rtlCol="0">
            <a:spAutoFit/>
          </a:bodyPr>
          <a:lstStyle/>
          <a:p>
            <a:r>
              <a:rPr lang="en-GB" dirty="0"/>
              <a:t>GPIO-L is activated as an output when tp14 is an input to the test chip is </a:t>
            </a:r>
            <a:r>
              <a:rPr lang="en-GB" dirty="0" err="1"/>
              <a:t>Vcc</a:t>
            </a:r>
            <a:r>
              <a:rPr lang="en-GB" dirty="0"/>
              <a:t>/Gnd.</a:t>
            </a:r>
          </a:p>
          <a:p>
            <a:r>
              <a:rPr lang="en-GB" dirty="0"/>
              <a:t>Is activated as an input when sensing the value of tp14 when the test chip pin is an output.</a:t>
            </a:r>
          </a:p>
        </p:txBody>
      </p:sp>
      <p:sp>
        <p:nvSpPr>
          <p:cNvPr id="9" name="TextBox 8">
            <a:extLst>
              <a:ext uri="{FF2B5EF4-FFF2-40B4-BE49-F238E27FC236}">
                <a16:creationId xmlns:a16="http://schemas.microsoft.com/office/drawing/2014/main" id="{2E63A53E-CC11-456A-99B4-597ACA5DD2E2}"/>
              </a:ext>
            </a:extLst>
          </p:cNvPr>
          <p:cNvSpPr txBox="1"/>
          <p:nvPr/>
        </p:nvSpPr>
        <p:spPr>
          <a:xfrm>
            <a:off x="8841128" y="1734040"/>
            <a:ext cx="2187615" cy="2031325"/>
          </a:xfrm>
          <a:prstGeom prst="rect">
            <a:avLst/>
          </a:prstGeom>
          <a:noFill/>
        </p:spPr>
        <p:txBody>
          <a:bodyPr wrap="square" rtlCol="0">
            <a:spAutoFit/>
          </a:bodyPr>
          <a:lstStyle/>
          <a:p>
            <a:r>
              <a:rPr lang="en-GB" dirty="0"/>
              <a:t>TEST PIN PAIR</a:t>
            </a:r>
          </a:p>
          <a:p>
            <a:r>
              <a:rPr lang="en-GB" dirty="0"/>
              <a:t>D2 and D3 are dedicated to tp14, to drive a 1/0/</a:t>
            </a:r>
            <a:r>
              <a:rPr lang="en-GB" dirty="0" err="1"/>
              <a:t>Vcc</a:t>
            </a:r>
            <a:r>
              <a:rPr lang="en-GB" dirty="0"/>
              <a:t>/</a:t>
            </a:r>
            <a:r>
              <a:rPr lang="en-GB" dirty="0" err="1"/>
              <a:t>Gnd</a:t>
            </a:r>
            <a:r>
              <a:rPr lang="en-GB" dirty="0"/>
              <a:t> inputs or to sense 1/0/Z outputs of the test chip..</a:t>
            </a:r>
          </a:p>
        </p:txBody>
      </p:sp>
      <p:sp>
        <p:nvSpPr>
          <p:cNvPr id="10" name="TextBox 9">
            <a:extLst>
              <a:ext uri="{FF2B5EF4-FFF2-40B4-BE49-F238E27FC236}">
                <a16:creationId xmlns:a16="http://schemas.microsoft.com/office/drawing/2014/main" id="{DAD755FF-3D50-489A-A716-26D913C5AB70}"/>
              </a:ext>
            </a:extLst>
          </p:cNvPr>
          <p:cNvSpPr txBox="1"/>
          <p:nvPr/>
        </p:nvSpPr>
        <p:spPr>
          <a:xfrm>
            <a:off x="1020501" y="4989750"/>
            <a:ext cx="9354274" cy="1477328"/>
          </a:xfrm>
          <a:prstGeom prst="rect">
            <a:avLst/>
          </a:prstGeom>
          <a:noFill/>
        </p:spPr>
        <p:txBody>
          <a:bodyPr wrap="square" rtlCol="0">
            <a:spAutoFit/>
          </a:bodyPr>
          <a:lstStyle/>
          <a:p>
            <a:r>
              <a:rPr lang="en-GB" dirty="0"/>
              <a:t>The ability to detect unoccupied ZIF socket pins makes this IC tester immune from spurious state readings that occur to capacitance and electrical noise.</a:t>
            </a:r>
          </a:p>
          <a:p>
            <a:endParaRPr lang="en-GB" dirty="0"/>
          </a:p>
          <a:p>
            <a:r>
              <a:rPr lang="en-GB" dirty="0"/>
              <a:t>Most other IC testers are unable to reliably detect vacant ZIF socket pins so my approach here thoroughly checks the state of all ZIF pins not just those that are occupied by the test chip.</a:t>
            </a:r>
          </a:p>
        </p:txBody>
      </p:sp>
    </p:spTree>
    <p:extLst>
      <p:ext uri="{BB962C8B-B14F-4D97-AF65-F5344CB8AC3E}">
        <p14:creationId xmlns:p14="http://schemas.microsoft.com/office/powerpoint/2010/main" val="80235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3810"/>
            <a:ext cx="12192000" cy="6858000"/>
          </a:xfrm>
          <a:prstGeom prst="rect">
            <a:avLst/>
          </a:prstGeom>
        </p:spPr>
      </p:pic>
      <p:sp>
        <p:nvSpPr>
          <p:cNvPr id="2" name="TextBox 1">
            <a:extLst>
              <a:ext uri="{FF2B5EF4-FFF2-40B4-BE49-F238E27FC236}">
                <a16:creationId xmlns:a16="http://schemas.microsoft.com/office/drawing/2014/main" id="{C96348DC-C596-479D-A1A3-060A1E49CF55}"/>
              </a:ext>
            </a:extLst>
          </p:cNvPr>
          <p:cNvSpPr txBox="1"/>
          <p:nvPr/>
        </p:nvSpPr>
        <p:spPr>
          <a:xfrm>
            <a:off x="4663440" y="1798082"/>
            <a:ext cx="1116330" cy="369332"/>
          </a:xfrm>
          <a:prstGeom prst="rect">
            <a:avLst/>
          </a:prstGeom>
          <a:noFill/>
        </p:spPr>
        <p:txBody>
          <a:bodyPr wrap="square" rtlCol="0">
            <a:spAutoFit/>
          </a:bodyPr>
          <a:lstStyle/>
          <a:p>
            <a:r>
              <a:rPr lang="en-GB" dirty="0"/>
              <a:t>GPIO-L</a:t>
            </a:r>
          </a:p>
        </p:txBody>
      </p:sp>
      <p:sp>
        <p:nvSpPr>
          <p:cNvPr id="4" name="TextBox 3">
            <a:extLst>
              <a:ext uri="{FF2B5EF4-FFF2-40B4-BE49-F238E27FC236}">
                <a16:creationId xmlns:a16="http://schemas.microsoft.com/office/drawing/2014/main" id="{B03D7B74-55EB-4AA7-BA59-4BB4D098911D}"/>
              </a:ext>
            </a:extLst>
          </p:cNvPr>
          <p:cNvSpPr txBox="1"/>
          <p:nvPr/>
        </p:nvSpPr>
        <p:spPr>
          <a:xfrm>
            <a:off x="5623560" y="2979182"/>
            <a:ext cx="1116330" cy="369332"/>
          </a:xfrm>
          <a:prstGeom prst="rect">
            <a:avLst/>
          </a:prstGeom>
          <a:noFill/>
        </p:spPr>
        <p:txBody>
          <a:bodyPr wrap="square" rtlCol="0">
            <a:spAutoFit/>
          </a:bodyPr>
          <a:lstStyle/>
          <a:p>
            <a:r>
              <a:rPr lang="en-GB" dirty="0"/>
              <a:t>GPIO-H</a:t>
            </a:r>
          </a:p>
        </p:txBody>
      </p:sp>
      <p:sp>
        <p:nvSpPr>
          <p:cNvPr id="5" name="TextBox 4">
            <a:extLst>
              <a:ext uri="{FF2B5EF4-FFF2-40B4-BE49-F238E27FC236}">
                <a16:creationId xmlns:a16="http://schemas.microsoft.com/office/drawing/2014/main" id="{245127C3-8F8D-4446-9032-CD6C40A8E9F4}"/>
              </a:ext>
            </a:extLst>
          </p:cNvPr>
          <p:cNvSpPr txBox="1"/>
          <p:nvPr/>
        </p:nvSpPr>
        <p:spPr>
          <a:xfrm>
            <a:off x="2632710" y="2794516"/>
            <a:ext cx="1116330" cy="369332"/>
          </a:xfrm>
          <a:prstGeom prst="rect">
            <a:avLst/>
          </a:prstGeom>
          <a:noFill/>
        </p:spPr>
        <p:txBody>
          <a:bodyPr wrap="square" rtlCol="0">
            <a:spAutoFit/>
          </a:bodyPr>
          <a:lstStyle/>
          <a:p>
            <a:r>
              <a:rPr lang="en-GB" dirty="0"/>
              <a:t>TEST PIN</a:t>
            </a:r>
          </a:p>
        </p:txBody>
      </p:sp>
      <p:sp>
        <p:nvSpPr>
          <p:cNvPr id="6" name="TextBox 5">
            <a:extLst>
              <a:ext uri="{FF2B5EF4-FFF2-40B4-BE49-F238E27FC236}">
                <a16:creationId xmlns:a16="http://schemas.microsoft.com/office/drawing/2014/main" id="{35C01110-3CF7-4CDE-AB98-DF16683BD55F}"/>
              </a:ext>
            </a:extLst>
          </p:cNvPr>
          <p:cNvSpPr txBox="1"/>
          <p:nvPr/>
        </p:nvSpPr>
        <p:spPr>
          <a:xfrm>
            <a:off x="7200900" y="2979182"/>
            <a:ext cx="1539240" cy="369332"/>
          </a:xfrm>
          <a:prstGeom prst="rect">
            <a:avLst/>
          </a:prstGeom>
          <a:noFill/>
        </p:spPr>
        <p:txBody>
          <a:bodyPr wrap="square" rtlCol="0">
            <a:spAutoFit/>
          </a:bodyPr>
          <a:lstStyle/>
          <a:p>
            <a:r>
              <a:rPr lang="en-GB" dirty="0"/>
              <a:t>GPIO PIN PAIR</a:t>
            </a:r>
          </a:p>
        </p:txBody>
      </p:sp>
      <p:sp>
        <p:nvSpPr>
          <p:cNvPr id="7" name="Rectangle 6">
            <a:extLst>
              <a:ext uri="{FF2B5EF4-FFF2-40B4-BE49-F238E27FC236}">
                <a16:creationId xmlns:a16="http://schemas.microsoft.com/office/drawing/2014/main" id="{194343B4-481F-4066-AB21-D5A485E8442B}"/>
              </a:ext>
            </a:extLst>
          </p:cNvPr>
          <p:cNvSpPr/>
          <p:nvPr/>
        </p:nvSpPr>
        <p:spPr>
          <a:xfrm>
            <a:off x="4309641" y="2569580"/>
            <a:ext cx="4487118" cy="8594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007426D-64CD-4A75-AAF3-8749EDCC23A2}"/>
              </a:ext>
            </a:extLst>
          </p:cNvPr>
          <p:cNvSpPr/>
          <p:nvPr/>
        </p:nvSpPr>
        <p:spPr>
          <a:xfrm>
            <a:off x="5698603" y="2446116"/>
            <a:ext cx="2355206" cy="1135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FBC829E-8430-4ABD-95B8-5DFE59446205}"/>
              </a:ext>
            </a:extLst>
          </p:cNvPr>
          <p:cNvSpPr/>
          <p:nvPr/>
        </p:nvSpPr>
        <p:spPr>
          <a:xfrm>
            <a:off x="4309641" y="2475053"/>
            <a:ext cx="451412" cy="1135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533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34675"/>
            <a:ext cx="12192000" cy="6858000"/>
          </a:xfrm>
          <a:prstGeom prst="rect">
            <a:avLst/>
          </a:prstGeom>
        </p:spPr>
      </p:pic>
      <p:sp>
        <p:nvSpPr>
          <p:cNvPr id="2" name="TextBox 1">
            <a:extLst>
              <a:ext uri="{FF2B5EF4-FFF2-40B4-BE49-F238E27FC236}">
                <a16:creationId xmlns:a16="http://schemas.microsoft.com/office/drawing/2014/main" id="{C96348DC-C596-479D-A1A3-060A1E49CF55}"/>
              </a:ext>
            </a:extLst>
          </p:cNvPr>
          <p:cNvSpPr txBox="1"/>
          <p:nvPr/>
        </p:nvSpPr>
        <p:spPr>
          <a:xfrm>
            <a:off x="4663440" y="1798082"/>
            <a:ext cx="1116330" cy="369332"/>
          </a:xfrm>
          <a:prstGeom prst="rect">
            <a:avLst/>
          </a:prstGeom>
          <a:noFill/>
        </p:spPr>
        <p:txBody>
          <a:bodyPr wrap="square" rtlCol="0">
            <a:spAutoFit/>
          </a:bodyPr>
          <a:lstStyle/>
          <a:p>
            <a:r>
              <a:rPr lang="en-GB" dirty="0"/>
              <a:t>GPIO-L</a:t>
            </a:r>
          </a:p>
        </p:txBody>
      </p:sp>
      <p:sp>
        <p:nvSpPr>
          <p:cNvPr id="4" name="TextBox 3">
            <a:extLst>
              <a:ext uri="{FF2B5EF4-FFF2-40B4-BE49-F238E27FC236}">
                <a16:creationId xmlns:a16="http://schemas.microsoft.com/office/drawing/2014/main" id="{B03D7B74-55EB-4AA7-BA59-4BB4D098911D}"/>
              </a:ext>
            </a:extLst>
          </p:cNvPr>
          <p:cNvSpPr txBox="1"/>
          <p:nvPr/>
        </p:nvSpPr>
        <p:spPr>
          <a:xfrm>
            <a:off x="5623560" y="2979182"/>
            <a:ext cx="1116330" cy="369332"/>
          </a:xfrm>
          <a:prstGeom prst="rect">
            <a:avLst/>
          </a:prstGeom>
          <a:noFill/>
        </p:spPr>
        <p:txBody>
          <a:bodyPr wrap="square" rtlCol="0">
            <a:spAutoFit/>
          </a:bodyPr>
          <a:lstStyle/>
          <a:p>
            <a:r>
              <a:rPr lang="en-GB" dirty="0"/>
              <a:t>GPIO-H</a:t>
            </a:r>
          </a:p>
        </p:txBody>
      </p:sp>
      <p:sp>
        <p:nvSpPr>
          <p:cNvPr id="5" name="TextBox 4">
            <a:extLst>
              <a:ext uri="{FF2B5EF4-FFF2-40B4-BE49-F238E27FC236}">
                <a16:creationId xmlns:a16="http://schemas.microsoft.com/office/drawing/2014/main" id="{245127C3-8F8D-4446-9032-CD6C40A8E9F4}"/>
              </a:ext>
            </a:extLst>
          </p:cNvPr>
          <p:cNvSpPr txBox="1"/>
          <p:nvPr/>
        </p:nvSpPr>
        <p:spPr>
          <a:xfrm>
            <a:off x="2632710" y="2794516"/>
            <a:ext cx="1116330" cy="369332"/>
          </a:xfrm>
          <a:prstGeom prst="rect">
            <a:avLst/>
          </a:prstGeom>
          <a:noFill/>
        </p:spPr>
        <p:txBody>
          <a:bodyPr wrap="square" rtlCol="0">
            <a:spAutoFit/>
          </a:bodyPr>
          <a:lstStyle/>
          <a:p>
            <a:r>
              <a:rPr lang="en-GB" dirty="0"/>
              <a:t>TEST PIN</a:t>
            </a:r>
          </a:p>
        </p:txBody>
      </p:sp>
      <p:sp>
        <p:nvSpPr>
          <p:cNvPr id="6" name="TextBox 5">
            <a:extLst>
              <a:ext uri="{FF2B5EF4-FFF2-40B4-BE49-F238E27FC236}">
                <a16:creationId xmlns:a16="http://schemas.microsoft.com/office/drawing/2014/main" id="{35C01110-3CF7-4CDE-AB98-DF16683BD55F}"/>
              </a:ext>
            </a:extLst>
          </p:cNvPr>
          <p:cNvSpPr txBox="1"/>
          <p:nvPr/>
        </p:nvSpPr>
        <p:spPr>
          <a:xfrm>
            <a:off x="7200900" y="2979182"/>
            <a:ext cx="1539240" cy="369332"/>
          </a:xfrm>
          <a:prstGeom prst="rect">
            <a:avLst/>
          </a:prstGeom>
          <a:noFill/>
        </p:spPr>
        <p:txBody>
          <a:bodyPr wrap="square" rtlCol="0">
            <a:spAutoFit/>
          </a:bodyPr>
          <a:lstStyle/>
          <a:p>
            <a:r>
              <a:rPr lang="en-GB" dirty="0"/>
              <a:t>GPIO PIN PAIR</a:t>
            </a:r>
          </a:p>
        </p:txBody>
      </p:sp>
    </p:spTree>
    <p:extLst>
      <p:ext uri="{BB962C8B-B14F-4D97-AF65-F5344CB8AC3E}">
        <p14:creationId xmlns:p14="http://schemas.microsoft.com/office/powerpoint/2010/main" val="151839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2020-02-29T22:35:24Z</dcterms:created>
  <dcterms:modified xsi:type="dcterms:W3CDTF">2020-02-29T22:35:36Z</dcterms:modified>
</cp:coreProperties>
</file>