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Action1.xml" ContentType="application/vnd.ms-office.inkAction+xml"/>
  <Override PartName="/ppt/ink/inkAction2.xml" ContentType="application/vnd.ms-office.inkAction+xml"/>
  <Override PartName="/ppt/ink/inkAction3.xml" ContentType="application/vnd.ms-office.inkAction+xml"/>
  <Override PartName="/ppt/ink/inkAction4.xml" ContentType="application/vnd.ms-office.inkAction+xml"/>
  <Override PartName="/ppt/ink/inkAction5.xml" ContentType="application/vnd.ms-office.inkAction+xml"/>
  <Override PartName="/ppt/ink/inkAction6.xml" ContentType="application/vnd.ms-office.inkAction+xml"/>
  <Override PartName="/ppt/ink/inkAction7.xml" ContentType="application/vnd.ms-office.inkAction+xml"/>
  <Override PartName="/ppt/ink/inkAction8.xml" ContentType="application/vnd.ms-office.inkAction+xml"/>
  <Override PartName="/ppt/ink/inkAction9.xml" ContentType="application/vnd.ms-office.inkAction+xml"/>
  <Override PartName="/ppt/ink/inkAction10.xml" ContentType="application/vnd.ms-office.inkAction+xml"/>
  <Override PartName="/ppt/ink/inkAction11.xml" ContentType="application/vnd.ms-office.inkAction+xml"/>
  <Override PartName="/ppt/ink/inkAction12.xml" ContentType="application/vnd.ms-office.inkAct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80" r:id="rId4"/>
    <p:sldId id="281" r:id="rId5"/>
    <p:sldId id="265" r:id="rId6"/>
    <p:sldId id="268" r:id="rId7"/>
    <p:sldId id="266" r:id="rId8"/>
    <p:sldId id="269" r:id="rId9"/>
    <p:sldId id="270" r:id="rId10"/>
    <p:sldId id="272" r:id="rId11"/>
    <p:sldId id="273" r:id="rId12"/>
    <p:sldId id="271" r:id="rId13"/>
    <p:sldId id="274" r:id="rId14"/>
    <p:sldId id="276" r:id="rId15"/>
    <p:sldId id="277" r:id="rId16"/>
    <p:sldId id="278" r:id="rId17"/>
    <p:sldId id="279" r:id="rId18"/>
    <p:sldId id="264" r:id="rId19"/>
    <p:sldId id="260" r:id="rId20"/>
    <p:sldId id="261" r:id="rId21"/>
    <p:sldId id="257" r:id="rId22"/>
    <p:sldId id="258" r:id="rId23"/>
    <p:sldId id="262" r:id="rId24"/>
    <p:sldId id="2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4B54D-2059-4034-A9D6-B8B1B160E0C1}" v="145" dt="2020-02-29T22:34:38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47" autoAdjust="0"/>
    <p:restoredTop sz="94680" autoAdjust="0"/>
  </p:normalViewPr>
  <p:slideViewPr>
    <p:cSldViewPr snapToGrid="0">
      <p:cViewPr varScale="1">
        <p:scale>
          <a:sx n="100" d="100"/>
          <a:sy n="100" d="100"/>
        </p:scale>
        <p:origin x="59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830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20-02-16T19:21:34.471"/>
    </inkml:context>
    <inkml:brush xml:id="br0">
      <inkml:brushProperty name="width" value="0.055" units="cm"/>
      <inkml:brushProperty name="height" value="0.055" units="cm"/>
    </inkml:brush>
    <inkml:brush xml:id="br1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act:action type="add" startTime="11203">
    <iact:property name="dataType" value="strokeEraser"/>
    <iact:actionData xml:id="d0">
      <inkml:trace xmlns:inkml="http://www.w3.org/2003/InkML" xml:id="stk0" contextRef="#ctx0" brushRef="#br0">15031 8674 0,'12'12'292,"-12"12"-285,11-13 0,13 25 5,-12-1 5,23-11-2,1 0 2,-1 11 0,1 24 1,-36-12-3,12-11 2,-12-24 0,0 11 29,23-11-38,-23 24 14,36-13-13,-1 13 7,-23-1 2,12-23-4,11 23 2,0 13 1,13-13 0,-1 24 0,-12-23 0,1 11-1,23-12 1,-47-23-13,23 24 8,24-1 6,36 48-2,-12 11 2,23 13-3,-47-25 2,0 25 0,71-1-1,-95-70 1,1 11 0,-24-12-1,-12-11 1</inkml:trace>
    </iact:actionData>
  </iact:action>
  <iact:action type="add" startTime="14395">
    <iact:property name="dataType"/>
    <iact:actionData xml:id="d1">
      <inkml:trace xmlns:inkml="http://www.w3.org/2003/InkML" xml:id="stk1" contextRef="#ctx0" brushRef="#br1">11734 10790 0,'0'-12'219,"12"12"-217,0 0 25,11-24-12,-11 24-7,12-11 0,11-1 1,95-83 4,-59 24-3,95-47 1,-96 71 3,49-24-6,-13 24 4,48-24 2,-95 35 3,-24 1-2,12 35 0,-23 0-7,-12 0 6,11 0 6,-11 0-3,0 0-12,24 0 3,34 0 5,-34 0-11,-1 0 13,1 0-8,58 0-5,-35 0 7,1 0 3,34 0-9,-11 0 1,11 0 1,1 35 5,-1-11-2,-11 0 1,47 35 5,-83-12-6,60 36 4,-84-60 2,-11-11-7,12 24 4,-12 11 1,58 59-6,-58-70 6,36 46-2,-48-46 0,23 11-4,-11-11 3,12 58-4,-1-35 6,-23 0-5,0 36 5,0-24-4,0-48 4,0-11-4,0 12 2,0-12-1,0 23-7,0-23 28,-23 59-28,11-71 11,-12 0-5,-11 0 5,-36 24 3,12-1-8,-36-23 4,-212 24 3,165 23-4,-23-11-2,35-13 5,-272 36-4,284-59 0,-12 0-4,71 0 7,-12 0-5,47 0 4,-11 0 3,-1 0-7,25 0 4,-1 0-6,-12 0 6,-11-23-4,-24-1 4,23 12-6,-11-59 7,11 24 2,1 0-5,-24 11 4,35-11 2,1 23-1,23-11 2,0-1-9,0 25 6,0-13 1,-48-47-7,48 24 5,-12-24-5,12 0 4,0 36 1,0-1-7,0 1 8,0 23-6,0-24 6,0 25 18,0-13-25,-23 12 5,-13-23-8,36 11 4,-23-11 1,23-1 5,0 24-8,0-23 6,-12 35 97,12-24-70,0 12-13,0-11-9,-12 23 1,-11 0-3,11 0 2,-12 0-10,24 12 24,0-1-12</inkml:trace>
    </iact:actionData>
  </iact:action>
  <iact:action type="remove" startTime="19198">
    <iact:property name="style" value="instant"/>
    <iact:actionData xml:id="d2" ref="#d1"/>
  </iact:action>
  <iact:action type="add" startTime="19201">
    <iact:property name="dataType" value="strokeEraser"/>
    <iact:actionData xml:id="d3">
      <inkml:trace xmlns:inkml="http://www.w3.org/2003/InkML" xml:id="stk2" contextRef="#ctx0" brushRef="#br0">18552 15434 0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20-02-16T19:21:34.471"/>
    </inkml:context>
    <inkml:brush xml:id="br0">
      <inkml:brushProperty name="width" value="0.055" units="cm"/>
      <inkml:brushProperty name="height" value="0.055" units="cm"/>
    </inkml:brush>
    <inkml:brush xml:id="br1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act:action type="add" startTime="11203">
    <iact:property name="dataType" value="strokeEraser"/>
    <iact:actionData xml:id="d0">
      <inkml:trace xmlns:inkml="http://www.w3.org/2003/InkML" xml:id="stk0" contextRef="#ctx0" brushRef="#br0">15031 8674 0,'12'12'292,"-12"12"-285,11-13 0,13 25 5,-12-1 5,23-11-2,1 0 2,-1 11 0,1 24 1,-36-12-3,12-11 2,-12-24 0,0 11 29,23-11-38,-23 24 14,36-13-13,-1 13 7,-23-1 2,12-23-4,11 23 2,0 13 1,13-13 0,-1 24 0,-12-23 0,1 11-1,23-12 1,-47-23-13,23 24 8,24-1 6,36 48-2,-12 11 2,23 13-3,-47-25 2,0 25 0,71-1-1,-95-70 1,1 11 0,-24-12-1,-12-11 1</inkml:trace>
    </iact:actionData>
  </iact:action>
  <iact:action type="add" startTime="14395">
    <iact:property name="dataType"/>
    <iact:actionData xml:id="d1">
      <inkml:trace xmlns:inkml="http://www.w3.org/2003/InkML" xml:id="stk1" contextRef="#ctx0" brushRef="#br1">11734 10790 0,'0'-12'219,"12"12"-217,0 0 25,11-24-12,-11 24-7,12-11 0,11-1 1,95-83 4,-59 24-3,95-47 1,-96 71 3,49-24-6,-13 24 4,48-24 2,-95 35 3,-24 1-2,12 35 0,-23 0-7,-12 0 6,11 0 6,-11 0-3,0 0-12,24 0 3,34 0 5,-34 0-11,-1 0 13,1 0-8,58 0-5,-35 0 7,1 0 3,34 0-9,-11 0 1,11 0 1,1 35 5,-1-11-2,-11 0 1,47 35 5,-83-12-6,60 36 4,-84-60 2,-11-11-7,12 24 4,-12 11 1,58 59-6,-58-70 6,36 46-2,-48-46 0,23 11-4,-11-11 3,12 58-4,-1-35 6,-23 0-5,0 36 5,0-24-4,0-48 4,0-11-4,0 12 2,0-12-1,0 23-7,0-23 28,-23 59-28,11-71 11,-12 0-5,-11 0 5,-36 24 3,12-1-8,-36-23 4,-212 24 3,165 23-4,-23-11-2,35-13 5,-272 36-4,284-59 0,-12 0-4,71 0 7,-12 0-5,47 0 4,-11 0 3,-1 0-7,25 0 4,-1 0-6,-12 0 6,-11-23-4,-24-1 4,23 12-6,-11-59 7,11 24 2,1 0-5,-24 11 4,35-11 2,1 23-1,23-11 2,0-1-9,0 25 6,0-13 1,-48-47-7,48 24 5,-12-24-5,12 0 4,0 36 1,0-1-7,0 1 8,0 23-6,0-24 6,0 25 18,0-13-25,-23 12 5,-13-23-8,36 11 4,-23-11 1,23-1 5,0 24-8,0-23 6,-12 35 97,12-24-70,0 12-13,0-11-9,-12 23 1,-11 0-3,11 0 2,-12 0-10,24 12 24,0-1-12</inkml:trace>
    </iact:actionData>
  </iact:action>
  <iact:action type="remove" startTime="19198">
    <iact:property name="style" value="instant"/>
    <iact:actionData xml:id="d2" ref="#d1"/>
  </iact:action>
  <iact:action type="add" startTime="19201">
    <iact:property name="dataType" value="strokeEraser"/>
    <iact:actionData xml:id="d3">
      <inkml:trace xmlns:inkml="http://www.w3.org/2003/InkML" xml:id="stk2" contextRef="#ctx0" brushRef="#br0">18552 15434 0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20-02-16T19:21:34.471"/>
    </inkml:context>
    <inkml:brush xml:id="br0">
      <inkml:brushProperty name="width" value="0.055" units="cm"/>
      <inkml:brushProperty name="height" value="0.055" units="cm"/>
    </inkml:brush>
    <inkml:brush xml:id="br1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act:action type="add" startTime="11203">
    <iact:property name="dataType" value="strokeEraser"/>
    <iact:actionData xml:id="d0">
      <inkml:trace xmlns:inkml="http://www.w3.org/2003/InkML" xml:id="stk0" contextRef="#ctx0" brushRef="#br0">15031 8674 0,'12'12'292,"-12"12"-285,11-13 0,13 25 5,-12-1 5,23-11-2,1 0 2,-1 11 0,1 24 1,-36-12-3,12-11 2,-12-24 0,0 11 29,23-11-38,-23 24 14,36-13-13,-1 13 7,-23-1 2,12-23-4,11 23 2,0 13 1,13-13 0,-1 24 0,-12-23 0,1 11-1,23-12 1,-47-23-13,23 24 8,24-1 6,36 48-2,-12 11 2,23 13-3,-47-25 2,0 25 0,71-1-1,-95-70 1,1 11 0,-24-12-1,-12-11 1</inkml:trace>
    </iact:actionData>
  </iact:action>
  <iact:action type="add" startTime="14395">
    <iact:property name="dataType"/>
    <iact:actionData xml:id="d1">
      <inkml:trace xmlns:inkml="http://www.w3.org/2003/InkML" xml:id="stk1" contextRef="#ctx0" brushRef="#br1">11734 10790 0,'0'-12'219,"12"12"-217,0 0 25,11-24-12,-11 24-7,12-11 0,11-1 1,95-83 4,-59 24-3,95-47 1,-96 71 3,49-24-6,-13 24 4,48-24 2,-95 35 3,-24 1-2,12 35 0,-23 0-7,-12 0 6,11 0 6,-11 0-3,0 0-12,24 0 3,34 0 5,-34 0-11,-1 0 13,1 0-8,58 0-5,-35 0 7,1 0 3,34 0-9,-11 0 1,11 0 1,1 35 5,-1-11-2,-11 0 1,47 35 5,-83-12-6,60 36 4,-84-60 2,-11-11-7,12 24 4,-12 11 1,58 59-6,-58-70 6,36 46-2,-48-46 0,23 11-4,-11-11 3,12 58-4,-1-35 6,-23 0-5,0 36 5,0-24-4,0-48 4,0-11-4,0 12 2,0-12-1,0 23-7,0-23 28,-23 59-28,11-71 11,-12 0-5,-11 0 5,-36 24 3,12-1-8,-36-23 4,-212 24 3,165 23-4,-23-11-2,35-13 5,-272 36-4,284-59 0,-12 0-4,71 0 7,-12 0-5,47 0 4,-11 0 3,-1 0-7,25 0 4,-1 0-6,-12 0 6,-11-23-4,-24-1 4,23 12-6,-11-59 7,11 24 2,1 0-5,-24 11 4,35-11 2,1 23-1,23-11 2,0-1-9,0 25 6,0-13 1,-48-47-7,48 24 5,-12-24-5,12 0 4,0 36 1,0-1-7,0 1 8,0 23-6,0-24 6,0 25 18,0-13-25,-23 12 5,-13-23-8,36 11 4,-23-11 1,23-1 5,0 24-8,0-23 6,-12 35 97,12-24-70,0 12-13,0-11-9,-12 23 1,-11 0-3,11 0 2,-12 0-10,24 12 24,0-1-12</inkml:trace>
    </iact:actionData>
  </iact:action>
  <iact:action type="remove" startTime="19198">
    <iact:property name="style" value="instant"/>
    <iact:actionData xml:id="d2" ref="#d1"/>
  </iact:action>
  <iact:action type="add" startTime="19201">
    <iact:property name="dataType" value="strokeEraser"/>
    <iact:actionData xml:id="d3">
      <inkml:trace xmlns:inkml="http://www.w3.org/2003/InkML" xml:id="stk2" contextRef="#ctx0" brushRef="#br0">18552 15434 0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20-02-16T19:21:34.471"/>
    </inkml:context>
    <inkml:brush xml:id="br0">
      <inkml:brushProperty name="width" value="0.055" units="cm"/>
      <inkml:brushProperty name="height" value="0.055" units="cm"/>
    </inkml:brush>
    <inkml:brush xml:id="br1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act:action type="add" startTime="11203">
    <iact:property name="dataType" value="strokeEraser"/>
    <iact:actionData xml:id="d0">
      <inkml:trace xmlns:inkml="http://www.w3.org/2003/InkML" xml:id="stk0" contextRef="#ctx0" brushRef="#br0">15031 8674 0,'12'12'292,"-12"12"-285,11-13 0,13 25 5,-12-1 5,23-11-2,1 0 2,-1 11 0,1 24 1,-36-12-3,12-11 2,-12-24 0,0 11 29,23-11-38,-23 24 14,36-13-13,-1 13 7,-23-1 2,12-23-4,11 23 2,0 13 1,13-13 0,-1 24 0,-12-23 0,1 11-1,23-12 1,-47-23-13,23 24 8,24-1 6,36 48-2,-12 11 2,23 13-3,-47-25 2,0 25 0,71-1-1,-95-70 1,1 11 0,-24-12-1,-12-11 1</inkml:trace>
    </iact:actionData>
  </iact:action>
  <iact:action type="add" startTime="14395">
    <iact:property name="dataType"/>
    <iact:actionData xml:id="d1">
      <inkml:trace xmlns:inkml="http://www.w3.org/2003/InkML" xml:id="stk1" contextRef="#ctx0" brushRef="#br1">11734 10790 0,'0'-12'219,"12"12"-217,0 0 25,11-24-12,-11 24-7,12-11 0,11-1 1,95-83 4,-59 24-3,95-47 1,-96 71 3,49-24-6,-13 24 4,48-24 2,-95 35 3,-24 1-2,12 35 0,-23 0-7,-12 0 6,11 0 6,-11 0-3,0 0-12,24 0 3,34 0 5,-34 0-11,-1 0 13,1 0-8,58 0-5,-35 0 7,1 0 3,34 0-9,-11 0 1,11 0 1,1 35 5,-1-11-2,-11 0 1,47 35 5,-83-12-6,60 36 4,-84-60 2,-11-11-7,12 24 4,-12 11 1,58 59-6,-58-70 6,36 46-2,-48-46 0,23 11-4,-11-11 3,12 58-4,-1-35 6,-23 0-5,0 36 5,0-24-4,0-48 4,0-11-4,0 12 2,0-12-1,0 23-7,0-23 28,-23 59-28,11-71 11,-12 0-5,-11 0 5,-36 24 3,12-1-8,-36-23 4,-212 24 3,165 23-4,-23-11-2,35-13 5,-272 36-4,284-59 0,-12 0-4,71 0 7,-12 0-5,47 0 4,-11 0 3,-1 0-7,25 0 4,-1 0-6,-12 0 6,-11-23-4,-24-1 4,23 12-6,-11-59 7,11 24 2,1 0-5,-24 11 4,35-11 2,1 23-1,23-11 2,0-1-9,0 25 6,0-13 1,-48-47-7,48 24 5,-12-24-5,12 0 4,0 36 1,0-1-7,0 1 8,0 23-6,0-24 6,0 25 18,0-13-25,-23 12 5,-13-23-8,36 11 4,-23-11 1,23-1 5,0 24-8,0-23 6,-12 35 97,12-24-70,0 12-13,0-11-9,-12 23 1,-11 0-3,11 0 2,-12 0-10,24 12 24,0-1-12</inkml:trace>
    </iact:actionData>
  </iact:action>
  <iact:action type="remove" startTime="19198">
    <iact:property name="style" value="instant"/>
    <iact:actionData xml:id="d2" ref="#d1"/>
  </iact:action>
  <iact:action type="add" startTime="19201">
    <iact:property name="dataType" value="strokeEraser"/>
    <iact:actionData xml:id="d3">
      <inkml:trace xmlns:inkml="http://www.w3.org/2003/InkML" xml:id="stk2" contextRef="#ctx0" brushRef="#br0">18552 15434 0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20-02-16T19:21:34.471"/>
    </inkml:context>
    <inkml:brush xml:id="br0">
      <inkml:brushProperty name="width" value="0.055" units="cm"/>
      <inkml:brushProperty name="height" value="0.055" units="cm"/>
    </inkml:brush>
    <inkml:brush xml:id="br1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act:action type="add" startTime="11203">
    <iact:property name="dataType" value="strokeEraser"/>
    <iact:actionData xml:id="d0">
      <inkml:trace xmlns:inkml="http://www.w3.org/2003/InkML" xml:id="stk0" contextRef="#ctx0" brushRef="#br0">15031 8674 0,'12'12'292,"-12"12"-285,11-13 0,13 25 5,-12-1 5,23-11-2,1 0 2,-1 11 0,1 24 1,-36-12-3,12-11 2,-12-24 0,0 11 29,23-11-38,-23 24 14,36-13-13,-1 13 7,-23-1 2,12-23-4,11 23 2,0 13 1,13-13 0,-1 24 0,-12-23 0,1 11-1,23-12 1,-47-23-13,23 24 8,24-1 6,36 48-2,-12 11 2,23 13-3,-47-25 2,0 25 0,71-1-1,-95-70 1,1 11 0,-24-12-1,-12-11 1</inkml:trace>
    </iact:actionData>
  </iact:action>
  <iact:action type="add" startTime="14395">
    <iact:property name="dataType"/>
    <iact:actionData xml:id="d1">
      <inkml:trace xmlns:inkml="http://www.w3.org/2003/InkML" xml:id="stk1" contextRef="#ctx0" brushRef="#br1">11734 10790 0,'0'-12'219,"12"12"-217,0 0 25,11-24-12,-11 24-7,12-11 0,11-1 1,95-83 4,-59 24-3,95-47 1,-96 71 3,49-24-6,-13 24 4,48-24 2,-95 35 3,-24 1-2,12 35 0,-23 0-7,-12 0 6,11 0 6,-11 0-3,0 0-12,24 0 3,34 0 5,-34 0-11,-1 0 13,1 0-8,58 0-5,-35 0 7,1 0 3,34 0-9,-11 0 1,11 0 1,1 35 5,-1-11-2,-11 0 1,47 35 5,-83-12-6,60 36 4,-84-60 2,-11-11-7,12 24 4,-12 11 1,58 59-6,-58-70 6,36 46-2,-48-46 0,23 11-4,-11-11 3,12 58-4,-1-35 6,-23 0-5,0 36 5,0-24-4,0-48 4,0-11-4,0 12 2,0-12-1,0 23-7,0-23 28,-23 59-28,11-71 11,-12 0-5,-11 0 5,-36 24 3,12-1-8,-36-23 4,-212 24 3,165 23-4,-23-11-2,35-13 5,-272 36-4,284-59 0,-12 0-4,71 0 7,-12 0-5,47 0 4,-11 0 3,-1 0-7,25 0 4,-1 0-6,-12 0 6,-11-23-4,-24-1 4,23 12-6,-11-59 7,11 24 2,1 0-5,-24 11 4,35-11 2,1 23-1,23-11 2,0-1-9,0 25 6,0-13 1,-48-47-7,48 24 5,-12-24-5,12 0 4,0 36 1,0-1-7,0 1 8,0 23-6,0-24 6,0 25 18,0-13-25,-23 12 5,-13-23-8,36 11 4,-23-11 1,23-1 5,0 24-8,0-23 6,-12 35 97,12-24-70,0 12-13,0-11-9,-12 23 1,-11 0-3,11 0 2,-12 0-10,24 12 24,0-1-12</inkml:trace>
    </iact:actionData>
  </iact:action>
  <iact:action type="remove" startTime="19198">
    <iact:property name="style" value="instant"/>
    <iact:actionData xml:id="d2" ref="#d1"/>
  </iact:action>
  <iact:action type="add" startTime="19201">
    <iact:property name="dataType" value="strokeEraser"/>
    <iact:actionData xml:id="d3">
      <inkml:trace xmlns:inkml="http://www.w3.org/2003/InkML" xml:id="stk2" contextRef="#ctx0" brushRef="#br0">18552 15434 0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20-02-16T19:21:34.471"/>
    </inkml:context>
    <inkml:brush xml:id="br0">
      <inkml:brushProperty name="width" value="0.055" units="cm"/>
      <inkml:brushProperty name="height" value="0.055" units="cm"/>
    </inkml:brush>
    <inkml:brush xml:id="br1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act:action type="add" startTime="11203">
    <iact:property name="dataType" value="strokeEraser"/>
    <iact:actionData xml:id="d0">
      <inkml:trace xmlns:inkml="http://www.w3.org/2003/InkML" xml:id="stk0" contextRef="#ctx0" brushRef="#br0">15031 8674 0,'12'12'292,"-12"12"-285,11-13 0,13 25 5,-12-1 5,23-11-2,1 0 2,-1 11 0,1 24 1,-36-12-3,12-11 2,-12-24 0,0 11 29,23-11-38,-23 24 14,36-13-13,-1 13 7,-23-1 2,12-23-4,11 23 2,0 13 1,13-13 0,-1 24 0,-12-23 0,1 11-1,23-12 1,-47-23-13,23 24 8,24-1 6,36 48-2,-12 11 2,23 13-3,-47-25 2,0 25 0,71-1-1,-95-70 1,1 11 0,-24-12-1,-12-11 1</inkml:trace>
    </iact:actionData>
  </iact:action>
  <iact:action type="add" startTime="14395">
    <iact:property name="dataType"/>
    <iact:actionData xml:id="d1">
      <inkml:trace xmlns:inkml="http://www.w3.org/2003/InkML" xml:id="stk1" contextRef="#ctx0" brushRef="#br1">11734 10790 0,'0'-12'219,"12"12"-217,0 0 25,11-24-12,-11 24-7,12-11 0,11-1 1,95-83 4,-59 24-3,95-47 1,-96 71 3,49-24-6,-13 24 4,48-24 2,-95 35 3,-24 1-2,12 35 0,-23 0-7,-12 0 6,11 0 6,-11 0-3,0 0-12,24 0 3,34 0 5,-34 0-11,-1 0 13,1 0-8,58 0-5,-35 0 7,1 0 3,34 0-9,-11 0 1,11 0 1,1 35 5,-1-11-2,-11 0 1,47 35 5,-83-12-6,60 36 4,-84-60 2,-11-11-7,12 24 4,-12 11 1,58 59-6,-58-70 6,36 46-2,-48-46 0,23 11-4,-11-11 3,12 58-4,-1-35 6,-23 0-5,0 36 5,0-24-4,0-48 4,0-11-4,0 12 2,0-12-1,0 23-7,0-23 28,-23 59-28,11-71 11,-12 0-5,-11 0 5,-36 24 3,12-1-8,-36-23 4,-212 24 3,165 23-4,-23-11-2,35-13 5,-272 36-4,284-59 0,-12 0-4,71 0 7,-12 0-5,47 0 4,-11 0 3,-1 0-7,25 0 4,-1 0-6,-12 0 6,-11-23-4,-24-1 4,23 12-6,-11-59 7,11 24 2,1 0-5,-24 11 4,35-11 2,1 23-1,23-11 2,0-1-9,0 25 6,0-13 1,-48-47-7,48 24 5,-12-24-5,12 0 4,0 36 1,0-1-7,0 1 8,0 23-6,0-24 6,0 25 18,0-13-25,-23 12 5,-13-23-8,36 11 4,-23-11 1,23-1 5,0 24-8,0-23 6,-12 35 97,12-24-70,0 12-13,0-11-9,-12 23 1,-11 0-3,11 0 2,-12 0-10,24 12 24,0-1-12</inkml:trace>
    </iact:actionData>
  </iact:action>
  <iact:action type="remove" startTime="19198">
    <iact:property name="style" value="instant"/>
    <iact:actionData xml:id="d2" ref="#d1"/>
  </iact:action>
  <iact:action type="add" startTime="19201">
    <iact:property name="dataType" value="strokeEraser"/>
    <iact:actionData xml:id="d3">
      <inkml:trace xmlns:inkml="http://www.w3.org/2003/InkML" xml:id="stk2" contextRef="#ctx0" brushRef="#br0">18552 15434 0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20-02-16T19:21:34.471"/>
    </inkml:context>
    <inkml:brush xml:id="br0">
      <inkml:brushProperty name="width" value="0.055" units="cm"/>
      <inkml:brushProperty name="height" value="0.055" units="cm"/>
    </inkml:brush>
    <inkml:brush xml:id="br1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act:action type="add" startTime="11203">
    <iact:property name="dataType" value="strokeEraser"/>
    <iact:actionData xml:id="d0">
      <inkml:trace xmlns:inkml="http://www.w3.org/2003/InkML" xml:id="stk0" contextRef="#ctx0" brushRef="#br0">15031 8674 0,'12'12'292,"-12"12"-285,11-13 0,13 25 5,-12-1 5,23-11-2,1 0 2,-1 11 0,1 24 1,-36-12-3,12-11 2,-12-24 0,0 11 29,23-11-38,-23 24 14,36-13-13,-1 13 7,-23-1 2,12-23-4,11 23 2,0 13 1,13-13 0,-1 24 0,-12-23 0,1 11-1,23-12 1,-47-23-13,23 24 8,24-1 6,36 48-2,-12 11 2,23 13-3,-47-25 2,0 25 0,71-1-1,-95-70 1,1 11 0,-24-12-1,-12-11 1</inkml:trace>
    </iact:actionData>
  </iact:action>
  <iact:action type="add" startTime="14395">
    <iact:property name="dataType"/>
    <iact:actionData xml:id="d1">
      <inkml:trace xmlns:inkml="http://www.w3.org/2003/InkML" xml:id="stk1" contextRef="#ctx0" brushRef="#br1">11734 10790 0,'0'-12'219,"12"12"-217,0 0 25,11-24-12,-11 24-7,12-11 0,11-1 1,95-83 4,-59 24-3,95-47 1,-96 71 3,49-24-6,-13 24 4,48-24 2,-95 35 3,-24 1-2,12 35 0,-23 0-7,-12 0 6,11 0 6,-11 0-3,0 0-12,24 0 3,34 0 5,-34 0-11,-1 0 13,1 0-8,58 0-5,-35 0 7,1 0 3,34 0-9,-11 0 1,11 0 1,1 35 5,-1-11-2,-11 0 1,47 35 5,-83-12-6,60 36 4,-84-60 2,-11-11-7,12 24 4,-12 11 1,58 59-6,-58-70 6,36 46-2,-48-46 0,23 11-4,-11-11 3,12 58-4,-1-35 6,-23 0-5,0 36 5,0-24-4,0-48 4,0-11-4,0 12 2,0-12-1,0 23-7,0-23 28,-23 59-28,11-71 11,-12 0-5,-11 0 5,-36 24 3,12-1-8,-36-23 4,-212 24 3,165 23-4,-23-11-2,35-13 5,-272 36-4,284-59 0,-12 0-4,71 0 7,-12 0-5,47 0 4,-11 0 3,-1 0-7,25 0 4,-1 0-6,-12 0 6,-11-23-4,-24-1 4,23 12-6,-11-59 7,11 24 2,1 0-5,-24 11 4,35-11 2,1 23-1,23-11 2,0-1-9,0 25 6,0-13 1,-48-47-7,48 24 5,-12-24-5,12 0 4,0 36 1,0-1-7,0 1 8,0 23-6,0-24 6,0 25 18,0-13-25,-23 12 5,-13-23-8,36 11 4,-23-11 1,23-1 5,0 24-8,0-23 6,-12 35 97,12-24-70,0 12-13,0-11-9,-12 23 1,-11 0-3,11 0 2,-12 0-10,24 12 24,0-1-12</inkml:trace>
    </iact:actionData>
  </iact:action>
  <iact:action type="remove" startTime="19198">
    <iact:property name="style" value="instant"/>
    <iact:actionData xml:id="d2" ref="#d1"/>
  </iact:action>
  <iact:action type="add" startTime="19201">
    <iact:property name="dataType" value="strokeEraser"/>
    <iact:actionData xml:id="d3">
      <inkml:trace xmlns:inkml="http://www.w3.org/2003/InkML" xml:id="stk2" contextRef="#ctx0" brushRef="#br0">18552 15434 0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20-02-16T19:21:34.471"/>
    </inkml:context>
    <inkml:brush xml:id="br0">
      <inkml:brushProperty name="width" value="0.055" units="cm"/>
      <inkml:brushProperty name="height" value="0.055" units="cm"/>
    </inkml:brush>
    <inkml:brush xml:id="br1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act:action type="add" startTime="11203">
    <iact:property name="dataType" value="strokeEraser"/>
    <iact:actionData xml:id="d0">
      <inkml:trace xmlns:inkml="http://www.w3.org/2003/InkML" xml:id="stk0" contextRef="#ctx0" brushRef="#br0">15031 8674 0,'12'12'292,"-12"12"-285,11-13 0,13 25 5,-12-1 5,23-11-2,1 0 2,-1 11 0,1 24 1,-36-12-3,12-11 2,-12-24 0,0 11 29,23-11-38,-23 24 14,36-13-13,-1 13 7,-23-1 2,12-23-4,11 23 2,0 13 1,13-13 0,-1 24 0,-12-23 0,1 11-1,23-12 1,-47-23-13,23 24 8,24-1 6,36 48-2,-12 11 2,23 13-3,-47-25 2,0 25 0,71-1-1,-95-70 1,1 11 0,-24-12-1,-12-11 1</inkml:trace>
    </iact:actionData>
  </iact:action>
  <iact:action type="add" startTime="14395">
    <iact:property name="dataType"/>
    <iact:actionData xml:id="d1">
      <inkml:trace xmlns:inkml="http://www.w3.org/2003/InkML" xml:id="stk1" contextRef="#ctx0" brushRef="#br1">11734 10790 0,'0'-12'219,"12"12"-217,0 0 25,11-24-12,-11 24-7,12-11 0,11-1 1,95-83 4,-59 24-3,95-47 1,-96 71 3,49-24-6,-13 24 4,48-24 2,-95 35 3,-24 1-2,12 35 0,-23 0-7,-12 0 6,11 0 6,-11 0-3,0 0-12,24 0 3,34 0 5,-34 0-11,-1 0 13,1 0-8,58 0-5,-35 0 7,1 0 3,34 0-9,-11 0 1,11 0 1,1 35 5,-1-11-2,-11 0 1,47 35 5,-83-12-6,60 36 4,-84-60 2,-11-11-7,12 24 4,-12 11 1,58 59-6,-58-70 6,36 46-2,-48-46 0,23 11-4,-11-11 3,12 58-4,-1-35 6,-23 0-5,0 36 5,0-24-4,0-48 4,0-11-4,0 12 2,0-12-1,0 23-7,0-23 28,-23 59-28,11-71 11,-12 0-5,-11 0 5,-36 24 3,12-1-8,-36-23 4,-212 24 3,165 23-4,-23-11-2,35-13 5,-272 36-4,284-59 0,-12 0-4,71 0 7,-12 0-5,47 0 4,-11 0 3,-1 0-7,25 0 4,-1 0-6,-12 0 6,-11-23-4,-24-1 4,23 12-6,-11-59 7,11 24 2,1 0-5,-24 11 4,35-11 2,1 23-1,23-11 2,0-1-9,0 25 6,0-13 1,-48-47-7,48 24 5,-12-24-5,12 0 4,0 36 1,0-1-7,0 1 8,0 23-6,0-24 6,0 25 18,0-13-25,-23 12 5,-13-23-8,36 11 4,-23-11 1,23-1 5,0 24-8,0-23 6,-12 35 97,12-24-70,0 12-13,0-11-9,-12 23 1,-11 0-3,11 0 2,-12 0-10,24 12 24,0-1-12</inkml:trace>
    </iact:actionData>
  </iact:action>
  <iact:action type="remove" startTime="19198">
    <iact:property name="style" value="instant"/>
    <iact:actionData xml:id="d2" ref="#d1"/>
  </iact:action>
  <iact:action type="add" startTime="19201">
    <iact:property name="dataType" value="strokeEraser"/>
    <iact:actionData xml:id="d3">
      <inkml:trace xmlns:inkml="http://www.w3.org/2003/InkML" xml:id="stk2" contextRef="#ctx0" brushRef="#br0">18552 15434 0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20-02-16T19:21:34.471"/>
    </inkml:context>
    <inkml:brush xml:id="br0">
      <inkml:brushProperty name="width" value="0.055" units="cm"/>
      <inkml:brushProperty name="height" value="0.055" units="cm"/>
    </inkml:brush>
    <inkml:brush xml:id="br1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act:action type="add" startTime="11203">
    <iact:property name="dataType" value="strokeEraser"/>
    <iact:actionData xml:id="d0">
      <inkml:trace xmlns:inkml="http://www.w3.org/2003/InkML" xml:id="stk0" contextRef="#ctx0" brushRef="#br0">15031 8674 0,'12'12'292,"-12"12"-285,11-13 0,13 25 5,-12-1 5,23-11-2,1 0 2,-1 11 0,1 24 1,-36-12-3,12-11 2,-12-24 0,0 11 29,23-11-38,-23 24 14,36-13-13,-1 13 7,-23-1 2,12-23-4,11 23 2,0 13 1,13-13 0,-1 24 0,-12-23 0,1 11-1,23-12 1,-47-23-13,23 24 8,24-1 6,36 48-2,-12 11 2,23 13-3,-47-25 2,0 25 0,71-1-1,-95-70 1,1 11 0,-24-12-1,-12-11 1</inkml:trace>
    </iact:actionData>
  </iact:action>
  <iact:action type="add" startTime="14395">
    <iact:property name="dataType"/>
    <iact:actionData xml:id="d1">
      <inkml:trace xmlns:inkml="http://www.w3.org/2003/InkML" xml:id="stk1" contextRef="#ctx0" brushRef="#br1">11734 10790 0,'0'-12'219,"12"12"-217,0 0 25,11-24-12,-11 24-7,12-11 0,11-1 1,95-83 4,-59 24-3,95-47 1,-96 71 3,49-24-6,-13 24 4,48-24 2,-95 35 3,-24 1-2,12 35 0,-23 0-7,-12 0 6,11 0 6,-11 0-3,0 0-12,24 0 3,34 0 5,-34 0-11,-1 0 13,1 0-8,58 0-5,-35 0 7,1 0 3,34 0-9,-11 0 1,11 0 1,1 35 5,-1-11-2,-11 0 1,47 35 5,-83-12-6,60 36 4,-84-60 2,-11-11-7,12 24 4,-12 11 1,58 59-6,-58-70 6,36 46-2,-48-46 0,23 11-4,-11-11 3,12 58-4,-1-35 6,-23 0-5,0 36 5,0-24-4,0-48 4,0-11-4,0 12 2,0-12-1,0 23-7,0-23 28,-23 59-28,11-71 11,-12 0-5,-11 0 5,-36 24 3,12-1-8,-36-23 4,-212 24 3,165 23-4,-23-11-2,35-13 5,-272 36-4,284-59 0,-12 0-4,71 0 7,-12 0-5,47 0 4,-11 0 3,-1 0-7,25 0 4,-1 0-6,-12 0 6,-11-23-4,-24-1 4,23 12-6,-11-59 7,11 24 2,1 0-5,-24 11 4,35-11 2,1 23-1,23-11 2,0-1-9,0 25 6,0-13 1,-48-47-7,48 24 5,-12-24-5,12 0 4,0 36 1,0-1-7,0 1 8,0 23-6,0-24 6,0 25 18,0-13-25,-23 12 5,-13-23-8,36 11 4,-23-11 1,23-1 5,0 24-8,0-23 6,-12 35 97,12-24-70,0 12-13,0-11-9,-12 23 1,-11 0-3,11 0 2,-12 0-10,24 12 24,0-1-12</inkml:trace>
    </iact:actionData>
  </iact:action>
  <iact:action type="remove" startTime="19198">
    <iact:property name="style" value="instant"/>
    <iact:actionData xml:id="d2" ref="#d1"/>
  </iact:action>
  <iact:action type="add" startTime="19201">
    <iact:property name="dataType" value="strokeEraser"/>
    <iact:actionData xml:id="d3">
      <inkml:trace xmlns:inkml="http://www.w3.org/2003/InkML" xml:id="stk2" contextRef="#ctx0" brushRef="#br0">18552 15434 0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20-02-16T19:21:34.471"/>
    </inkml:context>
    <inkml:brush xml:id="br0">
      <inkml:brushProperty name="width" value="0.055" units="cm"/>
      <inkml:brushProperty name="height" value="0.055" units="cm"/>
    </inkml:brush>
    <inkml:brush xml:id="br1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act:action type="add" startTime="11203">
    <iact:property name="dataType" value="strokeEraser"/>
    <iact:actionData xml:id="d0">
      <inkml:trace xmlns:inkml="http://www.w3.org/2003/InkML" xml:id="stk0" contextRef="#ctx0" brushRef="#br0">15031 8674 0,'12'12'292,"-12"12"-285,11-13 0,13 25 5,-12-1 5,23-11-2,1 0 2,-1 11 0,1 24 1,-36-12-3,12-11 2,-12-24 0,0 11 29,23-11-38,-23 24 14,36-13-13,-1 13 7,-23-1 2,12-23-4,11 23 2,0 13 1,13-13 0,-1 24 0,-12-23 0,1 11-1,23-12 1,-47-23-13,23 24 8,24-1 6,36 48-2,-12 11 2,23 13-3,-47-25 2,0 25 0,71-1-1,-95-70 1,1 11 0,-24-12-1,-12-11 1</inkml:trace>
    </iact:actionData>
  </iact:action>
  <iact:action type="add" startTime="14395">
    <iact:property name="dataType"/>
    <iact:actionData xml:id="d1">
      <inkml:trace xmlns:inkml="http://www.w3.org/2003/InkML" xml:id="stk1" contextRef="#ctx0" brushRef="#br1">11734 10790 0,'0'-12'219,"12"12"-217,0 0 25,11-24-12,-11 24-7,12-11 0,11-1 1,95-83 4,-59 24-3,95-47 1,-96 71 3,49-24-6,-13 24 4,48-24 2,-95 35 3,-24 1-2,12 35 0,-23 0-7,-12 0 6,11 0 6,-11 0-3,0 0-12,24 0 3,34 0 5,-34 0-11,-1 0 13,1 0-8,58 0-5,-35 0 7,1 0 3,34 0-9,-11 0 1,11 0 1,1 35 5,-1-11-2,-11 0 1,47 35 5,-83-12-6,60 36 4,-84-60 2,-11-11-7,12 24 4,-12 11 1,58 59-6,-58-70 6,36 46-2,-48-46 0,23 11-4,-11-11 3,12 58-4,-1-35 6,-23 0-5,0 36 5,0-24-4,0-48 4,0-11-4,0 12 2,0-12-1,0 23-7,0-23 28,-23 59-28,11-71 11,-12 0-5,-11 0 5,-36 24 3,12-1-8,-36-23 4,-212 24 3,165 23-4,-23-11-2,35-13 5,-272 36-4,284-59 0,-12 0-4,71 0 7,-12 0-5,47 0 4,-11 0 3,-1 0-7,25 0 4,-1 0-6,-12 0 6,-11-23-4,-24-1 4,23 12-6,-11-59 7,11 24 2,1 0-5,-24 11 4,35-11 2,1 23-1,23-11 2,0-1-9,0 25 6,0-13 1,-48-47-7,48 24 5,-12-24-5,12 0 4,0 36 1,0-1-7,0 1 8,0 23-6,0-24 6,0 25 18,0-13-25,-23 12 5,-13-23-8,36 11 4,-23-11 1,23-1 5,0 24-8,0-23 6,-12 35 97,12-24-70,0 12-13,0-11-9,-12 23 1,-11 0-3,11 0 2,-12 0-10,24 12 24,0-1-12</inkml:trace>
    </iact:actionData>
  </iact:action>
  <iact:action type="remove" startTime="19198">
    <iact:property name="style" value="instant"/>
    <iact:actionData xml:id="d2" ref="#d1"/>
  </iact:action>
  <iact:action type="add" startTime="19201">
    <iact:property name="dataType" value="strokeEraser"/>
    <iact:actionData xml:id="d3">
      <inkml:trace xmlns:inkml="http://www.w3.org/2003/InkML" xml:id="stk2" contextRef="#ctx0" brushRef="#br0">18552 15434 0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20-02-16T19:21:34.471"/>
    </inkml:context>
    <inkml:brush xml:id="br0">
      <inkml:brushProperty name="width" value="0.055" units="cm"/>
      <inkml:brushProperty name="height" value="0.055" units="cm"/>
    </inkml:brush>
    <inkml:brush xml:id="br1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act:action type="add" startTime="11203">
    <iact:property name="dataType" value="strokeEraser"/>
    <iact:actionData xml:id="d0">
      <inkml:trace xmlns:inkml="http://www.w3.org/2003/InkML" xml:id="stk0" contextRef="#ctx0" brushRef="#br0">15031 8674 0,'12'12'292,"-12"12"-285,11-13 0,13 25 5,-12-1 5,23-11-2,1 0 2,-1 11 0,1 24 1,-36-12-3,12-11 2,-12-24 0,0 11 29,23-11-38,-23 24 14,36-13-13,-1 13 7,-23-1 2,12-23-4,11 23 2,0 13 1,13-13 0,-1 24 0,-12-23 0,1 11-1,23-12 1,-47-23-13,23 24 8,24-1 6,36 48-2,-12 11 2,23 13-3,-47-25 2,0 25 0,71-1-1,-95-70 1,1 11 0,-24-12-1,-12-11 1</inkml:trace>
    </iact:actionData>
  </iact:action>
  <iact:action type="add" startTime="14395">
    <iact:property name="dataType"/>
    <iact:actionData xml:id="d1">
      <inkml:trace xmlns:inkml="http://www.w3.org/2003/InkML" xml:id="stk1" contextRef="#ctx0" brushRef="#br1">11734 10790 0,'0'-12'219,"12"12"-217,0 0 25,11-24-12,-11 24-7,12-11 0,11-1 1,95-83 4,-59 24-3,95-47 1,-96 71 3,49-24-6,-13 24 4,48-24 2,-95 35 3,-24 1-2,12 35 0,-23 0-7,-12 0 6,11 0 6,-11 0-3,0 0-12,24 0 3,34 0 5,-34 0-11,-1 0 13,1 0-8,58 0-5,-35 0 7,1 0 3,34 0-9,-11 0 1,11 0 1,1 35 5,-1-11-2,-11 0 1,47 35 5,-83-12-6,60 36 4,-84-60 2,-11-11-7,12 24 4,-12 11 1,58 59-6,-58-70 6,36 46-2,-48-46 0,23 11-4,-11-11 3,12 58-4,-1-35 6,-23 0-5,0 36 5,0-24-4,0-48 4,0-11-4,0 12 2,0-12-1,0 23-7,0-23 28,-23 59-28,11-71 11,-12 0-5,-11 0 5,-36 24 3,12-1-8,-36-23 4,-212 24 3,165 23-4,-23-11-2,35-13 5,-272 36-4,284-59 0,-12 0-4,71 0 7,-12 0-5,47 0 4,-11 0 3,-1 0-7,25 0 4,-1 0-6,-12 0 6,-11-23-4,-24-1 4,23 12-6,-11-59 7,11 24 2,1 0-5,-24 11 4,35-11 2,1 23-1,23-11 2,0-1-9,0 25 6,0-13 1,-48-47-7,48 24 5,-12-24-5,12 0 4,0 36 1,0-1-7,0 1 8,0 23-6,0-24 6,0 25 18,0-13-25,-23 12 5,-13-23-8,36 11 4,-23-11 1,23-1 5,0 24-8,0-23 6,-12 35 97,12-24-70,0 12-13,0-11-9,-12 23 1,-11 0-3,11 0 2,-12 0-10,24 12 24,0-1-12</inkml:trace>
    </iact:actionData>
  </iact:action>
  <iact:action type="remove" startTime="19198">
    <iact:property name="style" value="instant"/>
    <iact:actionData xml:id="d2" ref="#d1"/>
  </iact:action>
  <iact:action type="add" startTime="19201">
    <iact:property name="dataType" value="strokeEraser"/>
    <iact:actionData xml:id="d3">
      <inkml:trace xmlns:inkml="http://www.w3.org/2003/InkML" xml:id="stk2" contextRef="#ctx0" brushRef="#br0">18552 15434 0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20-02-16T19:21:34.471"/>
    </inkml:context>
    <inkml:brush xml:id="br0">
      <inkml:brushProperty name="width" value="0.055" units="cm"/>
      <inkml:brushProperty name="height" value="0.055" units="cm"/>
    </inkml:brush>
    <inkml:brush xml:id="br1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act:action type="add" startTime="11203">
    <iact:property name="dataType" value="strokeEraser"/>
    <iact:actionData xml:id="d0">
      <inkml:trace xmlns:inkml="http://www.w3.org/2003/InkML" xml:id="stk0" contextRef="#ctx0" brushRef="#br0">15031 8674 0,'12'12'292,"-12"12"-285,11-13 0,13 25 5,-12-1 5,23-11-2,1 0 2,-1 11 0,1 24 1,-36-12-3,12-11 2,-12-24 0,0 11 29,23-11-38,-23 24 14,36-13-13,-1 13 7,-23-1 2,12-23-4,11 23 2,0 13 1,13-13 0,-1 24 0,-12-23 0,1 11-1,23-12 1,-47-23-13,23 24 8,24-1 6,36 48-2,-12 11 2,23 13-3,-47-25 2,0 25 0,71-1-1,-95-70 1,1 11 0,-24-12-1,-12-11 1</inkml:trace>
    </iact:actionData>
  </iact:action>
  <iact:action type="add" startTime="14395">
    <iact:property name="dataType"/>
    <iact:actionData xml:id="d1">
      <inkml:trace xmlns:inkml="http://www.w3.org/2003/InkML" xml:id="stk1" contextRef="#ctx0" brushRef="#br1">11734 10790 0,'0'-12'219,"12"12"-217,0 0 25,11-24-12,-11 24-7,12-11 0,11-1 1,95-83 4,-59 24-3,95-47 1,-96 71 3,49-24-6,-13 24 4,48-24 2,-95 35 3,-24 1-2,12 35 0,-23 0-7,-12 0 6,11 0 6,-11 0-3,0 0-12,24 0 3,34 0 5,-34 0-11,-1 0 13,1 0-8,58 0-5,-35 0 7,1 0 3,34 0-9,-11 0 1,11 0 1,1 35 5,-1-11-2,-11 0 1,47 35 5,-83-12-6,60 36 4,-84-60 2,-11-11-7,12 24 4,-12 11 1,58 59-6,-58-70 6,36 46-2,-48-46 0,23 11-4,-11-11 3,12 58-4,-1-35 6,-23 0-5,0 36 5,0-24-4,0-48 4,0-11-4,0 12 2,0-12-1,0 23-7,0-23 28,-23 59-28,11-71 11,-12 0-5,-11 0 5,-36 24 3,12-1-8,-36-23 4,-212 24 3,165 23-4,-23-11-2,35-13 5,-272 36-4,284-59 0,-12 0-4,71 0 7,-12 0-5,47 0 4,-11 0 3,-1 0-7,25 0 4,-1 0-6,-12 0 6,-11-23-4,-24-1 4,23 12-6,-11-59 7,11 24 2,1 0-5,-24 11 4,35-11 2,1 23-1,23-11 2,0-1-9,0 25 6,0-13 1,-48-47-7,48 24 5,-12-24-5,12 0 4,0 36 1,0-1-7,0 1 8,0 23-6,0-24 6,0 25 18,0-13-25,-23 12 5,-13-23-8,36 11 4,-23-11 1,23-1 5,0 24-8,0-23 6,-12 35 97,12-24-70,0 12-13,0-11-9,-12 23 1,-11 0-3,11 0 2,-12 0-10,24 12 24,0-1-12</inkml:trace>
    </iact:actionData>
  </iact:action>
  <iact:action type="remove" startTime="19198">
    <iact:property name="style" value="instant"/>
    <iact:actionData xml:id="d2" ref="#d1"/>
  </iact:action>
  <iact:action type="add" startTime="19201">
    <iact:property name="dataType" value="strokeEraser"/>
    <iact:actionData xml:id="d3">
      <inkml:trace xmlns:inkml="http://www.w3.org/2003/InkML" xml:id="stk2" contextRef="#ctx0" brushRef="#br0">18552 15434 0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59648-36B4-4308-84D5-8F1F0CD31299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50D92-5475-44AD-867B-27916F4B3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898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50D92-5475-44AD-867B-27916F4B300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754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50D92-5475-44AD-867B-27916F4B300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38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03ED-AE70-4D7F-8C73-D10793B57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BE213-D3D9-4903-B6C8-16F1336EB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26BA-6386-4132-875B-9F479461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CE8B9-BF53-47C8-8FA4-DBB3C885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DA6FB-9799-4DC6-B6C1-D1B9E4FC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68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43E2-C631-4035-8DB7-E7FA18D9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46DC7-FD6E-4EE0-B193-7A81805B2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781A7-9DCE-4DFF-B094-A2DC270B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0B5A2-B80F-4D11-8DF2-1AF2B34C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BEA3F-4D71-42E7-8B0E-A0544CD3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91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5C119-8925-46C7-BFB9-064217F61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3B202-7419-476C-B580-D2D487C0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036F-0E44-468A-A10C-B685ABA8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2370D-CB8E-47E7-B8B7-2A203DA6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D9803-03BB-4DCC-8701-E3D62C09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6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9039-4480-4589-83A7-2D9D58DF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9320B-C7E4-426E-BE6C-A5A94F435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23F25-BFE4-47DA-A8EC-7D3A3C47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BF26-2BEE-43C5-B18D-C942FA07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D311E-6AA1-473A-BF1E-72F863DC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51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9F22-2A66-46F5-AD9E-7ABAE9C9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211C2-10CD-47BF-AC75-90DE4A7BE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BC289-9003-4C2D-BAB4-4AD01E4F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2275-64C0-4D2E-A246-8AD2150A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B454F-6C9A-454E-89C3-10036BF1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79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824-50BF-4E05-A88A-58924FE0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F304-06E3-4E63-9F52-EB064346D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50DD1-F474-4862-A4CC-795AF1AAD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ECFD8-A45A-4B6F-9C14-76B7B57F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F9031-3DEC-4DED-A32D-9BB4D30C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B6830-3B25-43C4-AD9B-B973A900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14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55F5-64DF-41EB-927E-ED6CFCE7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94D67-4031-4F1E-9844-85988B82A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E96E6-6AE5-4B4A-B4A9-03A2EC780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932C9-2BC4-4B9F-B62A-C8DED9C31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A248E-4E10-43C8-AC90-24D6B05E4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56EEB-2302-4388-8DD7-EC8C81EB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C8B91-616C-4E50-9167-69D0BD15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24520-5C5B-498F-B472-BAE2E29B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69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946F-698B-4F59-8BA7-FE6D787B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3DCA9-6B41-4D1C-A8A4-7B97A3DA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B47D4-5176-4AA3-951B-5D937473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97CBD-BA4E-4BB6-9E3C-91CE006A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15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E84885-9B3E-457A-8B35-F613F5C4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86190-E38C-44E9-8769-1574220E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4CA88-F475-41A8-AABC-4CD8B2E3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65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DF2E-0FED-463F-AB0D-26A16802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BB7B7-2D66-4A1F-9903-7C91404CD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48455-45C8-41FC-9CFC-B19F1E213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F3EB5-AF68-45EC-93AE-445BF8CB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3E728-0464-493B-AA6E-1578E257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1A9EC-E4ED-4610-A276-27A0A95C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46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082C-06B1-4AA1-80CF-530D819E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3560B-22EA-4DAD-9497-570A41AE1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582F0-C6C4-47A7-9D20-772333672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7F1EA-155C-4DB0-9F95-3482F623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0FE68-A3B6-48BB-B022-041F10AD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0FDC3-9CDC-4FBA-8D79-17A1DFE2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21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C88B4-09AA-4AE5-ABC3-A00216D1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59D35-E7D1-411D-BD9E-AA3DF539C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FAD3C-3573-4458-8A17-BE49E219B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8F8CE-62D0-40F6-BED3-562214F12965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88768-BC88-4414-A5EB-CAAF84A00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56BD4-3A40-40DA-A84E-576D3169F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24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80.png"/><Relationship Id="rId5" Type="http://schemas.microsoft.com/office/2011/relationships/inkAction" Target="../ink/inkAction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80.png"/><Relationship Id="rId5" Type="http://schemas.microsoft.com/office/2011/relationships/inkAction" Target="../ink/inkAction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80.png"/><Relationship Id="rId5" Type="http://schemas.microsoft.com/office/2011/relationships/inkAction" Target="../ink/inkAction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80.png"/><Relationship Id="rId5" Type="http://schemas.microsoft.com/office/2011/relationships/inkAction" Target="../ink/inkAction8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80.png"/><Relationship Id="rId5" Type="http://schemas.microsoft.com/office/2011/relationships/inkAction" Target="../ink/inkAction9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80.png"/><Relationship Id="rId5" Type="http://schemas.microsoft.com/office/2011/relationships/inkAction" Target="../ink/inkAction10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80.png"/><Relationship Id="rId5" Type="http://schemas.microsoft.com/office/2011/relationships/inkAction" Target="../ink/inkAction1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80.png"/><Relationship Id="rId5" Type="http://schemas.microsoft.com/office/2011/relationships/inkAction" Target="../ink/inkAction1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80.png"/><Relationship Id="rId5" Type="http://schemas.microsoft.com/office/2011/relationships/inkAction" Target="../ink/inkAction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80.png"/><Relationship Id="rId5" Type="http://schemas.microsoft.com/office/2011/relationships/inkAction" Target="../ink/inkAction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80.png"/><Relationship Id="rId5" Type="http://schemas.microsoft.com/office/2011/relationships/inkAction" Target="../ink/inkAction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80.png"/><Relationship Id="rId5" Type="http://schemas.microsoft.com/office/2011/relationships/inkAction" Target="../ink/inkAction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F504954-6671-4F8D-9B8A-DF4D118B790C}"/>
              </a:ext>
            </a:extLst>
          </p:cNvPr>
          <p:cNvSpPr/>
          <p:nvPr/>
        </p:nvSpPr>
        <p:spPr>
          <a:xfrm>
            <a:off x="4770666" y="173083"/>
            <a:ext cx="6046987" cy="623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DD8FB9B-169F-4839-BFAA-63D4BC8AA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890" y="2012114"/>
            <a:ext cx="2298641" cy="1987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6412C7-8B0F-4050-9CE6-C6EAD2F48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04058" y="1988499"/>
            <a:ext cx="2422787" cy="2422787"/>
          </a:xfrm>
          <a:prstGeom prst="rect">
            <a:avLst/>
          </a:prstGeom>
        </p:spPr>
      </p:pic>
      <p:sp>
        <p:nvSpPr>
          <p:cNvPr id="9" name="Arrow: Left-Up 8">
            <a:extLst>
              <a:ext uri="{FF2B5EF4-FFF2-40B4-BE49-F238E27FC236}">
                <a16:creationId xmlns:a16="http://schemas.microsoft.com/office/drawing/2014/main" id="{ACC5228C-D18A-4B36-9D5E-26F936F88E1A}"/>
              </a:ext>
            </a:extLst>
          </p:cNvPr>
          <p:cNvSpPr/>
          <p:nvPr/>
        </p:nvSpPr>
        <p:spPr>
          <a:xfrm rot="10800000">
            <a:off x="5989782" y="1045387"/>
            <a:ext cx="1622027" cy="1460301"/>
          </a:xfrm>
          <a:prstGeom prst="leftUpArrow">
            <a:avLst>
              <a:gd name="adj1" fmla="val 9267"/>
              <a:gd name="adj2" fmla="val 7222"/>
              <a:gd name="adj3" fmla="val 2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Left-Up 15">
            <a:extLst>
              <a:ext uri="{FF2B5EF4-FFF2-40B4-BE49-F238E27FC236}">
                <a16:creationId xmlns:a16="http://schemas.microsoft.com/office/drawing/2014/main" id="{E6E284C1-8EBB-4967-A9A3-53FD062EB990}"/>
              </a:ext>
            </a:extLst>
          </p:cNvPr>
          <p:cNvSpPr/>
          <p:nvPr/>
        </p:nvSpPr>
        <p:spPr>
          <a:xfrm rot="5400000">
            <a:off x="5941910" y="4020846"/>
            <a:ext cx="1622027" cy="1460301"/>
          </a:xfrm>
          <a:prstGeom prst="leftUpArrow">
            <a:avLst>
              <a:gd name="adj1" fmla="val 9267"/>
              <a:gd name="adj2" fmla="val 7222"/>
              <a:gd name="adj3" fmla="val 2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3B5469-05D8-45ED-A0F1-BEE38722DB7E}"/>
              </a:ext>
            </a:extLst>
          </p:cNvPr>
          <p:cNvGrpSpPr/>
          <p:nvPr/>
        </p:nvGrpSpPr>
        <p:grpSpPr>
          <a:xfrm>
            <a:off x="8200077" y="1844118"/>
            <a:ext cx="974134" cy="661570"/>
            <a:chOff x="5536945" y="836395"/>
            <a:chExt cx="974134" cy="661570"/>
          </a:xfrm>
        </p:grpSpPr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9FA28189-2A5C-4644-AC7E-FE7DD6C0A12A}"/>
                </a:ext>
              </a:extLst>
            </p:cNvPr>
            <p:cNvSpPr/>
            <p:nvPr/>
          </p:nvSpPr>
          <p:spPr>
            <a:xfrm rot="5400000">
              <a:off x="5693227" y="680113"/>
              <a:ext cx="661570" cy="974134"/>
            </a:xfrm>
            <a:prstGeom prst="leftRightArrow">
              <a:avLst>
                <a:gd name="adj1" fmla="val 59855"/>
                <a:gd name="adj2" fmla="val 2491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8DE425-7523-4B2E-B5CD-D53E22611053}"/>
                </a:ext>
              </a:extLst>
            </p:cNvPr>
            <p:cNvSpPr txBox="1"/>
            <p:nvPr/>
          </p:nvSpPr>
          <p:spPr>
            <a:xfrm>
              <a:off x="5693174" y="982514"/>
              <a:ext cx="661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GPIO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7FC389-42F7-40EA-9AEA-73B8E22E13E0}"/>
              </a:ext>
            </a:extLst>
          </p:cNvPr>
          <p:cNvGrpSpPr/>
          <p:nvPr/>
        </p:nvGrpSpPr>
        <p:grpSpPr>
          <a:xfrm>
            <a:off x="8324695" y="3986057"/>
            <a:ext cx="974134" cy="661570"/>
            <a:chOff x="5536945" y="836395"/>
            <a:chExt cx="974134" cy="661570"/>
          </a:xfrm>
        </p:grpSpPr>
        <p:sp>
          <p:nvSpPr>
            <p:cNvPr id="21" name="Arrow: Left-Right 20">
              <a:extLst>
                <a:ext uri="{FF2B5EF4-FFF2-40B4-BE49-F238E27FC236}">
                  <a16:creationId xmlns:a16="http://schemas.microsoft.com/office/drawing/2014/main" id="{0383F765-D83B-4299-8CEB-45DC4E37C809}"/>
                </a:ext>
              </a:extLst>
            </p:cNvPr>
            <p:cNvSpPr/>
            <p:nvPr/>
          </p:nvSpPr>
          <p:spPr>
            <a:xfrm rot="5400000">
              <a:off x="5693227" y="680113"/>
              <a:ext cx="661570" cy="974134"/>
            </a:xfrm>
            <a:prstGeom prst="leftRightArrow">
              <a:avLst>
                <a:gd name="adj1" fmla="val 59855"/>
                <a:gd name="adj2" fmla="val 2491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F35261-63A0-4271-9048-CEEF26BFCBB7}"/>
                </a:ext>
              </a:extLst>
            </p:cNvPr>
            <p:cNvSpPr txBox="1"/>
            <p:nvPr/>
          </p:nvSpPr>
          <p:spPr>
            <a:xfrm>
              <a:off x="5693174" y="982514"/>
              <a:ext cx="661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GPIO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0AB3E3-B396-456F-83F0-99121103FE3D}"/>
              </a:ext>
            </a:extLst>
          </p:cNvPr>
          <p:cNvGrpSpPr/>
          <p:nvPr/>
        </p:nvGrpSpPr>
        <p:grpSpPr>
          <a:xfrm rot="5400000">
            <a:off x="7124101" y="2816118"/>
            <a:ext cx="974134" cy="661570"/>
            <a:chOff x="5536945" y="836395"/>
            <a:chExt cx="974134" cy="661570"/>
          </a:xfrm>
        </p:grpSpPr>
        <p:sp>
          <p:nvSpPr>
            <p:cNvPr id="24" name="Arrow: Left-Right 23">
              <a:extLst>
                <a:ext uri="{FF2B5EF4-FFF2-40B4-BE49-F238E27FC236}">
                  <a16:creationId xmlns:a16="http://schemas.microsoft.com/office/drawing/2014/main" id="{A8159DDD-CBC3-47F0-A95D-ABFA865C4D4B}"/>
                </a:ext>
              </a:extLst>
            </p:cNvPr>
            <p:cNvSpPr/>
            <p:nvPr/>
          </p:nvSpPr>
          <p:spPr>
            <a:xfrm rot="5400000">
              <a:off x="5693227" y="680113"/>
              <a:ext cx="661570" cy="974134"/>
            </a:xfrm>
            <a:prstGeom prst="leftRightArrow">
              <a:avLst>
                <a:gd name="adj1" fmla="val 59855"/>
                <a:gd name="adj2" fmla="val 2491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5140F5-6A36-4ABB-A0BC-ADA754D3296E}"/>
                </a:ext>
              </a:extLst>
            </p:cNvPr>
            <p:cNvSpPr txBox="1"/>
            <p:nvPr/>
          </p:nvSpPr>
          <p:spPr>
            <a:xfrm>
              <a:off x="5693174" y="982514"/>
              <a:ext cx="661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GPIO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9A099CF-415D-4EE8-B100-E12D9866B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566" y="471701"/>
            <a:ext cx="1887026" cy="12121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E55AC8E-ACEF-4675-9568-B8C8C34F4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285" y="4743030"/>
            <a:ext cx="1887026" cy="1212167"/>
          </a:xfrm>
          <a:prstGeom prst="rect">
            <a:avLst/>
          </a:prstGeom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AC60F03F-37DA-4F98-BAB2-777E6D88CC64}"/>
              </a:ext>
            </a:extLst>
          </p:cNvPr>
          <p:cNvSpPr/>
          <p:nvPr/>
        </p:nvSpPr>
        <p:spPr>
          <a:xfrm>
            <a:off x="3388921" y="2945507"/>
            <a:ext cx="1332543" cy="40279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c 25" descr="Laptop">
            <a:extLst>
              <a:ext uri="{FF2B5EF4-FFF2-40B4-BE49-F238E27FC236}">
                <a16:creationId xmlns:a16="http://schemas.microsoft.com/office/drawing/2014/main" id="{9FD3E8AA-7C9F-4A73-B98E-D071512703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56600" y="2192521"/>
            <a:ext cx="1861070" cy="186107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D894D2E-5076-4F6E-A2EC-DA4536038128}"/>
              </a:ext>
            </a:extLst>
          </p:cNvPr>
          <p:cNvSpPr txBox="1"/>
          <p:nvPr/>
        </p:nvSpPr>
        <p:spPr>
          <a:xfrm>
            <a:off x="3746076" y="3343807"/>
            <a:ext cx="903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</a:t>
            </a:r>
          </a:p>
          <a:p>
            <a:r>
              <a:rPr lang="en-GB" dirty="0"/>
              <a:t> USB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0778C8-96FB-4A50-9AB0-03DACF4B5191}"/>
              </a:ext>
            </a:extLst>
          </p:cNvPr>
          <p:cNvSpPr txBox="1"/>
          <p:nvPr/>
        </p:nvSpPr>
        <p:spPr>
          <a:xfrm>
            <a:off x="6187302" y="1264082"/>
            <a:ext cx="821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I²C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3EB30D-F91F-496D-8569-5ED962864358}"/>
              </a:ext>
            </a:extLst>
          </p:cNvPr>
          <p:cNvSpPr txBox="1"/>
          <p:nvPr/>
        </p:nvSpPr>
        <p:spPr>
          <a:xfrm>
            <a:off x="6197238" y="4937581"/>
            <a:ext cx="903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I²C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1993F5-24B8-41F5-BB1C-7CE669048B39}"/>
              </a:ext>
            </a:extLst>
          </p:cNvPr>
          <p:cNvSpPr txBox="1"/>
          <p:nvPr/>
        </p:nvSpPr>
        <p:spPr>
          <a:xfrm>
            <a:off x="1829301" y="3730425"/>
            <a:ext cx="128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</a:t>
            </a:r>
          </a:p>
          <a:p>
            <a:r>
              <a:rPr lang="en-GB" dirty="0"/>
              <a:t>Monitor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2DCE10-6A79-4A67-82E6-E184E8E6FD98}"/>
              </a:ext>
            </a:extLst>
          </p:cNvPr>
          <p:cNvSpPr txBox="1"/>
          <p:nvPr/>
        </p:nvSpPr>
        <p:spPr>
          <a:xfrm>
            <a:off x="9470327" y="3353271"/>
            <a:ext cx="1175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48 pin ZIF socket</a:t>
            </a:r>
          </a:p>
        </p:txBody>
      </p:sp>
    </p:spTree>
    <p:extLst>
      <p:ext uri="{BB962C8B-B14F-4D97-AF65-F5344CB8AC3E}">
        <p14:creationId xmlns:p14="http://schemas.microsoft.com/office/powerpoint/2010/main" val="2068975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2564F4-7B1B-4C07-AB29-9C33D6A70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75" y="834600"/>
            <a:ext cx="7715250" cy="5181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48B1C3-A0F8-4AB6-95BD-A621571CD6E0}"/>
              </a:ext>
            </a:extLst>
          </p:cNvPr>
          <p:cNvSpPr txBox="1"/>
          <p:nvPr/>
        </p:nvSpPr>
        <p:spPr>
          <a:xfrm>
            <a:off x="7489354" y="1715010"/>
            <a:ext cx="242084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50" dirty="0">
                <a:solidFill>
                  <a:srgbClr val="FF0000"/>
                </a:solidFill>
              </a:rPr>
              <a:t>V</a:t>
            </a:r>
          </a:p>
          <a:p>
            <a:r>
              <a:rPr lang="en-GB" sz="1450" dirty="0">
                <a:solidFill>
                  <a:srgbClr val="FF0000"/>
                </a:solidFill>
              </a:rPr>
              <a:t>1   Active low so 1 = Disabled</a:t>
            </a:r>
          </a:p>
          <a:p>
            <a:r>
              <a:rPr lang="en-GB" sz="1450" dirty="0">
                <a:solidFill>
                  <a:srgbClr val="FF0000"/>
                </a:solidFill>
              </a:rPr>
              <a:t>Z</a:t>
            </a:r>
          </a:p>
          <a:p>
            <a:r>
              <a:rPr lang="en-GB" sz="1450" dirty="0">
                <a:solidFill>
                  <a:srgbClr val="FF0000"/>
                </a:solidFill>
              </a:rPr>
              <a:t>Z</a:t>
            </a:r>
          </a:p>
          <a:p>
            <a:r>
              <a:rPr lang="en-GB" sz="1450" dirty="0">
                <a:solidFill>
                  <a:srgbClr val="FF0000"/>
                </a:solidFill>
              </a:rPr>
              <a:t>Z</a:t>
            </a:r>
          </a:p>
          <a:p>
            <a:r>
              <a:rPr lang="en-GB" sz="1450" dirty="0">
                <a:solidFill>
                  <a:srgbClr val="FF0000"/>
                </a:solidFill>
              </a:rPr>
              <a:t>Z</a:t>
            </a:r>
          </a:p>
          <a:p>
            <a:r>
              <a:rPr lang="en-GB" sz="1450" dirty="0">
                <a:solidFill>
                  <a:srgbClr val="FF0000"/>
                </a:solidFill>
              </a:rPr>
              <a:t>Z</a:t>
            </a:r>
          </a:p>
          <a:p>
            <a:r>
              <a:rPr lang="en-GB" sz="1450" dirty="0">
                <a:solidFill>
                  <a:srgbClr val="FF0000"/>
                </a:solidFill>
              </a:rPr>
              <a:t>Z</a:t>
            </a:r>
          </a:p>
          <a:p>
            <a:r>
              <a:rPr lang="en-GB" sz="1450" dirty="0">
                <a:solidFill>
                  <a:srgbClr val="FF0000"/>
                </a:solidFill>
              </a:rPr>
              <a:t>Z</a:t>
            </a:r>
          </a:p>
          <a:p>
            <a:r>
              <a:rPr lang="en-GB" sz="1450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D7908-A254-4E36-9E76-DBFC1356717F}"/>
              </a:ext>
            </a:extLst>
          </p:cNvPr>
          <p:cNvSpPr txBox="1"/>
          <p:nvPr/>
        </p:nvSpPr>
        <p:spPr>
          <a:xfrm>
            <a:off x="3112770" y="1706781"/>
            <a:ext cx="1683321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50" dirty="0">
                <a:solidFill>
                  <a:srgbClr val="FF0000"/>
                </a:solidFill>
              </a:rPr>
              <a:t> Don’t Care        X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Z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Z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Z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Z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Z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Z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Z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Z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G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3ECC07A-7108-4ED3-B6ED-CECDC4C5CFF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451659" y="4339619"/>
              <a:ext cx="2" cy="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3ECC07A-7108-4ED3-B6ED-CECDC4C5CF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1659" y="4339619"/>
                <a:ext cx="2" cy="2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Audio 13">
            <a:hlinkClick r:id="" action="ppaction://media"/>
            <a:extLst>
              <a:ext uri="{FF2B5EF4-FFF2-40B4-BE49-F238E27FC236}">
                <a16:creationId xmlns:a16="http://schemas.microsoft.com/office/drawing/2014/main" id="{315907CB-3B40-4A03-A5F6-F9BCE6DA4E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31625" y="6397625"/>
            <a:ext cx="244475" cy="2444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72FAD9-BF0D-4D23-A379-0C9387559F68}"/>
              </a:ext>
            </a:extLst>
          </p:cNvPr>
          <p:cNvSpPr/>
          <p:nvPr/>
        </p:nvSpPr>
        <p:spPr>
          <a:xfrm>
            <a:off x="2559937" y="1103727"/>
            <a:ext cx="2179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Test outputs disabled</a:t>
            </a:r>
          </a:p>
        </p:txBody>
      </p:sp>
    </p:spTree>
    <p:extLst>
      <p:ext uri="{BB962C8B-B14F-4D97-AF65-F5344CB8AC3E}">
        <p14:creationId xmlns:p14="http://schemas.microsoft.com/office/powerpoint/2010/main" val="329350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53"/>
    </mc:Choice>
    <mc:Fallback xmlns="">
      <p:transition spd="slow" advTm="216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2564F4-7B1B-4C07-AB29-9C33D6A70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75" y="834600"/>
            <a:ext cx="7715250" cy="5181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48B1C3-A0F8-4AB6-95BD-A621571CD6E0}"/>
              </a:ext>
            </a:extLst>
          </p:cNvPr>
          <p:cNvSpPr txBox="1"/>
          <p:nvPr/>
        </p:nvSpPr>
        <p:spPr>
          <a:xfrm>
            <a:off x="7489354" y="1715010"/>
            <a:ext cx="242084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50" dirty="0">
                <a:solidFill>
                  <a:srgbClr val="FF0000"/>
                </a:solidFill>
              </a:rPr>
              <a:t>V</a:t>
            </a:r>
          </a:p>
          <a:p>
            <a:r>
              <a:rPr lang="en-GB" sz="1450" dirty="0">
                <a:solidFill>
                  <a:srgbClr val="FF0000"/>
                </a:solidFill>
              </a:rPr>
              <a:t>1   Active low so 1 = Disabled</a:t>
            </a:r>
          </a:p>
          <a:p>
            <a:r>
              <a:rPr lang="en-GB" sz="1450" dirty="0">
                <a:solidFill>
                  <a:srgbClr val="FF0000"/>
                </a:solidFill>
              </a:rPr>
              <a:t>Z</a:t>
            </a:r>
          </a:p>
          <a:p>
            <a:r>
              <a:rPr lang="en-GB" sz="1450" dirty="0">
                <a:solidFill>
                  <a:srgbClr val="FF0000"/>
                </a:solidFill>
              </a:rPr>
              <a:t>Z</a:t>
            </a:r>
          </a:p>
          <a:p>
            <a:r>
              <a:rPr lang="en-GB" sz="1450" dirty="0">
                <a:solidFill>
                  <a:srgbClr val="FF0000"/>
                </a:solidFill>
              </a:rPr>
              <a:t>Z</a:t>
            </a:r>
          </a:p>
          <a:p>
            <a:r>
              <a:rPr lang="en-GB" sz="1450" dirty="0">
                <a:solidFill>
                  <a:srgbClr val="FF0000"/>
                </a:solidFill>
              </a:rPr>
              <a:t>Z</a:t>
            </a:r>
          </a:p>
          <a:p>
            <a:r>
              <a:rPr lang="en-GB" sz="1450" dirty="0">
                <a:solidFill>
                  <a:srgbClr val="FF0000"/>
                </a:solidFill>
              </a:rPr>
              <a:t>Z</a:t>
            </a:r>
          </a:p>
          <a:p>
            <a:r>
              <a:rPr lang="en-GB" sz="1450" dirty="0">
                <a:solidFill>
                  <a:srgbClr val="FF0000"/>
                </a:solidFill>
              </a:rPr>
              <a:t>Z</a:t>
            </a:r>
          </a:p>
          <a:p>
            <a:r>
              <a:rPr lang="en-GB" sz="1450" dirty="0">
                <a:solidFill>
                  <a:srgbClr val="FF0000"/>
                </a:solidFill>
              </a:rPr>
              <a:t>Z</a:t>
            </a:r>
          </a:p>
          <a:p>
            <a:r>
              <a:rPr lang="en-GB" sz="1450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D7908-A254-4E36-9E76-DBFC1356717F}"/>
              </a:ext>
            </a:extLst>
          </p:cNvPr>
          <p:cNvSpPr txBox="1"/>
          <p:nvPr/>
        </p:nvSpPr>
        <p:spPr>
          <a:xfrm>
            <a:off x="4861035" y="4099154"/>
            <a:ext cx="2228501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50" dirty="0">
                <a:solidFill>
                  <a:srgbClr val="FF0000"/>
                </a:solidFill>
              </a:rPr>
              <a:t>XZZZZZZZZ0/ZZZZZZZZ11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3ECC07A-7108-4ED3-B6ED-CECDC4C5CFF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451659" y="4339619"/>
              <a:ext cx="2" cy="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3ECC07A-7108-4ED3-B6ED-CECDC4C5CF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1659" y="4339619"/>
                <a:ext cx="2" cy="2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Audio 13">
            <a:hlinkClick r:id="" action="ppaction://media"/>
            <a:extLst>
              <a:ext uri="{FF2B5EF4-FFF2-40B4-BE49-F238E27FC236}">
                <a16:creationId xmlns:a16="http://schemas.microsoft.com/office/drawing/2014/main" id="{315907CB-3B40-4A03-A5F6-F9BCE6DA4E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31625" y="6397625"/>
            <a:ext cx="244475" cy="2444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72FAD9-BF0D-4D23-A379-0C9387559F68}"/>
              </a:ext>
            </a:extLst>
          </p:cNvPr>
          <p:cNvSpPr/>
          <p:nvPr/>
        </p:nvSpPr>
        <p:spPr>
          <a:xfrm>
            <a:off x="2559937" y="1103727"/>
            <a:ext cx="2179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Test outputs disabled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9746D-1A16-405B-B640-936E76D8F926}"/>
              </a:ext>
            </a:extLst>
          </p:cNvPr>
          <p:cNvSpPr txBox="1"/>
          <p:nvPr/>
        </p:nvSpPr>
        <p:spPr>
          <a:xfrm>
            <a:off x="3116580" y="1699161"/>
            <a:ext cx="1683321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50" dirty="0">
                <a:solidFill>
                  <a:srgbClr val="FF0000"/>
                </a:solidFill>
              </a:rPr>
              <a:t> Don’t Care        X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Z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Z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Z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Z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Z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Z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Z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Z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30897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53"/>
    </mc:Choice>
    <mc:Fallback xmlns="">
      <p:transition spd="slow" advTm="216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2564F4-7B1B-4C07-AB29-9C33D6A70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75" y="831097"/>
            <a:ext cx="7715250" cy="5181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48B1C3-A0F8-4AB6-95BD-A621571CD6E0}"/>
              </a:ext>
            </a:extLst>
          </p:cNvPr>
          <p:cNvSpPr txBox="1"/>
          <p:nvPr/>
        </p:nvSpPr>
        <p:spPr>
          <a:xfrm>
            <a:off x="7489354" y="1715010"/>
            <a:ext cx="3238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50" dirty="0">
                <a:solidFill>
                  <a:srgbClr val="FF0000"/>
                </a:solidFill>
              </a:rPr>
              <a:t>V</a:t>
            </a:r>
          </a:p>
          <a:p>
            <a:endParaRPr lang="en-GB" sz="1450" dirty="0">
              <a:solidFill>
                <a:srgbClr val="FF0000"/>
              </a:solidFill>
            </a:endParaRPr>
          </a:p>
          <a:p>
            <a:endParaRPr lang="en-GB" sz="1450" dirty="0">
              <a:solidFill>
                <a:srgbClr val="FF0000"/>
              </a:solidFill>
            </a:endParaRPr>
          </a:p>
          <a:p>
            <a:endParaRPr lang="en-GB" sz="145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D7908-A254-4E36-9E76-DBFC1356717F}"/>
              </a:ext>
            </a:extLst>
          </p:cNvPr>
          <p:cNvSpPr txBox="1"/>
          <p:nvPr/>
        </p:nvSpPr>
        <p:spPr>
          <a:xfrm>
            <a:off x="4472241" y="1706781"/>
            <a:ext cx="32385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50" dirty="0">
              <a:solidFill>
                <a:srgbClr val="FF0000"/>
              </a:solidFill>
            </a:endParaRPr>
          </a:p>
          <a:p>
            <a:endParaRPr lang="en-GB" sz="1450" dirty="0">
              <a:solidFill>
                <a:srgbClr val="FF0000"/>
              </a:solidFill>
            </a:endParaRPr>
          </a:p>
          <a:p>
            <a:endParaRPr lang="en-GB" sz="1450" dirty="0">
              <a:solidFill>
                <a:srgbClr val="FF0000"/>
              </a:solidFill>
            </a:endParaRPr>
          </a:p>
          <a:p>
            <a:endParaRPr lang="en-GB" sz="1450" dirty="0">
              <a:solidFill>
                <a:srgbClr val="FF0000"/>
              </a:solidFill>
            </a:endParaRPr>
          </a:p>
          <a:p>
            <a:endParaRPr lang="en-GB" sz="1450" dirty="0">
              <a:solidFill>
                <a:srgbClr val="FF0000"/>
              </a:solidFill>
            </a:endParaRPr>
          </a:p>
          <a:p>
            <a:endParaRPr lang="en-GB" sz="1450" dirty="0">
              <a:solidFill>
                <a:srgbClr val="FF0000"/>
              </a:solidFill>
            </a:endParaRPr>
          </a:p>
          <a:p>
            <a:endParaRPr lang="en-GB" sz="1450" dirty="0">
              <a:solidFill>
                <a:srgbClr val="FF0000"/>
              </a:solidFill>
            </a:endParaRPr>
          </a:p>
          <a:p>
            <a:endParaRPr lang="en-GB" sz="1450" dirty="0">
              <a:solidFill>
                <a:srgbClr val="FF0000"/>
              </a:solidFill>
            </a:endParaRPr>
          </a:p>
          <a:p>
            <a:endParaRPr lang="en-GB" sz="1450" dirty="0">
              <a:solidFill>
                <a:srgbClr val="FF0000"/>
              </a:solidFill>
            </a:endParaRPr>
          </a:p>
          <a:p>
            <a:r>
              <a:rPr lang="en-GB" sz="1450" dirty="0">
                <a:solidFill>
                  <a:srgbClr val="FF0000"/>
                </a:solidFill>
              </a:rPr>
              <a:t>G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3ECC07A-7108-4ED3-B6ED-CECDC4C5CFF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451659" y="4339619"/>
              <a:ext cx="2" cy="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3ECC07A-7108-4ED3-B6ED-CECDC4C5CF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1659" y="4339619"/>
                <a:ext cx="2" cy="2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Audio 13">
            <a:hlinkClick r:id="" action="ppaction://media"/>
            <a:extLst>
              <a:ext uri="{FF2B5EF4-FFF2-40B4-BE49-F238E27FC236}">
                <a16:creationId xmlns:a16="http://schemas.microsoft.com/office/drawing/2014/main" id="{315907CB-3B40-4A03-A5F6-F9BCE6DA4E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31625" y="6397625"/>
            <a:ext cx="244475" cy="2444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72FAD9-BF0D-4D23-A379-0C9387559F68}"/>
              </a:ext>
            </a:extLst>
          </p:cNvPr>
          <p:cNvSpPr/>
          <p:nvPr/>
        </p:nvSpPr>
        <p:spPr>
          <a:xfrm>
            <a:off x="2559937" y="1103727"/>
            <a:ext cx="21525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Test outputs enabled</a:t>
            </a:r>
          </a:p>
          <a:p>
            <a:r>
              <a:rPr lang="en-GB" dirty="0"/>
              <a:t>Data flowing from</a:t>
            </a:r>
          </a:p>
          <a:p>
            <a:r>
              <a:rPr lang="en-GB" dirty="0"/>
              <a:t>B to A</a:t>
            </a:r>
          </a:p>
        </p:txBody>
      </p:sp>
    </p:spTree>
    <p:extLst>
      <p:ext uri="{BB962C8B-B14F-4D97-AF65-F5344CB8AC3E}">
        <p14:creationId xmlns:p14="http://schemas.microsoft.com/office/powerpoint/2010/main" val="28790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53"/>
    </mc:Choice>
    <mc:Fallback xmlns="">
      <p:transition spd="slow" advTm="216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2564F4-7B1B-4C07-AB29-9C33D6A70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75" y="834600"/>
            <a:ext cx="7715250" cy="5181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48B1C3-A0F8-4AB6-95BD-A621571CD6E0}"/>
              </a:ext>
            </a:extLst>
          </p:cNvPr>
          <p:cNvSpPr txBox="1"/>
          <p:nvPr/>
        </p:nvSpPr>
        <p:spPr>
          <a:xfrm>
            <a:off x="7489354" y="1715010"/>
            <a:ext cx="180323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50" dirty="0">
                <a:solidFill>
                  <a:srgbClr val="FF0000"/>
                </a:solidFill>
              </a:rPr>
              <a:t>V</a:t>
            </a:r>
          </a:p>
          <a:p>
            <a:r>
              <a:rPr lang="en-GB" sz="1450" dirty="0">
                <a:solidFill>
                  <a:srgbClr val="FF0000"/>
                </a:solidFill>
              </a:rPr>
              <a:t>0 Active low = Enable </a:t>
            </a:r>
          </a:p>
          <a:p>
            <a:endParaRPr lang="en-GB" sz="1450" dirty="0">
              <a:solidFill>
                <a:srgbClr val="FF0000"/>
              </a:solidFill>
            </a:endParaRPr>
          </a:p>
          <a:p>
            <a:endParaRPr lang="en-GB" sz="145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D7908-A254-4E36-9E76-DBFC1356717F}"/>
              </a:ext>
            </a:extLst>
          </p:cNvPr>
          <p:cNvSpPr txBox="1"/>
          <p:nvPr/>
        </p:nvSpPr>
        <p:spPr>
          <a:xfrm>
            <a:off x="4472241" y="1706781"/>
            <a:ext cx="32385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50" dirty="0">
              <a:solidFill>
                <a:srgbClr val="FF0000"/>
              </a:solidFill>
            </a:endParaRPr>
          </a:p>
          <a:p>
            <a:endParaRPr lang="en-GB" sz="1450" dirty="0">
              <a:solidFill>
                <a:srgbClr val="FF0000"/>
              </a:solidFill>
            </a:endParaRPr>
          </a:p>
          <a:p>
            <a:endParaRPr lang="en-GB" sz="1450" dirty="0">
              <a:solidFill>
                <a:srgbClr val="FF0000"/>
              </a:solidFill>
            </a:endParaRPr>
          </a:p>
          <a:p>
            <a:endParaRPr lang="en-GB" sz="1450" dirty="0">
              <a:solidFill>
                <a:srgbClr val="FF0000"/>
              </a:solidFill>
            </a:endParaRPr>
          </a:p>
          <a:p>
            <a:endParaRPr lang="en-GB" sz="1450" dirty="0">
              <a:solidFill>
                <a:srgbClr val="FF0000"/>
              </a:solidFill>
            </a:endParaRPr>
          </a:p>
          <a:p>
            <a:endParaRPr lang="en-GB" sz="1450" dirty="0">
              <a:solidFill>
                <a:srgbClr val="FF0000"/>
              </a:solidFill>
            </a:endParaRPr>
          </a:p>
          <a:p>
            <a:endParaRPr lang="en-GB" sz="1450" dirty="0">
              <a:solidFill>
                <a:srgbClr val="FF0000"/>
              </a:solidFill>
            </a:endParaRPr>
          </a:p>
          <a:p>
            <a:endParaRPr lang="en-GB" sz="1450" dirty="0">
              <a:solidFill>
                <a:srgbClr val="FF0000"/>
              </a:solidFill>
            </a:endParaRPr>
          </a:p>
          <a:p>
            <a:endParaRPr lang="en-GB" sz="1450" dirty="0">
              <a:solidFill>
                <a:srgbClr val="FF0000"/>
              </a:solidFill>
            </a:endParaRPr>
          </a:p>
          <a:p>
            <a:r>
              <a:rPr lang="en-GB" sz="1450" dirty="0">
                <a:solidFill>
                  <a:srgbClr val="FF0000"/>
                </a:solidFill>
              </a:rPr>
              <a:t>G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3ECC07A-7108-4ED3-B6ED-CECDC4C5CFF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451659" y="4339619"/>
              <a:ext cx="2" cy="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3ECC07A-7108-4ED3-B6ED-CECDC4C5CF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1659" y="4339619"/>
                <a:ext cx="2" cy="2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Audio 13">
            <a:hlinkClick r:id="" action="ppaction://media"/>
            <a:extLst>
              <a:ext uri="{FF2B5EF4-FFF2-40B4-BE49-F238E27FC236}">
                <a16:creationId xmlns:a16="http://schemas.microsoft.com/office/drawing/2014/main" id="{315907CB-3B40-4A03-A5F6-F9BCE6DA4E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31625" y="6397625"/>
            <a:ext cx="244475" cy="2444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72FAD9-BF0D-4D23-A379-0C9387559F68}"/>
              </a:ext>
            </a:extLst>
          </p:cNvPr>
          <p:cNvSpPr/>
          <p:nvPr/>
        </p:nvSpPr>
        <p:spPr>
          <a:xfrm>
            <a:off x="2559937" y="1103727"/>
            <a:ext cx="21525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Test outputs enabled</a:t>
            </a:r>
          </a:p>
          <a:p>
            <a:r>
              <a:rPr lang="en-GB" dirty="0"/>
              <a:t>Data flowing from</a:t>
            </a:r>
          </a:p>
          <a:p>
            <a:r>
              <a:rPr lang="en-GB" dirty="0"/>
              <a:t>B to A</a:t>
            </a:r>
          </a:p>
        </p:txBody>
      </p:sp>
    </p:spTree>
    <p:extLst>
      <p:ext uri="{BB962C8B-B14F-4D97-AF65-F5344CB8AC3E}">
        <p14:creationId xmlns:p14="http://schemas.microsoft.com/office/powerpoint/2010/main" val="32187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53"/>
    </mc:Choice>
    <mc:Fallback xmlns="">
      <p:transition spd="slow" advTm="216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2564F4-7B1B-4C07-AB29-9C33D6A70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75" y="834600"/>
            <a:ext cx="7715250" cy="5181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48B1C3-A0F8-4AB6-95BD-A621571CD6E0}"/>
              </a:ext>
            </a:extLst>
          </p:cNvPr>
          <p:cNvSpPr txBox="1"/>
          <p:nvPr/>
        </p:nvSpPr>
        <p:spPr>
          <a:xfrm>
            <a:off x="7489354" y="1718513"/>
            <a:ext cx="180323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50" dirty="0">
                <a:solidFill>
                  <a:srgbClr val="FF0000"/>
                </a:solidFill>
              </a:rPr>
              <a:t>V</a:t>
            </a:r>
          </a:p>
          <a:p>
            <a:r>
              <a:rPr lang="en-GB" sz="1450" dirty="0">
                <a:solidFill>
                  <a:srgbClr val="FF0000"/>
                </a:solidFill>
              </a:rPr>
              <a:t>0 Active low = Enable </a:t>
            </a:r>
          </a:p>
          <a:p>
            <a:endParaRPr lang="en-GB" sz="1450" dirty="0">
              <a:solidFill>
                <a:srgbClr val="FF0000"/>
              </a:solidFill>
            </a:endParaRPr>
          </a:p>
          <a:p>
            <a:endParaRPr lang="en-GB" sz="145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D7908-A254-4E36-9E76-DBFC1356717F}"/>
              </a:ext>
            </a:extLst>
          </p:cNvPr>
          <p:cNvSpPr txBox="1"/>
          <p:nvPr/>
        </p:nvSpPr>
        <p:spPr>
          <a:xfrm>
            <a:off x="3402330" y="1706781"/>
            <a:ext cx="1393761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50" dirty="0">
                <a:solidFill>
                  <a:srgbClr val="FF0000"/>
                </a:solidFill>
              </a:rPr>
              <a:t> B -&gt; A  =  0</a:t>
            </a:r>
          </a:p>
          <a:p>
            <a:pPr algn="r"/>
            <a:endParaRPr lang="en-GB" sz="1450" dirty="0">
              <a:solidFill>
                <a:srgbClr val="FF0000"/>
              </a:solidFill>
            </a:endParaRPr>
          </a:p>
          <a:p>
            <a:pPr algn="r"/>
            <a:endParaRPr lang="en-GB" sz="1450" dirty="0">
              <a:solidFill>
                <a:srgbClr val="FF0000"/>
              </a:solidFill>
            </a:endParaRPr>
          </a:p>
          <a:p>
            <a:pPr algn="r"/>
            <a:endParaRPr lang="en-GB" sz="1450" dirty="0">
              <a:solidFill>
                <a:srgbClr val="FF0000"/>
              </a:solidFill>
            </a:endParaRPr>
          </a:p>
          <a:p>
            <a:pPr algn="r"/>
            <a:endParaRPr lang="en-GB" sz="1450" dirty="0">
              <a:solidFill>
                <a:srgbClr val="FF0000"/>
              </a:solidFill>
            </a:endParaRPr>
          </a:p>
          <a:p>
            <a:pPr algn="r"/>
            <a:endParaRPr lang="en-GB" sz="1450" dirty="0">
              <a:solidFill>
                <a:srgbClr val="FF0000"/>
              </a:solidFill>
            </a:endParaRPr>
          </a:p>
          <a:p>
            <a:pPr algn="r"/>
            <a:endParaRPr lang="en-GB" sz="1450" dirty="0">
              <a:solidFill>
                <a:srgbClr val="FF0000"/>
              </a:solidFill>
            </a:endParaRPr>
          </a:p>
          <a:p>
            <a:pPr algn="r"/>
            <a:endParaRPr lang="en-GB" sz="1450" dirty="0">
              <a:solidFill>
                <a:srgbClr val="FF0000"/>
              </a:solidFill>
            </a:endParaRPr>
          </a:p>
          <a:p>
            <a:pPr algn="r"/>
            <a:endParaRPr lang="en-GB" sz="1450" dirty="0">
              <a:solidFill>
                <a:srgbClr val="FF0000"/>
              </a:solidFill>
            </a:endParaRP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G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3ECC07A-7108-4ED3-B6ED-CECDC4C5CFF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451659" y="4339619"/>
              <a:ext cx="2" cy="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3ECC07A-7108-4ED3-B6ED-CECDC4C5CF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1659" y="4339619"/>
                <a:ext cx="2" cy="2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Audio 13">
            <a:hlinkClick r:id="" action="ppaction://media"/>
            <a:extLst>
              <a:ext uri="{FF2B5EF4-FFF2-40B4-BE49-F238E27FC236}">
                <a16:creationId xmlns:a16="http://schemas.microsoft.com/office/drawing/2014/main" id="{315907CB-3B40-4A03-A5F6-F9BCE6DA4E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31625" y="6397625"/>
            <a:ext cx="244475" cy="2444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72FAD9-BF0D-4D23-A379-0C9387559F68}"/>
              </a:ext>
            </a:extLst>
          </p:cNvPr>
          <p:cNvSpPr/>
          <p:nvPr/>
        </p:nvSpPr>
        <p:spPr>
          <a:xfrm>
            <a:off x="2559937" y="1103727"/>
            <a:ext cx="21525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Test outputs enabled</a:t>
            </a:r>
          </a:p>
          <a:p>
            <a:r>
              <a:rPr lang="en-GB" dirty="0"/>
              <a:t>Data flowing from</a:t>
            </a:r>
          </a:p>
          <a:p>
            <a:r>
              <a:rPr lang="en-GB" dirty="0"/>
              <a:t>B to A</a:t>
            </a:r>
          </a:p>
        </p:txBody>
      </p:sp>
    </p:spTree>
    <p:extLst>
      <p:ext uri="{BB962C8B-B14F-4D97-AF65-F5344CB8AC3E}">
        <p14:creationId xmlns:p14="http://schemas.microsoft.com/office/powerpoint/2010/main" val="162656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53"/>
    </mc:Choice>
    <mc:Fallback xmlns="">
      <p:transition spd="slow" advTm="216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2564F4-7B1B-4C07-AB29-9C33D6A70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75" y="838410"/>
            <a:ext cx="7715250" cy="5181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48B1C3-A0F8-4AB6-95BD-A621571CD6E0}"/>
              </a:ext>
            </a:extLst>
          </p:cNvPr>
          <p:cNvSpPr txBox="1"/>
          <p:nvPr/>
        </p:nvSpPr>
        <p:spPr>
          <a:xfrm>
            <a:off x="7489354" y="1715010"/>
            <a:ext cx="1803236" cy="254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50" dirty="0">
                <a:solidFill>
                  <a:srgbClr val="FF0000"/>
                </a:solidFill>
              </a:rPr>
              <a:t>V</a:t>
            </a:r>
          </a:p>
          <a:p>
            <a:r>
              <a:rPr lang="en-GB" sz="1450" dirty="0">
                <a:solidFill>
                  <a:srgbClr val="FF0000"/>
                </a:solidFill>
              </a:rPr>
              <a:t>0 Active low = Enable </a:t>
            </a:r>
          </a:p>
          <a:p>
            <a:r>
              <a:rPr lang="en-GB" sz="1450" dirty="0">
                <a:solidFill>
                  <a:srgbClr val="FF0000"/>
                </a:solidFill>
              </a:rPr>
              <a:t>1</a:t>
            </a:r>
          </a:p>
          <a:p>
            <a:r>
              <a:rPr lang="en-GB" sz="1450" dirty="0">
                <a:solidFill>
                  <a:srgbClr val="FF0000"/>
                </a:solidFill>
              </a:rPr>
              <a:t>1</a:t>
            </a:r>
          </a:p>
          <a:p>
            <a:r>
              <a:rPr lang="en-GB" sz="1450" dirty="0">
                <a:solidFill>
                  <a:srgbClr val="FF0000"/>
                </a:solidFill>
              </a:rPr>
              <a:t>1</a:t>
            </a:r>
          </a:p>
          <a:p>
            <a:r>
              <a:rPr lang="en-GB" sz="1450" dirty="0">
                <a:solidFill>
                  <a:srgbClr val="FF0000"/>
                </a:solidFill>
              </a:rPr>
              <a:t>1</a:t>
            </a:r>
          </a:p>
          <a:p>
            <a:r>
              <a:rPr lang="en-GB" sz="1450" dirty="0">
                <a:solidFill>
                  <a:srgbClr val="FF0000"/>
                </a:solidFill>
              </a:rPr>
              <a:t>0</a:t>
            </a:r>
          </a:p>
          <a:p>
            <a:r>
              <a:rPr lang="en-GB" sz="1450" dirty="0">
                <a:solidFill>
                  <a:srgbClr val="FF0000"/>
                </a:solidFill>
              </a:rPr>
              <a:t>0</a:t>
            </a:r>
          </a:p>
          <a:p>
            <a:r>
              <a:rPr lang="en-GB" sz="1450" dirty="0">
                <a:solidFill>
                  <a:srgbClr val="FF0000"/>
                </a:solidFill>
              </a:rPr>
              <a:t>0</a:t>
            </a:r>
          </a:p>
          <a:p>
            <a:r>
              <a:rPr lang="en-GB" sz="1450" dirty="0">
                <a:solidFill>
                  <a:srgbClr val="FF0000"/>
                </a:solidFill>
              </a:rPr>
              <a:t>0</a:t>
            </a:r>
          </a:p>
          <a:p>
            <a:endParaRPr lang="en-GB" sz="145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D7908-A254-4E36-9E76-DBFC1356717F}"/>
              </a:ext>
            </a:extLst>
          </p:cNvPr>
          <p:cNvSpPr txBox="1"/>
          <p:nvPr/>
        </p:nvSpPr>
        <p:spPr>
          <a:xfrm>
            <a:off x="3402330" y="1706781"/>
            <a:ext cx="1393761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50" dirty="0">
                <a:solidFill>
                  <a:srgbClr val="FF0000"/>
                </a:solidFill>
              </a:rPr>
              <a:t> B -&gt; A  =  0</a:t>
            </a:r>
          </a:p>
          <a:p>
            <a:pPr algn="r"/>
            <a:endParaRPr lang="en-GB" sz="1450" dirty="0">
              <a:solidFill>
                <a:srgbClr val="FF0000"/>
              </a:solidFill>
            </a:endParaRPr>
          </a:p>
          <a:p>
            <a:pPr algn="r"/>
            <a:endParaRPr lang="en-GB" sz="1450" dirty="0">
              <a:solidFill>
                <a:srgbClr val="FF0000"/>
              </a:solidFill>
            </a:endParaRPr>
          </a:p>
          <a:p>
            <a:pPr algn="r"/>
            <a:endParaRPr lang="en-GB" sz="1450" dirty="0">
              <a:solidFill>
                <a:srgbClr val="FF0000"/>
              </a:solidFill>
            </a:endParaRPr>
          </a:p>
          <a:p>
            <a:pPr algn="r"/>
            <a:endParaRPr lang="en-GB" sz="1450" dirty="0">
              <a:solidFill>
                <a:srgbClr val="FF0000"/>
              </a:solidFill>
            </a:endParaRPr>
          </a:p>
          <a:p>
            <a:pPr algn="r"/>
            <a:endParaRPr lang="en-GB" sz="1450" dirty="0">
              <a:solidFill>
                <a:srgbClr val="FF0000"/>
              </a:solidFill>
            </a:endParaRPr>
          </a:p>
          <a:p>
            <a:pPr algn="r"/>
            <a:endParaRPr lang="en-GB" sz="1450" dirty="0">
              <a:solidFill>
                <a:srgbClr val="FF0000"/>
              </a:solidFill>
            </a:endParaRPr>
          </a:p>
          <a:p>
            <a:pPr algn="r"/>
            <a:endParaRPr lang="en-GB" sz="1450" dirty="0">
              <a:solidFill>
                <a:srgbClr val="FF0000"/>
              </a:solidFill>
            </a:endParaRPr>
          </a:p>
          <a:p>
            <a:pPr algn="r"/>
            <a:endParaRPr lang="en-GB" sz="1450" dirty="0">
              <a:solidFill>
                <a:srgbClr val="FF0000"/>
              </a:solidFill>
            </a:endParaRP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G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3ECC07A-7108-4ED3-B6ED-CECDC4C5CFF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451659" y="4339619"/>
              <a:ext cx="2" cy="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3ECC07A-7108-4ED3-B6ED-CECDC4C5CF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1659" y="4339619"/>
                <a:ext cx="2" cy="2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Audio 13">
            <a:hlinkClick r:id="" action="ppaction://media"/>
            <a:extLst>
              <a:ext uri="{FF2B5EF4-FFF2-40B4-BE49-F238E27FC236}">
                <a16:creationId xmlns:a16="http://schemas.microsoft.com/office/drawing/2014/main" id="{315907CB-3B40-4A03-A5F6-F9BCE6DA4E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31625" y="6397625"/>
            <a:ext cx="244475" cy="2444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72FAD9-BF0D-4D23-A379-0C9387559F68}"/>
              </a:ext>
            </a:extLst>
          </p:cNvPr>
          <p:cNvSpPr/>
          <p:nvPr/>
        </p:nvSpPr>
        <p:spPr>
          <a:xfrm>
            <a:off x="2559937" y="1103727"/>
            <a:ext cx="21525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Test outputs enabled</a:t>
            </a:r>
          </a:p>
          <a:p>
            <a:r>
              <a:rPr lang="en-GB" dirty="0"/>
              <a:t>Data flowing from</a:t>
            </a:r>
          </a:p>
          <a:p>
            <a:r>
              <a:rPr lang="en-GB" dirty="0"/>
              <a:t>B to A</a:t>
            </a:r>
          </a:p>
        </p:txBody>
      </p:sp>
    </p:spTree>
    <p:extLst>
      <p:ext uri="{BB962C8B-B14F-4D97-AF65-F5344CB8AC3E}">
        <p14:creationId xmlns:p14="http://schemas.microsoft.com/office/powerpoint/2010/main" val="84998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53"/>
    </mc:Choice>
    <mc:Fallback xmlns="">
      <p:transition spd="slow" advTm="216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2564F4-7B1B-4C07-AB29-9C33D6A70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75" y="834600"/>
            <a:ext cx="7715250" cy="5181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48B1C3-A0F8-4AB6-95BD-A621571CD6E0}"/>
              </a:ext>
            </a:extLst>
          </p:cNvPr>
          <p:cNvSpPr txBox="1"/>
          <p:nvPr/>
        </p:nvSpPr>
        <p:spPr>
          <a:xfrm>
            <a:off x="7489354" y="1715010"/>
            <a:ext cx="1803236" cy="254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50" dirty="0">
                <a:solidFill>
                  <a:srgbClr val="FF0000"/>
                </a:solidFill>
              </a:rPr>
              <a:t>V</a:t>
            </a:r>
          </a:p>
          <a:p>
            <a:r>
              <a:rPr lang="en-GB" sz="1450" dirty="0">
                <a:solidFill>
                  <a:srgbClr val="FF0000"/>
                </a:solidFill>
              </a:rPr>
              <a:t>0 Active low = Enable </a:t>
            </a:r>
          </a:p>
          <a:p>
            <a:r>
              <a:rPr lang="en-GB" sz="1450" dirty="0">
                <a:solidFill>
                  <a:srgbClr val="FF0000"/>
                </a:solidFill>
              </a:rPr>
              <a:t>1</a:t>
            </a:r>
          </a:p>
          <a:p>
            <a:r>
              <a:rPr lang="en-GB" sz="1450" dirty="0">
                <a:solidFill>
                  <a:srgbClr val="FF0000"/>
                </a:solidFill>
              </a:rPr>
              <a:t>1</a:t>
            </a:r>
          </a:p>
          <a:p>
            <a:r>
              <a:rPr lang="en-GB" sz="1450" dirty="0">
                <a:solidFill>
                  <a:srgbClr val="FF0000"/>
                </a:solidFill>
              </a:rPr>
              <a:t>1</a:t>
            </a:r>
          </a:p>
          <a:p>
            <a:r>
              <a:rPr lang="en-GB" sz="1450" dirty="0">
                <a:solidFill>
                  <a:srgbClr val="FF0000"/>
                </a:solidFill>
              </a:rPr>
              <a:t>1</a:t>
            </a:r>
          </a:p>
          <a:p>
            <a:r>
              <a:rPr lang="en-GB" sz="1450" dirty="0">
                <a:solidFill>
                  <a:srgbClr val="FF0000"/>
                </a:solidFill>
              </a:rPr>
              <a:t>0</a:t>
            </a:r>
          </a:p>
          <a:p>
            <a:r>
              <a:rPr lang="en-GB" sz="1450" dirty="0">
                <a:solidFill>
                  <a:srgbClr val="FF0000"/>
                </a:solidFill>
              </a:rPr>
              <a:t>0</a:t>
            </a:r>
          </a:p>
          <a:p>
            <a:r>
              <a:rPr lang="en-GB" sz="1450" dirty="0">
                <a:solidFill>
                  <a:srgbClr val="FF0000"/>
                </a:solidFill>
              </a:rPr>
              <a:t>0</a:t>
            </a:r>
          </a:p>
          <a:p>
            <a:r>
              <a:rPr lang="en-GB" sz="1450" dirty="0">
                <a:solidFill>
                  <a:srgbClr val="FF0000"/>
                </a:solidFill>
              </a:rPr>
              <a:t>0</a:t>
            </a:r>
          </a:p>
          <a:p>
            <a:endParaRPr lang="en-GB" sz="145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D7908-A254-4E36-9E76-DBFC1356717F}"/>
              </a:ext>
            </a:extLst>
          </p:cNvPr>
          <p:cNvSpPr txBox="1"/>
          <p:nvPr/>
        </p:nvSpPr>
        <p:spPr>
          <a:xfrm>
            <a:off x="3402330" y="1706781"/>
            <a:ext cx="1393761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50" dirty="0">
                <a:solidFill>
                  <a:srgbClr val="FF0000"/>
                </a:solidFill>
              </a:rPr>
              <a:t> B -&gt; A  =  0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H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H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H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H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L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L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L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L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EF267-B199-4F1C-A4BB-3A0EBD203FF0}"/>
              </a:ext>
            </a:extLst>
          </p:cNvPr>
          <p:cNvSpPr txBox="1"/>
          <p:nvPr/>
        </p:nvSpPr>
        <p:spPr>
          <a:xfrm>
            <a:off x="5087049" y="4070314"/>
            <a:ext cx="242084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50" dirty="0">
                <a:solidFill>
                  <a:srgbClr val="FF0000"/>
                </a:solidFill>
              </a:rPr>
              <a:t>0HHHHLLLLG000011110V</a:t>
            </a:r>
          </a:p>
          <a:p>
            <a:endParaRPr lang="en-GB" sz="145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3ECC07A-7108-4ED3-B6ED-CECDC4C5CFF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451659" y="4339619"/>
              <a:ext cx="2" cy="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3ECC07A-7108-4ED3-B6ED-CECDC4C5CF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1659" y="4339619"/>
                <a:ext cx="2" cy="2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Audio 13">
            <a:hlinkClick r:id="" action="ppaction://media"/>
            <a:extLst>
              <a:ext uri="{FF2B5EF4-FFF2-40B4-BE49-F238E27FC236}">
                <a16:creationId xmlns:a16="http://schemas.microsoft.com/office/drawing/2014/main" id="{315907CB-3B40-4A03-A5F6-F9BCE6DA4E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31625" y="6397625"/>
            <a:ext cx="244475" cy="2444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72FAD9-BF0D-4D23-A379-0C9387559F68}"/>
              </a:ext>
            </a:extLst>
          </p:cNvPr>
          <p:cNvSpPr/>
          <p:nvPr/>
        </p:nvSpPr>
        <p:spPr>
          <a:xfrm>
            <a:off x="2559937" y="1103727"/>
            <a:ext cx="21525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Test outputs enabled</a:t>
            </a:r>
          </a:p>
          <a:p>
            <a:r>
              <a:rPr lang="en-GB" dirty="0"/>
              <a:t>Data flowing from</a:t>
            </a:r>
          </a:p>
          <a:p>
            <a:r>
              <a:rPr lang="en-GB" dirty="0"/>
              <a:t>B to A</a:t>
            </a:r>
          </a:p>
        </p:txBody>
      </p:sp>
    </p:spTree>
    <p:extLst>
      <p:ext uri="{BB962C8B-B14F-4D97-AF65-F5344CB8AC3E}">
        <p14:creationId xmlns:p14="http://schemas.microsoft.com/office/powerpoint/2010/main" val="47302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53"/>
    </mc:Choice>
    <mc:Fallback xmlns="">
      <p:transition spd="slow" advTm="216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2564F4-7B1B-4C07-AB29-9C33D6A70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75" y="834600"/>
            <a:ext cx="7715250" cy="5181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48B1C3-A0F8-4AB6-95BD-A621571CD6E0}"/>
              </a:ext>
            </a:extLst>
          </p:cNvPr>
          <p:cNvSpPr txBox="1"/>
          <p:nvPr/>
        </p:nvSpPr>
        <p:spPr>
          <a:xfrm>
            <a:off x="7489354" y="1715010"/>
            <a:ext cx="1803236" cy="254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50" dirty="0">
                <a:solidFill>
                  <a:srgbClr val="FF0000"/>
                </a:solidFill>
              </a:rPr>
              <a:t>V</a:t>
            </a:r>
          </a:p>
          <a:p>
            <a:r>
              <a:rPr lang="en-GB" sz="1450" dirty="0">
                <a:solidFill>
                  <a:srgbClr val="FF0000"/>
                </a:solidFill>
              </a:rPr>
              <a:t>0 Active low = Enable </a:t>
            </a:r>
          </a:p>
          <a:p>
            <a:r>
              <a:rPr lang="en-GB" sz="1450" dirty="0">
                <a:solidFill>
                  <a:srgbClr val="FF0000"/>
                </a:solidFill>
              </a:rPr>
              <a:t>1</a:t>
            </a:r>
          </a:p>
          <a:p>
            <a:r>
              <a:rPr lang="en-GB" sz="1450" dirty="0">
                <a:solidFill>
                  <a:srgbClr val="FF0000"/>
                </a:solidFill>
              </a:rPr>
              <a:t>1</a:t>
            </a:r>
          </a:p>
          <a:p>
            <a:r>
              <a:rPr lang="en-GB" sz="1450" dirty="0">
                <a:solidFill>
                  <a:srgbClr val="FF0000"/>
                </a:solidFill>
              </a:rPr>
              <a:t>1</a:t>
            </a:r>
          </a:p>
          <a:p>
            <a:r>
              <a:rPr lang="en-GB" sz="1450" dirty="0">
                <a:solidFill>
                  <a:srgbClr val="FF0000"/>
                </a:solidFill>
              </a:rPr>
              <a:t>1</a:t>
            </a:r>
          </a:p>
          <a:p>
            <a:r>
              <a:rPr lang="en-GB" sz="1450" dirty="0">
                <a:solidFill>
                  <a:srgbClr val="FF0000"/>
                </a:solidFill>
              </a:rPr>
              <a:t>0</a:t>
            </a:r>
          </a:p>
          <a:p>
            <a:r>
              <a:rPr lang="en-GB" sz="1450" dirty="0">
                <a:solidFill>
                  <a:srgbClr val="FF0000"/>
                </a:solidFill>
              </a:rPr>
              <a:t>0</a:t>
            </a:r>
          </a:p>
          <a:p>
            <a:r>
              <a:rPr lang="en-GB" sz="1450" dirty="0">
                <a:solidFill>
                  <a:srgbClr val="FF0000"/>
                </a:solidFill>
              </a:rPr>
              <a:t>0</a:t>
            </a:r>
          </a:p>
          <a:p>
            <a:r>
              <a:rPr lang="en-GB" sz="1450" dirty="0">
                <a:solidFill>
                  <a:srgbClr val="FF0000"/>
                </a:solidFill>
              </a:rPr>
              <a:t>0</a:t>
            </a:r>
          </a:p>
          <a:p>
            <a:endParaRPr lang="en-GB" sz="145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D7908-A254-4E36-9E76-DBFC1356717F}"/>
              </a:ext>
            </a:extLst>
          </p:cNvPr>
          <p:cNvSpPr txBox="1"/>
          <p:nvPr/>
        </p:nvSpPr>
        <p:spPr>
          <a:xfrm>
            <a:off x="3402330" y="1706781"/>
            <a:ext cx="1393761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50" dirty="0">
                <a:solidFill>
                  <a:srgbClr val="FF0000"/>
                </a:solidFill>
              </a:rPr>
              <a:t> B -&gt; A  =  0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H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H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H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H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L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L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L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L</a:t>
            </a: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EF267-B199-4F1C-A4BB-3A0EBD203FF0}"/>
              </a:ext>
            </a:extLst>
          </p:cNvPr>
          <p:cNvSpPr txBox="1"/>
          <p:nvPr/>
        </p:nvSpPr>
        <p:spPr>
          <a:xfrm>
            <a:off x="5087049" y="4070314"/>
            <a:ext cx="242084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50" dirty="0">
                <a:solidFill>
                  <a:srgbClr val="FF0000"/>
                </a:solidFill>
              </a:rPr>
              <a:t>0HHHHLLLLG/000011110V</a:t>
            </a:r>
          </a:p>
          <a:p>
            <a:endParaRPr lang="en-GB" sz="145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3ECC07A-7108-4ED3-B6ED-CECDC4C5CFF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451659" y="4339619"/>
              <a:ext cx="2" cy="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3ECC07A-7108-4ED3-B6ED-CECDC4C5CF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1659" y="4339619"/>
                <a:ext cx="2" cy="2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Audio 13">
            <a:hlinkClick r:id="" action="ppaction://media"/>
            <a:extLst>
              <a:ext uri="{FF2B5EF4-FFF2-40B4-BE49-F238E27FC236}">
                <a16:creationId xmlns:a16="http://schemas.microsoft.com/office/drawing/2014/main" id="{315907CB-3B40-4A03-A5F6-F9BCE6DA4E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31625" y="6397625"/>
            <a:ext cx="244475" cy="2444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72FAD9-BF0D-4D23-A379-0C9387559F68}"/>
              </a:ext>
            </a:extLst>
          </p:cNvPr>
          <p:cNvSpPr/>
          <p:nvPr/>
        </p:nvSpPr>
        <p:spPr>
          <a:xfrm>
            <a:off x="2559937" y="1103727"/>
            <a:ext cx="21525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Test outputs enabled</a:t>
            </a:r>
          </a:p>
          <a:p>
            <a:r>
              <a:rPr lang="en-GB" dirty="0"/>
              <a:t>Data flowing from</a:t>
            </a:r>
          </a:p>
          <a:p>
            <a:r>
              <a:rPr lang="en-GB" dirty="0"/>
              <a:t>B to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2EAA37-B826-4712-B6C5-AC08551949BF}"/>
              </a:ext>
            </a:extLst>
          </p:cNvPr>
          <p:cNvSpPr/>
          <p:nvPr/>
        </p:nvSpPr>
        <p:spPr>
          <a:xfrm>
            <a:off x="2712337" y="2303877"/>
            <a:ext cx="137691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 and L for </a:t>
            </a:r>
          </a:p>
          <a:p>
            <a:r>
              <a:rPr lang="en-GB" dirty="0"/>
              <a:t>output </a:t>
            </a:r>
          </a:p>
          <a:p>
            <a:r>
              <a:rPr lang="en-GB" dirty="0"/>
              <a:t>expectations</a:t>
            </a:r>
          </a:p>
          <a:p>
            <a:r>
              <a:rPr lang="en-GB" dirty="0"/>
              <a:t>i.e. tests</a:t>
            </a:r>
          </a:p>
          <a:p>
            <a:endParaRPr lang="en-GB" dirty="0"/>
          </a:p>
          <a:p>
            <a:r>
              <a:rPr lang="en-GB" dirty="0"/>
              <a:t>… and X for </a:t>
            </a:r>
          </a:p>
          <a:p>
            <a:r>
              <a:rPr lang="en-GB" dirty="0"/>
              <a:t>don’t care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08C102-6A59-4BDB-8D60-10245C5CB2D6}"/>
              </a:ext>
            </a:extLst>
          </p:cNvPr>
          <p:cNvSpPr/>
          <p:nvPr/>
        </p:nvSpPr>
        <p:spPr>
          <a:xfrm>
            <a:off x="7878697" y="2425797"/>
            <a:ext cx="14657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V/G/1/0 for</a:t>
            </a:r>
          </a:p>
          <a:p>
            <a:r>
              <a:rPr lang="en-GB" dirty="0"/>
              <a:t>Input settings</a:t>
            </a:r>
          </a:p>
        </p:txBody>
      </p:sp>
    </p:spTree>
    <p:extLst>
      <p:ext uri="{BB962C8B-B14F-4D97-AF65-F5344CB8AC3E}">
        <p14:creationId xmlns:p14="http://schemas.microsoft.com/office/powerpoint/2010/main" val="56449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53"/>
    </mc:Choice>
    <mc:Fallback xmlns="">
      <p:transition spd="slow" advTm="216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4BED-4087-4193-B358-BEF676E5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GPIO alternatives to Arduino &amp; MCP23017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C0E35-B1C9-4431-8CD5-3DF54172B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984"/>
            <a:ext cx="10515600" cy="5146227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/>
              <a:t>PCAL9555A </a:t>
            </a:r>
          </a:p>
          <a:p>
            <a:pPr lvl="1"/>
            <a:r>
              <a:rPr lang="en-GB" sz="1800" dirty="0"/>
              <a:t>16 bit with internal pull-up and </a:t>
            </a:r>
            <a:r>
              <a:rPr lang="en-GB" sz="1800" u="sng" dirty="0"/>
              <a:t>pull-down </a:t>
            </a:r>
            <a:r>
              <a:rPr lang="en-GB" sz="1800" dirty="0"/>
              <a:t>resistors (50K</a:t>
            </a:r>
            <a:r>
              <a:rPr lang="el-GR" sz="1800" dirty="0"/>
              <a:t>Ω</a:t>
            </a:r>
            <a:r>
              <a:rPr lang="en-GB" sz="1800" dirty="0"/>
              <a:t>-100K</a:t>
            </a:r>
            <a:r>
              <a:rPr lang="el-GR" sz="1800" dirty="0"/>
              <a:t>Ω</a:t>
            </a:r>
            <a:r>
              <a:rPr lang="en-GB" sz="1800" dirty="0"/>
              <a:t>)</a:t>
            </a:r>
            <a:br>
              <a:rPr lang="en-GB" sz="1800" dirty="0"/>
            </a:br>
            <a:r>
              <a:rPr lang="en-GB" sz="1800" dirty="0"/>
              <a:t>- eliminates need for GPIO-H</a:t>
            </a:r>
          </a:p>
          <a:p>
            <a:pPr lvl="1"/>
            <a:r>
              <a:rPr lang="en-GB" sz="1800" dirty="0"/>
              <a:t>25mA high output current / 50mA low output current</a:t>
            </a:r>
          </a:p>
          <a:p>
            <a:pPr lvl="1"/>
            <a:r>
              <a:rPr lang="en-GB" sz="1800" dirty="0"/>
              <a:t>No DIP variant so mounting more tricky for me (TSSOP24 / &amp;  tiny HWQFN24)</a:t>
            </a:r>
          </a:p>
          <a:p>
            <a:pPr lvl="1"/>
            <a:r>
              <a:rPr lang="en-GB" sz="1800" dirty="0"/>
              <a:t>Cheap @ £1</a:t>
            </a:r>
          </a:p>
          <a:p>
            <a:endParaRPr lang="en-GB" sz="2200" dirty="0"/>
          </a:p>
          <a:p>
            <a:r>
              <a:rPr lang="en-GB" sz="2200" dirty="0"/>
              <a:t>PI4IOE5V6416</a:t>
            </a:r>
          </a:p>
          <a:p>
            <a:pPr lvl="1"/>
            <a:r>
              <a:rPr lang="en-GB" sz="1800" dirty="0"/>
              <a:t>16 bit with internal pull-up &amp; </a:t>
            </a:r>
            <a:r>
              <a:rPr lang="en-GB" sz="1800" u="sng" dirty="0"/>
              <a:t>pull-down</a:t>
            </a:r>
            <a:r>
              <a:rPr lang="en-GB" sz="1800" dirty="0"/>
              <a:t> 100K (50K</a:t>
            </a:r>
            <a:r>
              <a:rPr lang="el-GR" sz="1800" dirty="0"/>
              <a:t>Ω </a:t>
            </a:r>
            <a:r>
              <a:rPr lang="en-GB" sz="1800" dirty="0"/>
              <a:t>-150K</a:t>
            </a:r>
            <a:r>
              <a:rPr lang="el-GR" sz="1800" dirty="0"/>
              <a:t>Ω</a:t>
            </a:r>
            <a:r>
              <a:rPr lang="en-GB" sz="1800" dirty="0"/>
              <a:t>) </a:t>
            </a:r>
            <a:br>
              <a:rPr lang="en-GB" sz="1800" dirty="0"/>
            </a:br>
            <a:r>
              <a:rPr lang="en-GB" sz="1800" dirty="0"/>
              <a:t>- eliminates need for GPIO-H</a:t>
            </a:r>
          </a:p>
          <a:p>
            <a:pPr lvl="1"/>
            <a:r>
              <a:rPr lang="en-GB" sz="1800" dirty="0"/>
              <a:t>50mA current (data sheet is confusing and might be 10mA or 20mA)</a:t>
            </a:r>
          </a:p>
          <a:p>
            <a:pPr lvl="1"/>
            <a:r>
              <a:rPr lang="en-GB" sz="1800" dirty="0"/>
              <a:t>No DIP (TSSOP 24 / TQFN 24)</a:t>
            </a:r>
          </a:p>
          <a:p>
            <a:pPr lvl="1"/>
            <a:r>
              <a:rPr lang="en-GB" sz="1800" dirty="0"/>
              <a:t>I</a:t>
            </a:r>
            <a:r>
              <a:rPr lang="en-GB" sz="1800" baseline="30000" dirty="0"/>
              <a:t>2</a:t>
            </a:r>
            <a:r>
              <a:rPr lang="en-GB" sz="1800" dirty="0"/>
              <a:t>C Addressing limited to 2 addresses (that’s ok if we want 32 bits)</a:t>
            </a:r>
          </a:p>
          <a:p>
            <a:pPr lvl="1"/>
            <a:r>
              <a:rPr lang="en-GB" sz="1800" dirty="0"/>
              <a:t>Cheap @ £1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But not….</a:t>
            </a:r>
          </a:p>
          <a:p>
            <a:r>
              <a:rPr lang="en-GB" sz="2000" dirty="0"/>
              <a:t>FLX6408</a:t>
            </a:r>
          </a:p>
          <a:p>
            <a:pPr lvl="1"/>
            <a:r>
              <a:rPr lang="en-GB" sz="1800" dirty="0"/>
              <a:t>Only 8 pin but has pull-up and </a:t>
            </a:r>
            <a:r>
              <a:rPr lang="en-GB" sz="1800" u="sng" dirty="0"/>
              <a:t>pull-down</a:t>
            </a:r>
          </a:p>
          <a:p>
            <a:pPr lvl="1"/>
            <a:r>
              <a:rPr lang="en-GB" sz="1800" dirty="0"/>
              <a:t>Only a low 6mA drive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4BBF13-B14B-4BAC-BCE1-959D0E747161}"/>
              </a:ext>
            </a:extLst>
          </p:cNvPr>
          <p:cNvGrpSpPr/>
          <p:nvPr/>
        </p:nvGrpSpPr>
        <p:grpSpPr>
          <a:xfrm>
            <a:off x="8788890" y="3924313"/>
            <a:ext cx="2291073" cy="2454329"/>
            <a:chOff x="8154186" y="2724340"/>
            <a:chExt cx="1911002" cy="19642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650EF01-C349-414F-AB95-3BA540847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54186" y="2724340"/>
              <a:ext cx="1911002" cy="196428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286EC0-668B-4B3E-850A-59B4EAE5C524}"/>
                </a:ext>
              </a:extLst>
            </p:cNvPr>
            <p:cNvSpPr/>
            <p:nvPr/>
          </p:nvSpPr>
          <p:spPr>
            <a:xfrm>
              <a:off x="8712412" y="3468281"/>
              <a:ext cx="846637" cy="209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b="1" dirty="0"/>
                <a:t>PI4IOE5V6416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9DFDFE2-9B85-4A0B-807C-49EBE8606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890" y="1255129"/>
            <a:ext cx="2461874" cy="2454329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19FC79A2-9745-4B37-915F-B9AF03A8365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731625" y="6397625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9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"/>
    </mc:Choice>
    <mc:Fallback xmlns="">
      <p:transition spd="slow" advTm="20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4EC1DA-7552-44B4-86FB-E7CF929B1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A4E70829-EC3C-4A5F-BD98-FDCF8A44D7A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31625" y="6397625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3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"/>
    </mc:Choice>
    <mc:Fallback xmlns="">
      <p:transition spd="slow" advTm="5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7242D4-6D6E-4E4B-B6D7-47E31FD12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882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6348DC-C596-479D-A1A3-060A1E49CF55}"/>
              </a:ext>
            </a:extLst>
          </p:cNvPr>
          <p:cNvSpPr txBox="1"/>
          <p:nvPr/>
        </p:nvSpPr>
        <p:spPr>
          <a:xfrm>
            <a:off x="6316333" y="2466660"/>
            <a:ext cx="1430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</a:rPr>
              <a:t>GPIO-L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D7B74-55EB-4AA7-BA59-4BB4D098911D}"/>
              </a:ext>
            </a:extLst>
          </p:cNvPr>
          <p:cNvSpPr txBox="1"/>
          <p:nvPr/>
        </p:nvSpPr>
        <p:spPr>
          <a:xfrm>
            <a:off x="6386672" y="3606623"/>
            <a:ext cx="1430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</a:rPr>
              <a:t>GPIO-H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127C3-8F8D-4446-9032-CD6C40A8E9F4}"/>
              </a:ext>
            </a:extLst>
          </p:cNvPr>
          <p:cNvSpPr txBox="1"/>
          <p:nvPr/>
        </p:nvSpPr>
        <p:spPr>
          <a:xfrm>
            <a:off x="561979" y="2811817"/>
            <a:ext cx="1909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2C23F4"/>
                </a:solidFill>
              </a:rPr>
              <a:t>tp14 </a:t>
            </a:r>
            <a:r>
              <a:rPr lang="en-GB" dirty="0"/>
              <a:t>is connected to ZIF socket </a:t>
            </a:r>
          </a:p>
          <a:p>
            <a:r>
              <a:rPr lang="en-GB" dirty="0"/>
              <a:t>test pin 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E40E1-83AA-4B7F-8163-90137E41A6C9}"/>
              </a:ext>
            </a:extLst>
          </p:cNvPr>
          <p:cNvSpPr txBox="1"/>
          <p:nvPr/>
        </p:nvSpPr>
        <p:spPr>
          <a:xfrm>
            <a:off x="2333259" y="4743441"/>
            <a:ext cx="74298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GPIO-H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is </a:t>
            </a:r>
            <a:r>
              <a:rPr lang="en-GB" i="1" dirty="0" err="1"/>
              <a:t>pinMode</a:t>
            </a:r>
            <a:r>
              <a:rPr lang="en-GB" i="1" dirty="0"/>
              <a:t>(OUTPUT)</a:t>
            </a:r>
            <a:r>
              <a:rPr lang="en-GB" b="1" dirty="0"/>
              <a:t> </a:t>
            </a:r>
            <a:r>
              <a:rPr lang="en-GB" dirty="0"/>
              <a:t>while </a:t>
            </a:r>
            <a:r>
              <a:rPr lang="en-GB" dirty="0">
                <a:solidFill>
                  <a:srgbClr val="C00000"/>
                </a:solidFill>
              </a:rPr>
              <a:t>GPIO-L</a:t>
            </a:r>
            <a:r>
              <a:rPr lang="en-GB" dirty="0"/>
              <a:t> is sensing. The rest of the time it is a no-op and is set as </a:t>
            </a:r>
            <a:r>
              <a:rPr lang="en-GB" i="1" dirty="0" err="1"/>
              <a:t>pinMode</a:t>
            </a:r>
            <a:r>
              <a:rPr lang="en-GB" i="1" dirty="0"/>
              <a:t>(INPUT)</a:t>
            </a:r>
            <a:r>
              <a:rPr lang="en-GB" dirty="0"/>
              <a:t> and can be completely ignored.</a:t>
            </a:r>
          </a:p>
          <a:p>
            <a:r>
              <a:rPr lang="en-GB" dirty="0">
                <a:solidFill>
                  <a:srgbClr val="C00000"/>
                </a:solidFill>
              </a:rPr>
              <a:t>GPIO-H’s</a:t>
            </a:r>
            <a:r>
              <a:rPr lang="en-GB" dirty="0"/>
              <a:t> sole purpose is to apply an optional weak pull-up or weak-pull down to </a:t>
            </a:r>
            <a:r>
              <a:rPr lang="en-GB" dirty="0">
                <a:solidFill>
                  <a:srgbClr val="2C23F4"/>
                </a:solidFill>
              </a:rPr>
              <a:t>tp14</a:t>
            </a:r>
            <a:r>
              <a:rPr lang="en-GB" dirty="0"/>
              <a:t> during sensing and this allows us to positively distinguish a 1 or 0 logic output state from a high-Z (or vacant ZIF) output state.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BCB80-7B52-4DC4-A861-208BC1C68B54}"/>
              </a:ext>
            </a:extLst>
          </p:cNvPr>
          <p:cNvSpPr txBox="1"/>
          <p:nvPr/>
        </p:nvSpPr>
        <p:spPr>
          <a:xfrm>
            <a:off x="2292834" y="702952"/>
            <a:ext cx="6855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GPIO-L</a:t>
            </a:r>
            <a:r>
              <a:rPr lang="en-GB" dirty="0"/>
              <a:t> is </a:t>
            </a:r>
            <a:r>
              <a:rPr lang="en-GB" i="1" dirty="0" err="1"/>
              <a:t>pinMode</a:t>
            </a:r>
            <a:r>
              <a:rPr lang="en-GB" i="1" dirty="0"/>
              <a:t>(OUTPUT)</a:t>
            </a:r>
            <a:r>
              <a:rPr lang="en-GB" dirty="0"/>
              <a:t> when </a:t>
            </a:r>
            <a:r>
              <a:rPr lang="en-GB" dirty="0">
                <a:solidFill>
                  <a:srgbClr val="2C23F4"/>
                </a:solidFill>
              </a:rPr>
              <a:t>tp14</a:t>
            </a:r>
            <a:r>
              <a:rPr lang="en-GB" dirty="0"/>
              <a:t> is a expected to be a logic input to the test chip or is expected to be </a:t>
            </a:r>
            <a:r>
              <a:rPr lang="en-GB" dirty="0" err="1"/>
              <a:t>Vcc</a:t>
            </a:r>
            <a:r>
              <a:rPr lang="en-GB" dirty="0"/>
              <a:t>/Gnd.</a:t>
            </a:r>
          </a:p>
          <a:p>
            <a:r>
              <a:rPr lang="en-GB" dirty="0">
                <a:solidFill>
                  <a:srgbClr val="C00000"/>
                </a:solidFill>
              </a:rPr>
              <a:t>GPIO-L</a:t>
            </a:r>
            <a:r>
              <a:rPr lang="en-GB" dirty="0"/>
              <a:t> is </a:t>
            </a:r>
            <a:r>
              <a:rPr lang="en-GB" i="1" dirty="0" err="1"/>
              <a:t>pinMode</a:t>
            </a:r>
            <a:r>
              <a:rPr lang="en-GB" i="1" dirty="0"/>
              <a:t>(INPUT)</a:t>
            </a:r>
            <a:r>
              <a:rPr lang="en-GB" dirty="0"/>
              <a:t> when </a:t>
            </a:r>
            <a:r>
              <a:rPr lang="en-GB" dirty="0">
                <a:solidFill>
                  <a:srgbClr val="2C23F4"/>
                </a:solidFill>
              </a:rPr>
              <a:t>tp14</a:t>
            </a:r>
            <a:r>
              <a:rPr lang="en-GB" dirty="0"/>
              <a:t> is expected to be a logic output of the test subject and we are sensing that output pin.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63A53E-CC11-456A-99B4-597ACA5DD2E2}"/>
              </a:ext>
            </a:extLst>
          </p:cNvPr>
          <p:cNvSpPr txBox="1"/>
          <p:nvPr/>
        </p:nvSpPr>
        <p:spPr>
          <a:xfrm>
            <a:off x="8668428" y="2440342"/>
            <a:ext cx="317481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GPIO “Pin Pair” </a:t>
            </a:r>
            <a:r>
              <a:rPr lang="en-GB" sz="2000" b="1" dirty="0">
                <a:solidFill>
                  <a:schemeClr val="accent4">
                    <a:lumMod val="50000"/>
                  </a:schemeClr>
                </a:solidFill>
              </a:rPr>
              <a:t>D2</a:t>
            </a:r>
            <a:r>
              <a:rPr lang="en-GB" dirty="0"/>
              <a:t> and </a:t>
            </a:r>
            <a:r>
              <a:rPr lang="en-GB" sz="2000" b="1" dirty="0">
                <a:solidFill>
                  <a:schemeClr val="accent4">
                    <a:lumMod val="50000"/>
                  </a:schemeClr>
                </a:solidFill>
              </a:rPr>
              <a:t>D3</a:t>
            </a:r>
            <a:r>
              <a:rPr lang="en-GB" dirty="0"/>
              <a:t> are dedicated to </a:t>
            </a:r>
            <a:r>
              <a:rPr lang="en-GB" dirty="0">
                <a:solidFill>
                  <a:srgbClr val="2C23F4"/>
                </a:solidFill>
              </a:rPr>
              <a:t>tp14</a:t>
            </a:r>
            <a:r>
              <a:rPr lang="en-GB" dirty="0"/>
              <a:t>. They either drive inputs of 1/0/</a:t>
            </a:r>
            <a:r>
              <a:rPr lang="en-GB" dirty="0" err="1"/>
              <a:t>Vcc</a:t>
            </a:r>
            <a:r>
              <a:rPr lang="en-GB" dirty="0"/>
              <a:t>/</a:t>
            </a:r>
            <a:r>
              <a:rPr lang="en-GB" dirty="0" err="1"/>
              <a:t>Gnd</a:t>
            </a:r>
            <a:r>
              <a:rPr lang="en-GB" dirty="0"/>
              <a:t> or sense 1/0/Z outputs of the test chip on </a:t>
            </a:r>
            <a:r>
              <a:rPr lang="en-GB" dirty="0">
                <a:solidFill>
                  <a:srgbClr val="2C23F4"/>
                </a:solidFill>
              </a:rPr>
              <a:t>tp14</a:t>
            </a:r>
            <a:r>
              <a:rPr lang="en-GB" dirty="0"/>
              <a:t>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07ABC3-9B24-4CCE-9676-6822B314EAE7}"/>
              </a:ext>
            </a:extLst>
          </p:cNvPr>
          <p:cNvCxnSpPr/>
          <p:nvPr/>
        </p:nvCxnSpPr>
        <p:spPr>
          <a:xfrm>
            <a:off x="6862396" y="2868514"/>
            <a:ext cx="0" cy="2520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7A9B7A-D83D-4EB5-8558-CA3A97ACB770}"/>
              </a:ext>
            </a:extLst>
          </p:cNvPr>
          <p:cNvCxnSpPr>
            <a:cxnSpLocks/>
          </p:cNvCxnSpPr>
          <p:nvPr/>
        </p:nvCxnSpPr>
        <p:spPr>
          <a:xfrm flipV="1">
            <a:off x="6857633" y="3487266"/>
            <a:ext cx="0" cy="2655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353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4EC1DA-7552-44B4-86FB-E7CF929B1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975837-0203-471D-BC34-F7E14E3AB772}"/>
              </a:ext>
            </a:extLst>
          </p:cNvPr>
          <p:cNvSpPr/>
          <p:nvPr/>
        </p:nvSpPr>
        <p:spPr>
          <a:xfrm>
            <a:off x="2689860" y="3078480"/>
            <a:ext cx="2335530" cy="1943100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57150"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0825E70A-3551-4306-B430-4E54203788D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31625" y="6397625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9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51"/>
    </mc:Choice>
    <mc:Fallback xmlns="">
      <p:transition spd="slow" advTm="63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5A90789-E580-43C3-B4E8-B7D53DC8B2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D9907070-E488-4D6A-90E3-6AC71ED15A7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31625" y="6397625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6">
        <p:fade/>
      </p:transition>
    </mc:Choice>
    <mc:Fallback xmlns="">
      <p:transition spd="med" advTm="1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7242D4-6D6E-4E4B-B6D7-47E31FD12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6A363B72-8355-44D9-95CE-80E46F588DC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31625" y="6397625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2">
        <p:fade/>
      </p:transition>
    </mc:Choice>
    <mc:Fallback xmlns="">
      <p:transition spd="med" advTm="19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7242D4-6D6E-4E4B-B6D7-47E31FD12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81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6348DC-C596-479D-A1A3-060A1E49CF55}"/>
              </a:ext>
            </a:extLst>
          </p:cNvPr>
          <p:cNvSpPr txBox="1"/>
          <p:nvPr/>
        </p:nvSpPr>
        <p:spPr>
          <a:xfrm>
            <a:off x="4663440" y="1798082"/>
            <a:ext cx="11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GPIO-L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D7B74-55EB-4AA7-BA59-4BB4D098911D}"/>
              </a:ext>
            </a:extLst>
          </p:cNvPr>
          <p:cNvSpPr txBox="1"/>
          <p:nvPr/>
        </p:nvSpPr>
        <p:spPr>
          <a:xfrm>
            <a:off x="5623560" y="2979182"/>
            <a:ext cx="11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GPIO-H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127C3-8F8D-4446-9032-CD6C40A8E9F4}"/>
              </a:ext>
            </a:extLst>
          </p:cNvPr>
          <p:cNvSpPr txBox="1"/>
          <p:nvPr/>
        </p:nvSpPr>
        <p:spPr>
          <a:xfrm>
            <a:off x="2632710" y="2794516"/>
            <a:ext cx="11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PIN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01110-3CF7-4CDE-AB98-DF16683BD55F}"/>
              </a:ext>
            </a:extLst>
          </p:cNvPr>
          <p:cNvSpPr txBox="1"/>
          <p:nvPr/>
        </p:nvSpPr>
        <p:spPr>
          <a:xfrm>
            <a:off x="7200900" y="2979182"/>
            <a:ext cx="153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GPIO PIN PAIR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4343B4-481F-4066-AB21-D5A485E8442B}"/>
              </a:ext>
            </a:extLst>
          </p:cNvPr>
          <p:cNvSpPr/>
          <p:nvPr/>
        </p:nvSpPr>
        <p:spPr>
          <a:xfrm>
            <a:off x="4309641" y="2569580"/>
            <a:ext cx="4487118" cy="859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7426D-64CD-4A75-AAF3-8749EDCC23A2}"/>
              </a:ext>
            </a:extLst>
          </p:cNvPr>
          <p:cNvSpPr/>
          <p:nvPr/>
        </p:nvSpPr>
        <p:spPr>
          <a:xfrm>
            <a:off x="5698603" y="2446116"/>
            <a:ext cx="2355206" cy="1135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BC829E-8430-4ABD-95B8-5DFE59446205}"/>
              </a:ext>
            </a:extLst>
          </p:cNvPr>
          <p:cNvSpPr/>
          <p:nvPr/>
        </p:nvSpPr>
        <p:spPr>
          <a:xfrm>
            <a:off x="4309641" y="2475053"/>
            <a:ext cx="451412" cy="1135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9F73FB3E-07DA-490A-A00F-B1F7AD075AF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31625" y="6397625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3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1"/>
    </mc:Choice>
    <mc:Fallback xmlns="">
      <p:transition spd="slow" advTm="6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7242D4-6D6E-4E4B-B6D7-47E31FD12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4675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6348DC-C596-479D-A1A3-060A1E49CF55}"/>
              </a:ext>
            </a:extLst>
          </p:cNvPr>
          <p:cNvSpPr txBox="1"/>
          <p:nvPr/>
        </p:nvSpPr>
        <p:spPr>
          <a:xfrm>
            <a:off x="4663440" y="1798082"/>
            <a:ext cx="11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GPIO-L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D7B74-55EB-4AA7-BA59-4BB4D098911D}"/>
              </a:ext>
            </a:extLst>
          </p:cNvPr>
          <p:cNvSpPr txBox="1"/>
          <p:nvPr/>
        </p:nvSpPr>
        <p:spPr>
          <a:xfrm>
            <a:off x="5623560" y="2979182"/>
            <a:ext cx="11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GPIO-H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127C3-8F8D-4446-9032-CD6C40A8E9F4}"/>
              </a:ext>
            </a:extLst>
          </p:cNvPr>
          <p:cNvSpPr txBox="1"/>
          <p:nvPr/>
        </p:nvSpPr>
        <p:spPr>
          <a:xfrm>
            <a:off x="2632710" y="2794516"/>
            <a:ext cx="11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PIN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01110-3CF7-4CDE-AB98-DF16683BD55F}"/>
              </a:ext>
            </a:extLst>
          </p:cNvPr>
          <p:cNvSpPr txBox="1"/>
          <p:nvPr/>
        </p:nvSpPr>
        <p:spPr>
          <a:xfrm>
            <a:off x="7200900" y="2979182"/>
            <a:ext cx="153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GPIO PIN PAIR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944E6D68-8435-4C69-8BC6-555A881C0A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31625" y="6397625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9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12"/>
    </mc:Choice>
    <mc:Fallback xmlns="">
      <p:transition spd="slow" advTm="217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8A8292-A1F5-460D-9445-0FE1C35B1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378" y="601737"/>
            <a:ext cx="2301889" cy="53926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6C2FEE-7695-4690-8FA5-5BC102B7E883}"/>
              </a:ext>
            </a:extLst>
          </p:cNvPr>
          <p:cNvSpPr txBox="1"/>
          <p:nvPr/>
        </p:nvSpPr>
        <p:spPr>
          <a:xfrm>
            <a:off x="4625402" y="2464550"/>
            <a:ext cx="2725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??????????</a:t>
            </a:r>
          </a:p>
          <a:p>
            <a:r>
              <a:rPr lang="en-GB" sz="16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F69AC9-27E8-43F0-8D1E-DA4418726819}"/>
              </a:ext>
            </a:extLst>
          </p:cNvPr>
          <p:cNvSpPr/>
          <p:nvPr/>
        </p:nvSpPr>
        <p:spPr>
          <a:xfrm>
            <a:off x="2559937" y="1099917"/>
            <a:ext cx="1773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Empty ZIF Socket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0CE2A2-2D92-4669-B3BD-883D56052A46}"/>
              </a:ext>
            </a:extLst>
          </p:cNvPr>
          <p:cNvSpPr txBox="1"/>
          <p:nvPr/>
        </p:nvSpPr>
        <p:spPr>
          <a:xfrm>
            <a:off x="7796149" y="2422215"/>
            <a:ext cx="2725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??????????</a:t>
            </a:r>
          </a:p>
          <a:p>
            <a:r>
              <a:rPr lang="en-GB" sz="16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9608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8A8292-A1F5-460D-9445-0FE1C35B1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378" y="601737"/>
            <a:ext cx="2301889" cy="53926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6C2FEE-7695-4690-8FA5-5BC102B7E883}"/>
              </a:ext>
            </a:extLst>
          </p:cNvPr>
          <p:cNvSpPr txBox="1"/>
          <p:nvPr/>
        </p:nvSpPr>
        <p:spPr>
          <a:xfrm>
            <a:off x="4625402" y="2464550"/>
            <a:ext cx="2725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FF0000"/>
                </a:solidFill>
              </a:rPr>
              <a:t>-ZZZZZZZZZZZ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F69AC9-27E8-43F0-8D1E-DA4418726819}"/>
              </a:ext>
            </a:extLst>
          </p:cNvPr>
          <p:cNvSpPr/>
          <p:nvPr/>
        </p:nvSpPr>
        <p:spPr>
          <a:xfrm>
            <a:off x="2559937" y="1099917"/>
            <a:ext cx="1773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Empty ZIF Socket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0CE2A2-2D92-4669-B3BD-883D56052A46}"/>
              </a:ext>
            </a:extLst>
          </p:cNvPr>
          <p:cNvSpPr txBox="1"/>
          <p:nvPr/>
        </p:nvSpPr>
        <p:spPr>
          <a:xfrm>
            <a:off x="7796149" y="2422215"/>
            <a:ext cx="2725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FF0000"/>
                </a:solidFill>
              </a:rPr>
              <a:t>-ZZZZZZZZZZZ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26FD2-681C-4DFA-B2E7-E957A991D1BC}"/>
              </a:ext>
            </a:extLst>
          </p:cNvPr>
          <p:cNvSpPr txBox="1"/>
          <p:nvPr/>
        </p:nvSpPr>
        <p:spPr>
          <a:xfrm>
            <a:off x="5349302" y="6011660"/>
            <a:ext cx="2343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FF0000"/>
                </a:solidFill>
              </a:rPr>
              <a:t>ZZZZZZZZZZZZZZZZZZZZZZ</a:t>
            </a:r>
          </a:p>
        </p:txBody>
      </p:sp>
    </p:spTree>
    <p:extLst>
      <p:ext uri="{BB962C8B-B14F-4D97-AF65-F5344CB8AC3E}">
        <p14:creationId xmlns:p14="http://schemas.microsoft.com/office/powerpoint/2010/main" val="94059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AD141E-E57A-4D76-A0C6-CEDE521D4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5" y="834390"/>
            <a:ext cx="77152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0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DAF1E2C-EA07-4DB1-914A-AEDC368FF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75" y="842010"/>
            <a:ext cx="7715250" cy="5181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48B1C3-A0F8-4AB6-95BD-A621571CD6E0}"/>
              </a:ext>
            </a:extLst>
          </p:cNvPr>
          <p:cNvSpPr txBox="1"/>
          <p:nvPr/>
        </p:nvSpPr>
        <p:spPr>
          <a:xfrm>
            <a:off x="7489354" y="1715010"/>
            <a:ext cx="32385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50" dirty="0">
                <a:solidFill>
                  <a:srgbClr val="FF0000"/>
                </a:solidFill>
              </a:rPr>
              <a:t>??????????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D7908-A254-4E36-9E76-DBFC1356717F}"/>
              </a:ext>
            </a:extLst>
          </p:cNvPr>
          <p:cNvSpPr txBox="1"/>
          <p:nvPr/>
        </p:nvSpPr>
        <p:spPr>
          <a:xfrm>
            <a:off x="4472241" y="1706781"/>
            <a:ext cx="32385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50" dirty="0">
                <a:solidFill>
                  <a:srgbClr val="FF0000"/>
                </a:solidFill>
              </a:rPr>
              <a:t>??????????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3ECC07A-7108-4ED3-B6ED-CECDC4C5CFF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451659" y="4339619"/>
              <a:ext cx="2" cy="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3ECC07A-7108-4ED3-B6ED-CECDC4C5CF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1659" y="4339619"/>
                <a:ext cx="2" cy="2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Audio 13">
            <a:hlinkClick r:id="" action="ppaction://media"/>
            <a:extLst>
              <a:ext uri="{FF2B5EF4-FFF2-40B4-BE49-F238E27FC236}">
                <a16:creationId xmlns:a16="http://schemas.microsoft.com/office/drawing/2014/main" id="{315907CB-3B40-4A03-A5F6-F9BCE6DA4E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31625" y="6397625"/>
            <a:ext cx="244475" cy="2444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6317E16-AFDB-4EFF-ABC2-814F6EB85B58}"/>
              </a:ext>
            </a:extLst>
          </p:cNvPr>
          <p:cNvSpPr/>
          <p:nvPr/>
        </p:nvSpPr>
        <p:spPr>
          <a:xfrm>
            <a:off x="2559937" y="1099917"/>
            <a:ext cx="2179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Test outputs disabled</a:t>
            </a:r>
          </a:p>
        </p:txBody>
      </p:sp>
    </p:spTree>
    <p:extLst>
      <p:ext uri="{BB962C8B-B14F-4D97-AF65-F5344CB8AC3E}">
        <p14:creationId xmlns:p14="http://schemas.microsoft.com/office/powerpoint/2010/main" val="67407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53"/>
    </mc:Choice>
    <mc:Fallback xmlns="">
      <p:transition spd="slow" advTm="216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2564F4-7B1B-4C07-AB29-9C33D6A70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75" y="838200"/>
            <a:ext cx="7715250" cy="5181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3ECC07A-7108-4ED3-B6ED-CECDC4C5CFF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451659" y="4339619"/>
              <a:ext cx="2" cy="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3ECC07A-7108-4ED3-B6ED-CECDC4C5CF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1659" y="4339619"/>
                <a:ext cx="2" cy="2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Audio 13">
            <a:hlinkClick r:id="" action="ppaction://media"/>
            <a:extLst>
              <a:ext uri="{FF2B5EF4-FFF2-40B4-BE49-F238E27FC236}">
                <a16:creationId xmlns:a16="http://schemas.microsoft.com/office/drawing/2014/main" id="{315907CB-3B40-4A03-A5F6-F9BCE6DA4E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31625" y="6397625"/>
            <a:ext cx="244475" cy="2444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72FAD9-BF0D-4D23-A379-0C9387559F68}"/>
              </a:ext>
            </a:extLst>
          </p:cNvPr>
          <p:cNvSpPr/>
          <p:nvPr/>
        </p:nvSpPr>
        <p:spPr>
          <a:xfrm>
            <a:off x="2559937" y="1099917"/>
            <a:ext cx="2179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Test outputs disabled</a:t>
            </a:r>
          </a:p>
        </p:txBody>
      </p:sp>
    </p:spTree>
    <p:extLst>
      <p:ext uri="{BB962C8B-B14F-4D97-AF65-F5344CB8AC3E}">
        <p14:creationId xmlns:p14="http://schemas.microsoft.com/office/powerpoint/2010/main" val="110549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53"/>
    </mc:Choice>
    <mc:Fallback xmlns="">
      <p:transition spd="slow" advTm="216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2564F4-7B1B-4C07-AB29-9C33D6A70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75" y="831097"/>
            <a:ext cx="7715250" cy="5181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48B1C3-A0F8-4AB6-95BD-A621571CD6E0}"/>
              </a:ext>
            </a:extLst>
          </p:cNvPr>
          <p:cNvSpPr txBox="1"/>
          <p:nvPr/>
        </p:nvSpPr>
        <p:spPr>
          <a:xfrm>
            <a:off x="7489354" y="1715010"/>
            <a:ext cx="323850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5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D7908-A254-4E36-9E76-DBFC1356717F}"/>
              </a:ext>
            </a:extLst>
          </p:cNvPr>
          <p:cNvSpPr txBox="1"/>
          <p:nvPr/>
        </p:nvSpPr>
        <p:spPr>
          <a:xfrm>
            <a:off x="4472241" y="3703725"/>
            <a:ext cx="323850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50" dirty="0">
                <a:solidFill>
                  <a:srgbClr val="FF0000"/>
                </a:solidFill>
              </a:rPr>
              <a:t>G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3ECC07A-7108-4ED3-B6ED-CECDC4C5CFF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451659" y="4339619"/>
              <a:ext cx="2" cy="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3ECC07A-7108-4ED3-B6ED-CECDC4C5CF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1659" y="4339619"/>
                <a:ext cx="2" cy="2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Audio 13">
            <a:hlinkClick r:id="" action="ppaction://media"/>
            <a:extLst>
              <a:ext uri="{FF2B5EF4-FFF2-40B4-BE49-F238E27FC236}">
                <a16:creationId xmlns:a16="http://schemas.microsoft.com/office/drawing/2014/main" id="{315907CB-3B40-4A03-A5F6-F9BCE6DA4E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31625" y="6397625"/>
            <a:ext cx="244475" cy="2444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72FAD9-BF0D-4D23-A379-0C9387559F68}"/>
              </a:ext>
            </a:extLst>
          </p:cNvPr>
          <p:cNvSpPr/>
          <p:nvPr/>
        </p:nvSpPr>
        <p:spPr>
          <a:xfrm>
            <a:off x="2559937" y="1103727"/>
            <a:ext cx="2179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Test outputs disabled</a:t>
            </a:r>
          </a:p>
        </p:txBody>
      </p:sp>
    </p:spTree>
    <p:extLst>
      <p:ext uri="{BB962C8B-B14F-4D97-AF65-F5344CB8AC3E}">
        <p14:creationId xmlns:p14="http://schemas.microsoft.com/office/powerpoint/2010/main" val="109068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53"/>
    </mc:Choice>
    <mc:Fallback xmlns="">
      <p:transition spd="slow" advTm="216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2564F4-7B1B-4C07-AB29-9C33D6A70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75" y="834600"/>
            <a:ext cx="7715250" cy="5181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48B1C3-A0F8-4AB6-95BD-A621571CD6E0}"/>
              </a:ext>
            </a:extLst>
          </p:cNvPr>
          <p:cNvSpPr txBox="1"/>
          <p:nvPr/>
        </p:nvSpPr>
        <p:spPr>
          <a:xfrm>
            <a:off x="7489354" y="1715010"/>
            <a:ext cx="242084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50" dirty="0">
                <a:solidFill>
                  <a:srgbClr val="FF0000"/>
                </a:solidFill>
              </a:rPr>
              <a:t>V</a:t>
            </a:r>
          </a:p>
          <a:p>
            <a:r>
              <a:rPr lang="en-GB" sz="1450" dirty="0">
                <a:solidFill>
                  <a:srgbClr val="FF0000"/>
                </a:solidFill>
              </a:rPr>
              <a:t>1   Active low so 1 = Disabled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D7908-A254-4E36-9E76-DBFC1356717F}"/>
              </a:ext>
            </a:extLst>
          </p:cNvPr>
          <p:cNvSpPr txBox="1"/>
          <p:nvPr/>
        </p:nvSpPr>
        <p:spPr>
          <a:xfrm>
            <a:off x="3112770" y="1706781"/>
            <a:ext cx="1683321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50" dirty="0">
                <a:solidFill>
                  <a:srgbClr val="FF0000"/>
                </a:solidFill>
              </a:rPr>
              <a:t> Don’t Care        X</a:t>
            </a:r>
          </a:p>
          <a:p>
            <a:pPr algn="r"/>
            <a:endParaRPr lang="en-GB" sz="1450" dirty="0">
              <a:solidFill>
                <a:srgbClr val="FF0000"/>
              </a:solidFill>
            </a:endParaRPr>
          </a:p>
          <a:p>
            <a:pPr algn="r"/>
            <a:endParaRPr lang="en-GB" sz="1450" dirty="0">
              <a:solidFill>
                <a:srgbClr val="FF0000"/>
              </a:solidFill>
            </a:endParaRPr>
          </a:p>
          <a:p>
            <a:pPr algn="r"/>
            <a:endParaRPr lang="en-GB" sz="1450" dirty="0">
              <a:solidFill>
                <a:srgbClr val="FF0000"/>
              </a:solidFill>
            </a:endParaRPr>
          </a:p>
          <a:p>
            <a:pPr algn="r"/>
            <a:endParaRPr lang="en-GB" sz="1450" dirty="0">
              <a:solidFill>
                <a:srgbClr val="FF0000"/>
              </a:solidFill>
            </a:endParaRPr>
          </a:p>
          <a:p>
            <a:pPr algn="r"/>
            <a:endParaRPr lang="en-GB" sz="1450" dirty="0">
              <a:solidFill>
                <a:srgbClr val="FF0000"/>
              </a:solidFill>
            </a:endParaRPr>
          </a:p>
          <a:p>
            <a:pPr algn="r"/>
            <a:endParaRPr lang="en-GB" sz="1450" dirty="0">
              <a:solidFill>
                <a:srgbClr val="FF0000"/>
              </a:solidFill>
            </a:endParaRPr>
          </a:p>
          <a:p>
            <a:pPr algn="r"/>
            <a:endParaRPr lang="en-GB" sz="1450" dirty="0">
              <a:solidFill>
                <a:srgbClr val="FF0000"/>
              </a:solidFill>
            </a:endParaRPr>
          </a:p>
          <a:p>
            <a:pPr algn="r"/>
            <a:endParaRPr lang="en-GB" sz="1450" dirty="0">
              <a:solidFill>
                <a:srgbClr val="FF0000"/>
              </a:solidFill>
            </a:endParaRPr>
          </a:p>
          <a:p>
            <a:pPr algn="r"/>
            <a:r>
              <a:rPr lang="en-GB" sz="1450" dirty="0">
                <a:solidFill>
                  <a:srgbClr val="FF0000"/>
                </a:solidFill>
              </a:rPr>
              <a:t>G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3ECC07A-7108-4ED3-B6ED-CECDC4C5CFF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451659" y="4339619"/>
              <a:ext cx="2" cy="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3ECC07A-7108-4ED3-B6ED-CECDC4C5CF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1659" y="4339619"/>
                <a:ext cx="2" cy="2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Audio 13">
            <a:hlinkClick r:id="" action="ppaction://media"/>
            <a:extLst>
              <a:ext uri="{FF2B5EF4-FFF2-40B4-BE49-F238E27FC236}">
                <a16:creationId xmlns:a16="http://schemas.microsoft.com/office/drawing/2014/main" id="{315907CB-3B40-4A03-A5F6-F9BCE6DA4E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31625" y="6397625"/>
            <a:ext cx="244475" cy="2444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72FAD9-BF0D-4D23-A379-0C9387559F68}"/>
              </a:ext>
            </a:extLst>
          </p:cNvPr>
          <p:cNvSpPr/>
          <p:nvPr/>
        </p:nvSpPr>
        <p:spPr>
          <a:xfrm>
            <a:off x="2559937" y="1103727"/>
            <a:ext cx="2179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Test outputs disabled</a:t>
            </a:r>
          </a:p>
        </p:txBody>
      </p:sp>
    </p:spTree>
    <p:extLst>
      <p:ext uri="{BB962C8B-B14F-4D97-AF65-F5344CB8AC3E}">
        <p14:creationId xmlns:p14="http://schemas.microsoft.com/office/powerpoint/2010/main" val="176916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53"/>
    </mc:Choice>
    <mc:Fallback xmlns="">
      <p:transition spd="slow" advTm="216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Microsoft Office PowerPoint</Application>
  <PresentationFormat>Widescreen</PresentationFormat>
  <Paragraphs>245</Paragraphs>
  <Slides>24</Slides>
  <Notes>2</Notes>
  <HiddenSlides>0</HiddenSlides>
  <MMClips>19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GPIO alternatives to Arduino &amp; MCP23017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2020-02-29T22:34:38Z</dcterms:created>
  <dcterms:modified xsi:type="dcterms:W3CDTF">2020-02-29T22:34:52Z</dcterms:modified>
</cp:coreProperties>
</file>