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EA18D-3BDA-4114-8D03-ADF92A52CBAD}" v="2" dt="2020-02-29T22:36:0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03ED-AE70-4D7F-8C73-D10793B5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E213-D3D9-4903-B6C8-16F1336E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26BA-6386-4132-875B-9F479461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E8B9-BF53-47C8-8FA4-DBB3C885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A6FB-9799-4DC6-B6C1-D1B9E4F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3E2-C631-4035-8DB7-E7FA18D9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6DC7-FD6E-4EE0-B193-7A81805B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81A7-9DCE-4DFF-B094-A2DC270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B5A2-B80F-4D11-8DF2-1AF2B34C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EA3F-4D71-42E7-8B0E-A0544CD3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1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5C119-8925-46C7-BFB9-064217F6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B202-7419-476C-B580-D2D487C0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036F-0E44-468A-A10C-B685ABA8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370D-CB8E-47E7-B8B7-2A203DA6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9803-03BB-4DCC-8701-E3D62C09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9039-4480-4589-83A7-2D9D58D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320B-C7E4-426E-BE6C-A5A94F43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3F25-BFE4-47DA-A8EC-7D3A3C47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BF26-2BEE-43C5-B18D-C942FA07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311E-6AA1-473A-BF1E-72F863DC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1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F22-2A66-46F5-AD9E-7ABAE9C9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11C2-10CD-47BF-AC75-90DE4A7B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C289-9003-4C2D-BAB4-4AD01E4F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2275-64C0-4D2E-A246-8AD2150A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454F-6C9A-454E-89C3-10036BF1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9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824-50BF-4E05-A88A-58924FE0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F304-06E3-4E63-9F52-EB064346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0DD1-F474-4862-A4CC-795AF1AA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CFD8-A45A-4B6F-9C14-76B7B57F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F9031-3DEC-4DED-A32D-9BB4D30C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6830-3B25-43C4-AD9B-B973A900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55F5-64DF-41EB-927E-ED6CFCE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4D67-4031-4F1E-9844-85988B82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96E6-6AE5-4B4A-B4A9-03A2EC78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32C9-2BC4-4B9F-B62A-C8DED9C3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A248E-4E10-43C8-AC90-24D6B05E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56EEB-2302-4388-8DD7-EC8C81EB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C8B91-616C-4E50-9167-69D0BD15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24520-5C5B-498F-B472-BAE2E29B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9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46F-698B-4F59-8BA7-FE6D787B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DCA9-6B41-4D1C-A8A4-7B97A3DA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B47D4-5176-4AA3-951B-5D93747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7CBD-BA4E-4BB6-9E3C-91CE006A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4885-9B3E-457A-8B35-F613F5C4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86190-E38C-44E9-8769-1574220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4CA88-F475-41A8-AABC-4CD8B2E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DF2E-0FED-463F-AB0D-26A16802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B7B7-2D66-4A1F-9903-7C91404C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8455-45C8-41FC-9CFC-B19F1E21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F3EB5-AF68-45EC-93AE-445BF8C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E728-0464-493B-AA6E-1578E257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A9EC-E4ED-4610-A276-27A0A95C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82C-06B1-4AA1-80CF-530D819E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3560B-22EA-4DAD-9497-570A41AE1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82F0-C6C4-47A7-9D20-772333672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F1EA-155C-4DB0-9F95-3482F62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FE68-A3B6-48BB-B022-041F10A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DC3-9CDC-4FBA-8D79-17A1DFE2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C88B4-09AA-4AE5-ABC3-A00216D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9D35-E7D1-411D-BD9E-AA3DF539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AD3C-3573-4458-8A17-BE49E219B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F8CE-62D0-40F6-BED3-562214F12965}" type="datetimeFigureOut">
              <a:rPr lang="en-GB" smtClean="0"/>
              <a:t>29/02/2020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8768-BC88-4414-A5EB-CAAF84A0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6BD4-3A40-40DA-A84E-576D3169F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8C24-121E-4847-8020-D6A50CB23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F504954-6671-4F8D-9B8A-DF4D118B790C}"/>
              </a:ext>
            </a:extLst>
          </p:cNvPr>
          <p:cNvSpPr/>
          <p:nvPr/>
        </p:nvSpPr>
        <p:spPr>
          <a:xfrm>
            <a:off x="4770666" y="173083"/>
            <a:ext cx="6046987" cy="623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D8FB9B-169F-4839-BFAA-63D4BC8A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90" y="2012114"/>
            <a:ext cx="2298641" cy="1987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6412C7-8B0F-4050-9CE6-C6EAD2F4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04058" y="1988499"/>
            <a:ext cx="2422787" cy="2422787"/>
          </a:xfrm>
          <a:prstGeom prst="rect">
            <a:avLst/>
          </a:prstGeom>
        </p:spPr>
      </p:pic>
      <p:sp>
        <p:nvSpPr>
          <p:cNvPr id="9" name="Arrow: Left-Up 8">
            <a:extLst>
              <a:ext uri="{FF2B5EF4-FFF2-40B4-BE49-F238E27FC236}">
                <a16:creationId xmlns:a16="http://schemas.microsoft.com/office/drawing/2014/main" id="{ACC5228C-D18A-4B36-9D5E-26F936F88E1A}"/>
              </a:ext>
            </a:extLst>
          </p:cNvPr>
          <p:cNvSpPr/>
          <p:nvPr/>
        </p:nvSpPr>
        <p:spPr>
          <a:xfrm rot="10800000">
            <a:off x="5989782" y="1045387"/>
            <a:ext cx="1622027" cy="1460301"/>
          </a:xfrm>
          <a:prstGeom prst="leftUpArrow">
            <a:avLst>
              <a:gd name="adj1" fmla="val 9267"/>
              <a:gd name="adj2" fmla="val 7222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E6E284C1-8EBB-4967-A9A3-53FD062EB990}"/>
              </a:ext>
            </a:extLst>
          </p:cNvPr>
          <p:cNvSpPr/>
          <p:nvPr/>
        </p:nvSpPr>
        <p:spPr>
          <a:xfrm rot="5400000">
            <a:off x="5941910" y="4020846"/>
            <a:ext cx="1622027" cy="1460301"/>
          </a:xfrm>
          <a:prstGeom prst="leftUpArrow">
            <a:avLst>
              <a:gd name="adj1" fmla="val 9267"/>
              <a:gd name="adj2" fmla="val 7222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3B5469-05D8-45ED-A0F1-BEE38722DB7E}"/>
              </a:ext>
            </a:extLst>
          </p:cNvPr>
          <p:cNvGrpSpPr/>
          <p:nvPr/>
        </p:nvGrpSpPr>
        <p:grpSpPr>
          <a:xfrm>
            <a:off x="8200077" y="1844118"/>
            <a:ext cx="974134" cy="661570"/>
            <a:chOff x="5536945" y="836395"/>
            <a:chExt cx="974134" cy="661570"/>
          </a:xfrm>
        </p:grpSpPr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9FA28189-2A5C-4644-AC7E-FE7DD6C0A12A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8DE425-7523-4B2E-B5CD-D53E22611053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7FC389-42F7-40EA-9AEA-73B8E22E13E0}"/>
              </a:ext>
            </a:extLst>
          </p:cNvPr>
          <p:cNvGrpSpPr/>
          <p:nvPr/>
        </p:nvGrpSpPr>
        <p:grpSpPr>
          <a:xfrm>
            <a:off x="8324695" y="3986057"/>
            <a:ext cx="974134" cy="661570"/>
            <a:chOff x="5536945" y="836395"/>
            <a:chExt cx="974134" cy="661570"/>
          </a:xfrm>
        </p:grpSpPr>
        <p:sp>
          <p:nvSpPr>
            <p:cNvPr id="21" name="Arrow: Left-Right 20">
              <a:extLst>
                <a:ext uri="{FF2B5EF4-FFF2-40B4-BE49-F238E27FC236}">
                  <a16:creationId xmlns:a16="http://schemas.microsoft.com/office/drawing/2014/main" id="{0383F765-D83B-4299-8CEB-45DC4E37C809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F35261-63A0-4271-9048-CEEF26BFCBB7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AB3E3-B396-456F-83F0-99121103FE3D}"/>
              </a:ext>
            </a:extLst>
          </p:cNvPr>
          <p:cNvGrpSpPr/>
          <p:nvPr/>
        </p:nvGrpSpPr>
        <p:grpSpPr>
          <a:xfrm rot="5400000">
            <a:off x="7124101" y="2816118"/>
            <a:ext cx="974134" cy="661570"/>
            <a:chOff x="5536945" y="836395"/>
            <a:chExt cx="974134" cy="661570"/>
          </a:xfrm>
        </p:grpSpPr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A8159DDD-CBC3-47F0-A95D-ABFA865C4D4B}"/>
                </a:ext>
              </a:extLst>
            </p:cNvPr>
            <p:cNvSpPr/>
            <p:nvPr/>
          </p:nvSpPr>
          <p:spPr>
            <a:xfrm rot="5400000">
              <a:off x="5693227" y="680113"/>
              <a:ext cx="661570" cy="974134"/>
            </a:xfrm>
            <a:prstGeom prst="leftRightArrow">
              <a:avLst>
                <a:gd name="adj1" fmla="val 59855"/>
                <a:gd name="adj2" fmla="val 249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5140F5-6A36-4ABB-A0BC-ADA754D3296E}"/>
                </a:ext>
              </a:extLst>
            </p:cNvPr>
            <p:cNvSpPr txBox="1"/>
            <p:nvPr/>
          </p:nvSpPr>
          <p:spPr>
            <a:xfrm>
              <a:off x="5693174" y="982514"/>
              <a:ext cx="66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GPIO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099CF-415D-4EE8-B100-E12D9866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66" y="471701"/>
            <a:ext cx="1887026" cy="12121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55AC8E-ACEF-4675-9568-B8C8C34F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85" y="4743030"/>
            <a:ext cx="1887026" cy="1212167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C60F03F-37DA-4F98-BAB2-777E6D88CC64}"/>
              </a:ext>
            </a:extLst>
          </p:cNvPr>
          <p:cNvSpPr/>
          <p:nvPr/>
        </p:nvSpPr>
        <p:spPr>
          <a:xfrm>
            <a:off x="3388921" y="2945507"/>
            <a:ext cx="1332543" cy="40279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Laptop">
            <a:extLst>
              <a:ext uri="{FF2B5EF4-FFF2-40B4-BE49-F238E27FC236}">
                <a16:creationId xmlns:a16="http://schemas.microsoft.com/office/drawing/2014/main" id="{9FD3E8AA-7C9F-4A73-B98E-D07151270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6600" y="2192521"/>
            <a:ext cx="1861070" cy="18610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894D2E-5076-4F6E-A2EC-DA4536038128}"/>
              </a:ext>
            </a:extLst>
          </p:cNvPr>
          <p:cNvSpPr txBox="1"/>
          <p:nvPr/>
        </p:nvSpPr>
        <p:spPr>
          <a:xfrm>
            <a:off x="3746076" y="3343807"/>
            <a:ext cx="90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</a:t>
            </a:r>
          </a:p>
          <a:p>
            <a:r>
              <a:rPr lang="en-GB" dirty="0"/>
              <a:t> USB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0778C8-96FB-4A50-9AB0-03DACF4B5191}"/>
              </a:ext>
            </a:extLst>
          </p:cNvPr>
          <p:cNvSpPr txBox="1"/>
          <p:nvPr/>
        </p:nvSpPr>
        <p:spPr>
          <a:xfrm>
            <a:off x="6187302" y="1264082"/>
            <a:ext cx="82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I²C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3EB30D-F91F-496D-8569-5ED962864358}"/>
              </a:ext>
            </a:extLst>
          </p:cNvPr>
          <p:cNvSpPr txBox="1"/>
          <p:nvPr/>
        </p:nvSpPr>
        <p:spPr>
          <a:xfrm>
            <a:off x="6197238" y="4937581"/>
            <a:ext cx="9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I²C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993F5-24B8-41F5-BB1C-7CE669048B39}"/>
              </a:ext>
            </a:extLst>
          </p:cNvPr>
          <p:cNvSpPr txBox="1"/>
          <p:nvPr/>
        </p:nvSpPr>
        <p:spPr>
          <a:xfrm>
            <a:off x="1829301" y="3730425"/>
            <a:ext cx="128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</a:t>
            </a:r>
          </a:p>
          <a:p>
            <a:r>
              <a:rPr lang="en-GB" dirty="0"/>
              <a:t>Monitor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2DCE10-6A79-4A67-82E6-E184E8E6FD98}"/>
              </a:ext>
            </a:extLst>
          </p:cNvPr>
          <p:cNvSpPr txBox="1"/>
          <p:nvPr/>
        </p:nvSpPr>
        <p:spPr>
          <a:xfrm>
            <a:off x="9470327" y="3353271"/>
            <a:ext cx="117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48 pin ZIF socket</a:t>
            </a:r>
          </a:p>
        </p:txBody>
      </p:sp>
    </p:spTree>
    <p:extLst>
      <p:ext uri="{BB962C8B-B14F-4D97-AF65-F5344CB8AC3E}">
        <p14:creationId xmlns:p14="http://schemas.microsoft.com/office/powerpoint/2010/main" val="206897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C1DA-7552-44B4-86FB-E7CF929B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EC1DA-7552-44B4-86FB-E7CF929B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975837-0203-471D-BC34-F7E14E3AB772}"/>
              </a:ext>
            </a:extLst>
          </p:cNvPr>
          <p:cNvSpPr/>
          <p:nvPr/>
        </p:nvSpPr>
        <p:spPr>
          <a:xfrm>
            <a:off x="2689860" y="3078480"/>
            <a:ext cx="2335530" cy="19431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57150"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474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A90789-E580-43C3-B4E8-B7D53DC8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</p:spTree>
    <p:extLst>
      <p:ext uri="{BB962C8B-B14F-4D97-AF65-F5344CB8AC3E}">
        <p14:creationId xmlns:p14="http://schemas.microsoft.com/office/powerpoint/2010/main" val="80235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343B4-481F-4066-AB21-D5A485E8442B}"/>
              </a:ext>
            </a:extLst>
          </p:cNvPr>
          <p:cNvSpPr/>
          <p:nvPr/>
        </p:nvSpPr>
        <p:spPr>
          <a:xfrm>
            <a:off x="4309641" y="2569580"/>
            <a:ext cx="4487118" cy="859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7426D-64CD-4A75-AAF3-8749EDCC23A2}"/>
              </a:ext>
            </a:extLst>
          </p:cNvPr>
          <p:cNvSpPr/>
          <p:nvPr/>
        </p:nvSpPr>
        <p:spPr>
          <a:xfrm>
            <a:off x="5698603" y="2446116"/>
            <a:ext cx="2355206" cy="113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C829E-8430-4ABD-95B8-5DFE59446205}"/>
              </a:ext>
            </a:extLst>
          </p:cNvPr>
          <p:cNvSpPr/>
          <p:nvPr/>
        </p:nvSpPr>
        <p:spPr>
          <a:xfrm>
            <a:off x="4309641" y="2475053"/>
            <a:ext cx="451412" cy="113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42D4-6D6E-4E4B-B6D7-47E31FD1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8" y="-34675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348DC-C596-479D-A1A3-060A1E49CF55}"/>
              </a:ext>
            </a:extLst>
          </p:cNvPr>
          <p:cNvSpPr txBox="1"/>
          <p:nvPr/>
        </p:nvSpPr>
        <p:spPr>
          <a:xfrm>
            <a:off x="4663440" y="17980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7B74-55EB-4AA7-BA59-4BB4D098911D}"/>
              </a:ext>
            </a:extLst>
          </p:cNvPr>
          <p:cNvSpPr txBox="1"/>
          <p:nvPr/>
        </p:nvSpPr>
        <p:spPr>
          <a:xfrm>
            <a:off x="5623560" y="2979182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GPIO-H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27C3-8F8D-4446-9032-CD6C40A8E9F4}"/>
              </a:ext>
            </a:extLst>
          </p:cNvPr>
          <p:cNvSpPr txBox="1"/>
          <p:nvPr/>
        </p:nvSpPr>
        <p:spPr>
          <a:xfrm>
            <a:off x="2632710" y="2794516"/>
            <a:ext cx="11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1110-3CF7-4CDE-AB98-DF16683BD55F}"/>
              </a:ext>
            </a:extLst>
          </p:cNvPr>
          <p:cNvSpPr txBox="1"/>
          <p:nvPr/>
        </p:nvSpPr>
        <p:spPr>
          <a:xfrm>
            <a:off x="7200900" y="297918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GPIO PIN PAIR</a:t>
            </a:r>
          </a:p>
        </p:txBody>
      </p:sp>
    </p:spTree>
    <p:extLst>
      <p:ext uri="{BB962C8B-B14F-4D97-AF65-F5344CB8AC3E}">
        <p14:creationId xmlns:p14="http://schemas.microsoft.com/office/powerpoint/2010/main" val="151839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2020-02-29T22:36:07Z</dcterms:created>
  <dcterms:modified xsi:type="dcterms:W3CDTF">2020-02-29T22:36:18Z</dcterms:modified>
</cp:coreProperties>
</file>